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44" r:id="rId22"/>
    <p:sldId id="346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0"/>
    <p:restoredTop sz="94577"/>
  </p:normalViewPr>
  <p:slideViewPr>
    <p:cSldViewPr snapToGrid="0">
      <p:cViewPr varScale="1">
        <p:scale>
          <a:sx n="62" d="100"/>
          <a:sy n="62" d="100"/>
        </p:scale>
        <p:origin x="216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B466-D17C-AA41-AA08-EC1DC8EF1067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BD27-8066-2D49-B319-CF64DE38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CF6895-D7D5-6A7B-B146-EDB9F561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BDB8F848-3297-0977-7C55-FC546331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1922D4-FED9-7226-8096-18E1CFF4A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534" y="375942"/>
            <a:ext cx="6143625" cy="1179239"/>
          </a:xfrm>
          <a:ln w="635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RATED R</a:t>
            </a:r>
          </a:p>
        </p:txBody>
      </p:sp>
      <p:pic>
        <p:nvPicPr>
          <p:cNvPr id="7" name="Picture 6" descr="A red and white warning sign&#10;&#10;Description automatically generated">
            <a:extLst>
              <a:ext uri="{FF2B5EF4-FFF2-40B4-BE49-F238E27FC236}">
                <a16:creationId xmlns:a16="http://schemas.microsoft.com/office/drawing/2014/main" id="{CB5477CF-EC10-7DBD-EA08-216A52843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35" y="1812288"/>
            <a:ext cx="5527160" cy="2227127"/>
          </a:xfrm>
          <a:prstGeom prst="rect">
            <a:avLst/>
          </a:prstGeom>
        </p:spPr>
      </p:pic>
      <p:pic>
        <p:nvPicPr>
          <p:cNvPr id="8" name="Picture 7" descr="A red lett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6BF5E93-6B7C-4B6B-201D-4BEBF7CE5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31" y="4473982"/>
            <a:ext cx="1758165" cy="1872208"/>
          </a:xfrm>
          <a:prstGeom prst="rect">
            <a:avLst/>
          </a:prstGeom>
        </p:spPr>
      </p:pic>
      <p:pic>
        <p:nvPicPr>
          <p:cNvPr id="10" name="Picture 9" descr="A red heart with a crack in it&#10;&#10;Description automatically generated">
            <a:extLst>
              <a:ext uri="{FF2B5EF4-FFF2-40B4-BE49-F238E27FC236}">
                <a16:creationId xmlns:a16="http://schemas.microsoft.com/office/drawing/2014/main" id="{CC2AF83F-32E0-E8EA-4BED-CC690E452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5750" y="4296523"/>
            <a:ext cx="3261952" cy="222712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822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2289352" y="2001181"/>
            <a:ext cx="360911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838199" y="2958005"/>
            <a:ext cx="6165719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omic Sans MS"/>
              </a:rPr>
              <a:t>What is the most important attribute a man can have?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1DF3F-85F0-B76E-D26A-BB104D19E744}"/>
              </a:ext>
            </a:extLst>
          </p:cNvPr>
          <p:cNvSpPr txBox="1"/>
          <p:nvPr/>
        </p:nvSpPr>
        <p:spPr>
          <a:xfrm>
            <a:off x="796635" y="5076933"/>
            <a:ext cx="2985434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4839-2195-EAC1-2A90-2F3A3A191C44}"/>
              </a:ext>
            </a:extLst>
          </p:cNvPr>
          <p:cNvSpPr txBox="1"/>
          <p:nvPr/>
        </p:nvSpPr>
        <p:spPr>
          <a:xfrm>
            <a:off x="796635" y="5887205"/>
            <a:ext cx="221672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Passion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F961D-2ACB-69E9-1BFF-19F6D9C9D5E5}"/>
              </a:ext>
            </a:extLst>
          </p:cNvPr>
          <p:cNvSpPr txBox="1"/>
          <p:nvPr/>
        </p:nvSpPr>
        <p:spPr>
          <a:xfrm>
            <a:off x="796635" y="4273997"/>
            <a:ext cx="315190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848DC-A625-24B2-9906-8BD258991D3F}"/>
              </a:ext>
            </a:extLst>
          </p:cNvPr>
          <p:cNvSpPr txBox="1"/>
          <p:nvPr/>
        </p:nvSpPr>
        <p:spPr>
          <a:xfrm>
            <a:off x="4336920" y="4280002"/>
            <a:ext cx="315190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Confidence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E696E-FCA4-414E-6DDA-9878CEA8A389}"/>
              </a:ext>
            </a:extLst>
          </p:cNvPr>
          <p:cNvSpPr txBox="1"/>
          <p:nvPr/>
        </p:nvSpPr>
        <p:spPr>
          <a:xfrm>
            <a:off x="4336920" y="5109556"/>
            <a:ext cx="277091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5. Generosity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AE4C5-2C31-4571-B89D-88DEC455C692}"/>
              </a:ext>
            </a:extLst>
          </p:cNvPr>
          <p:cNvSpPr txBox="1"/>
          <p:nvPr/>
        </p:nvSpPr>
        <p:spPr>
          <a:xfrm>
            <a:off x="4344517" y="5887204"/>
            <a:ext cx="205740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6. Looks</a:t>
            </a:r>
          </a:p>
        </p:txBody>
      </p:sp>
      <p:pic>
        <p:nvPicPr>
          <p:cNvPr id="16386" name="Picture 2" descr="A girl with personality… - Bits and Pieces">
            <a:extLst>
              <a:ext uri="{FF2B5EF4-FFF2-40B4-BE49-F238E27FC236}">
                <a16:creationId xmlns:a16="http://schemas.microsoft.com/office/drawing/2014/main" id="{0B0DE809-978A-D82E-FFBF-FBDEB356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22" y="2001181"/>
            <a:ext cx="4280161" cy="4548833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7" y="2001181"/>
            <a:ext cx="6002593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Clients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AE4C5-2C31-4571-B89D-88DEC455C692}"/>
              </a:ext>
            </a:extLst>
          </p:cNvPr>
          <p:cNvSpPr txBox="1"/>
          <p:nvPr/>
        </p:nvSpPr>
        <p:spPr>
          <a:xfrm>
            <a:off x="7177771" y="2647512"/>
            <a:ext cx="4176029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Clients hire short- term solutions to short-term problems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665239" y="3198007"/>
            <a:ext cx="5257801" cy="1193401"/>
          </a:xfrm>
          <a:prstGeom prst="wedgeRoundRectCallout">
            <a:avLst>
              <a:gd name="adj1" fmla="val 70500"/>
              <a:gd name="adj2" fmla="val 383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762220" y="3291015"/>
            <a:ext cx="500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What has to be done in the next 60 to 90 days?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900766" y="4950755"/>
            <a:ext cx="5458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Tell me about the last person who had this job.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838199" y="4751532"/>
            <a:ext cx="5458469" cy="1670777"/>
          </a:xfrm>
          <a:prstGeom prst="wedgeRoundRectCallout">
            <a:avLst>
              <a:gd name="adj1" fmla="val 70500"/>
              <a:gd name="adj2" fmla="val 383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Quick Fix Into a Long-Term Solution">
            <a:extLst>
              <a:ext uri="{FF2B5EF4-FFF2-40B4-BE49-F238E27FC236}">
                <a16:creationId xmlns:a16="http://schemas.microsoft.com/office/drawing/2014/main" id="{DB94397C-EA26-26B8-7B9F-B37DB306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409864"/>
            <a:ext cx="3771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6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7" y="2001181"/>
            <a:ext cx="6002593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Dating Euphemisms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900766" y="2958005"/>
            <a:ext cx="3616261" cy="1224446"/>
          </a:xfrm>
          <a:prstGeom prst="wedgeRoundRectCallout">
            <a:avLst>
              <a:gd name="adj1" fmla="val 72799"/>
              <a:gd name="adj2" fmla="val -2450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900766" y="3001286"/>
            <a:ext cx="3588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You’re a really great guy.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900766" y="4810041"/>
            <a:ext cx="300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You’re like a brother to me.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838199" y="4513262"/>
            <a:ext cx="3068783" cy="1670777"/>
          </a:xfrm>
          <a:prstGeom prst="wedgeRoundRectCallout">
            <a:avLst>
              <a:gd name="adj1" fmla="val 70500"/>
              <a:gd name="adj2" fmla="val 383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D790-32C7-2C88-E751-C98C86DA1B02}"/>
              </a:ext>
            </a:extLst>
          </p:cNvPr>
          <p:cNvSpPr txBox="1"/>
          <p:nvPr/>
        </p:nvSpPr>
        <p:spPr>
          <a:xfrm>
            <a:off x="5631183" y="5513483"/>
            <a:ext cx="5829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had a great time, but I have to get up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BAA7B-3F0A-91F2-2D47-E71771F8A45B}"/>
              </a:ext>
            </a:extLst>
          </p:cNvPr>
          <p:cNvSpPr txBox="1"/>
          <p:nvPr/>
        </p:nvSpPr>
        <p:spPr>
          <a:xfrm>
            <a:off x="7699207" y="2170990"/>
            <a:ext cx="40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You’re sweet.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D394954-8C99-AA98-B538-A12FB397575D}"/>
              </a:ext>
            </a:extLst>
          </p:cNvPr>
          <p:cNvSpPr/>
          <p:nvPr/>
        </p:nvSpPr>
        <p:spPr>
          <a:xfrm>
            <a:off x="5631183" y="5481666"/>
            <a:ext cx="5829880" cy="1109035"/>
          </a:xfrm>
          <a:prstGeom prst="wedgeRoundRectCallout">
            <a:avLst>
              <a:gd name="adj1" fmla="val -74015"/>
              <a:gd name="adj2" fmla="val 53609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998B6B2-C5C9-BF38-71B1-8E97419220DC}"/>
              </a:ext>
            </a:extLst>
          </p:cNvPr>
          <p:cNvSpPr/>
          <p:nvPr/>
        </p:nvSpPr>
        <p:spPr>
          <a:xfrm>
            <a:off x="8048358" y="2062737"/>
            <a:ext cx="3305442" cy="801282"/>
          </a:xfrm>
          <a:prstGeom prst="wedgeRoundRectCallout">
            <a:avLst>
              <a:gd name="adj1" fmla="val 19413"/>
              <a:gd name="adj2" fmla="val 138155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No-Excuses' Contract With Excuses ...">
            <a:extLst>
              <a:ext uri="{FF2B5EF4-FFF2-40B4-BE49-F238E27FC236}">
                <a16:creationId xmlns:a16="http://schemas.microsoft.com/office/drawing/2014/main" id="{7F069EC4-5566-A543-20D3-A51CD685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5" y="3190748"/>
            <a:ext cx="4025900" cy="20193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2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7" y="2001181"/>
            <a:ext cx="6002593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Recruiting Euphemisms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900766" y="3024825"/>
            <a:ext cx="4315470" cy="1435946"/>
          </a:xfrm>
          <a:prstGeom prst="wedgeRoundRectCallout">
            <a:avLst>
              <a:gd name="adj1" fmla="val 77971"/>
              <a:gd name="adj2" fmla="val 36744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1264447" y="3116159"/>
            <a:ext cx="3588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He’s a really good guy.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838200" y="4970982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Let’s put her on the backburner for now.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900766" y="4858475"/>
            <a:ext cx="5562600" cy="1435946"/>
          </a:xfrm>
          <a:prstGeom prst="wedgeRoundRectCallout">
            <a:avLst>
              <a:gd name="adj1" fmla="val 61534"/>
              <a:gd name="adj2" fmla="val -47076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 descr="English Teacher Matthew on X: &quot;#Idiom ...">
            <a:extLst>
              <a:ext uri="{FF2B5EF4-FFF2-40B4-BE49-F238E27FC236}">
                <a16:creationId xmlns:a16="http://schemas.microsoft.com/office/drawing/2014/main" id="{D9B544B1-7E0D-2AEF-2B7E-B74FC6F4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73" y="4041155"/>
            <a:ext cx="29718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sticker with white text&#10;&#10;Description automatically generated">
            <a:extLst>
              <a:ext uri="{FF2B5EF4-FFF2-40B4-BE49-F238E27FC236}">
                <a16:creationId xmlns:a16="http://schemas.microsoft.com/office/drawing/2014/main" id="{57070097-0C78-0E51-C150-576C8AD0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73" y="1907399"/>
            <a:ext cx="3299253" cy="21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726648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Leaving Jobs and Relationships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AE4C5-2C31-4571-B89D-88DEC455C692}"/>
              </a:ext>
            </a:extLst>
          </p:cNvPr>
          <p:cNvSpPr txBox="1"/>
          <p:nvPr/>
        </p:nvSpPr>
        <p:spPr>
          <a:xfrm>
            <a:off x="452725" y="2787606"/>
            <a:ext cx="417602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SHOULD you leave?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3375567" y="3635375"/>
            <a:ext cx="5511257" cy="1306646"/>
          </a:xfrm>
          <a:prstGeom prst="wedgeRoundRectCallout">
            <a:avLst>
              <a:gd name="adj1" fmla="val -62309"/>
              <a:gd name="adj2" fmla="val 417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782340" y="3796879"/>
            <a:ext cx="1530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Why did you return my call?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3595256" y="3655970"/>
            <a:ext cx="52915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If you’re acting like you’re leaving your job, you’re leaving your job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669195" y="3640482"/>
            <a:ext cx="1761395" cy="1938992"/>
          </a:xfrm>
          <a:prstGeom prst="wedgeRoundRectCallout">
            <a:avLst>
              <a:gd name="adj1" fmla="val -53384"/>
              <a:gd name="adj2" fmla="val 82255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D19A1-8D47-6917-781D-EE8213EE850A}"/>
              </a:ext>
            </a:extLst>
          </p:cNvPr>
          <p:cNvSpPr txBox="1"/>
          <p:nvPr/>
        </p:nvSpPr>
        <p:spPr>
          <a:xfrm>
            <a:off x="5127241" y="2766006"/>
            <a:ext cx="677576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You’re not miserable ALL the time</a:t>
            </a:r>
          </a:p>
        </p:txBody>
      </p:sp>
      <p:pic>
        <p:nvPicPr>
          <p:cNvPr id="24578" name="Picture 2" descr="Meninggalkan Istrinya Ilustrasi Stok ...">
            <a:extLst>
              <a:ext uri="{FF2B5EF4-FFF2-40B4-BE49-F238E27FC236}">
                <a16:creationId xmlns:a16="http://schemas.microsoft.com/office/drawing/2014/main" id="{01DE7D90-0A75-9177-EC87-271D3A77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14" y="3635375"/>
            <a:ext cx="2857500" cy="28575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02676-8B4A-12CB-0D7D-70E73209097D}"/>
              </a:ext>
            </a:extLst>
          </p:cNvPr>
          <p:cNvSpPr txBox="1"/>
          <p:nvPr/>
        </p:nvSpPr>
        <p:spPr>
          <a:xfrm>
            <a:off x="2820392" y="5223888"/>
            <a:ext cx="57417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Sometimes we do the right things for ourselves before we have figured out why they’re right.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53FCACB-C268-91B6-7E8E-00939D521016}"/>
              </a:ext>
            </a:extLst>
          </p:cNvPr>
          <p:cNvSpPr/>
          <p:nvPr/>
        </p:nvSpPr>
        <p:spPr>
          <a:xfrm>
            <a:off x="2807626" y="5122103"/>
            <a:ext cx="5754483" cy="1370771"/>
          </a:xfrm>
          <a:prstGeom prst="wedgeRoundRectCallout">
            <a:avLst>
              <a:gd name="adj1" fmla="val -67682"/>
              <a:gd name="adj2" fmla="val 99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5" y="1913327"/>
            <a:ext cx="859652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“If you were Unemployed” Test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404401" y="3010897"/>
            <a:ext cx="5728635" cy="3600986"/>
          </a:xfrm>
          <a:prstGeom prst="wedgeRoundRectCallout">
            <a:avLst>
              <a:gd name="adj1" fmla="val 64772"/>
              <a:gd name="adj2" fmla="val 4336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703950" y="3010897"/>
            <a:ext cx="5129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If you were unemployed and you interviewed for your job and the one I sent you to, which is the better job?</a:t>
            </a:r>
          </a:p>
        </p:txBody>
      </p:sp>
      <p:pic>
        <p:nvPicPr>
          <p:cNvPr id="26626" name="Picture 2" descr="What if Stock Photos, Royalty Free What ...">
            <a:extLst>
              <a:ext uri="{FF2B5EF4-FFF2-40B4-BE49-F238E27FC236}">
                <a16:creationId xmlns:a16="http://schemas.microsoft.com/office/drawing/2014/main" id="{666AD343-71A0-884B-0310-33BC6DAE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52" y="3010897"/>
            <a:ext cx="4636476" cy="2953485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0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19523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Eulogy Close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FD1A89A-7FA3-583D-C4D8-7C6BCFA40401}"/>
              </a:ext>
            </a:extLst>
          </p:cNvPr>
          <p:cNvSpPr/>
          <p:nvPr/>
        </p:nvSpPr>
        <p:spPr>
          <a:xfrm>
            <a:off x="7239846" y="5127707"/>
            <a:ext cx="4423860" cy="1306646"/>
          </a:xfrm>
          <a:prstGeom prst="wedgeRoundRectCallout">
            <a:avLst>
              <a:gd name="adj1" fmla="val -62309"/>
              <a:gd name="adj2" fmla="val 417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805926" y="3016126"/>
            <a:ext cx="3267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Can we write your career eulogy now, or are there other ambitions?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876641" y="5451806"/>
            <a:ext cx="3400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Do you believe what you’re being told?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838200" y="2782297"/>
            <a:ext cx="3350266" cy="2015936"/>
          </a:xfrm>
          <a:prstGeom prst="wedgeRoundRectCallout">
            <a:avLst>
              <a:gd name="adj1" fmla="val -62068"/>
              <a:gd name="adj2" fmla="val 33804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02676-8B4A-12CB-0D7D-70E73209097D}"/>
              </a:ext>
            </a:extLst>
          </p:cNvPr>
          <p:cNvSpPr txBox="1"/>
          <p:nvPr/>
        </p:nvSpPr>
        <p:spPr>
          <a:xfrm>
            <a:off x="7402875" y="5187858"/>
            <a:ext cx="41439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Everyone deserves to live their life without reservation.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53FCACB-C268-91B6-7E8E-00939D521016}"/>
              </a:ext>
            </a:extLst>
          </p:cNvPr>
          <p:cNvSpPr/>
          <p:nvPr/>
        </p:nvSpPr>
        <p:spPr>
          <a:xfrm>
            <a:off x="645184" y="5197308"/>
            <a:ext cx="3863339" cy="1370771"/>
          </a:xfrm>
          <a:prstGeom prst="wedgeRoundRectCallout">
            <a:avLst>
              <a:gd name="adj1" fmla="val 72716"/>
              <a:gd name="adj2" fmla="val 16158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7712D-8967-427F-B976-83CD8381F3A5}"/>
              </a:ext>
            </a:extLst>
          </p:cNvPr>
          <p:cNvSpPr txBox="1"/>
          <p:nvPr/>
        </p:nvSpPr>
        <p:spPr>
          <a:xfrm>
            <a:off x="7342441" y="2100766"/>
            <a:ext cx="4423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If you know your story is not yet written, and at some point you WILL leave your job, then you should leave now if an opportunity arises. Do you agree?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1E2FF05-B6ED-A83A-0007-6011B222CB79}"/>
              </a:ext>
            </a:extLst>
          </p:cNvPr>
          <p:cNvSpPr/>
          <p:nvPr/>
        </p:nvSpPr>
        <p:spPr>
          <a:xfrm>
            <a:off x="7239846" y="1913324"/>
            <a:ext cx="4772045" cy="2734015"/>
          </a:xfrm>
          <a:prstGeom prst="wedgeRoundRectCallout">
            <a:avLst>
              <a:gd name="adj1" fmla="val -78367"/>
              <a:gd name="adj2" fmla="val -13199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headstone clipart png images ...">
            <a:extLst>
              <a:ext uri="{FF2B5EF4-FFF2-40B4-BE49-F238E27FC236}">
                <a16:creationId xmlns:a16="http://schemas.microsoft.com/office/drawing/2014/main" id="{43A7505E-3EE2-A74B-52E7-47A72540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83" y="3182166"/>
            <a:ext cx="2340646" cy="24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19523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Let’s get Physical!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F68E3-4EE1-E1BA-B051-B24750DDBDD8}"/>
              </a:ext>
            </a:extLst>
          </p:cNvPr>
          <p:cNvSpPr txBox="1"/>
          <p:nvPr/>
        </p:nvSpPr>
        <p:spPr>
          <a:xfrm>
            <a:off x="805926" y="3016126"/>
            <a:ext cx="4368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Has your body made up its mind but you’re not listening?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E2149-BCDC-B457-F1E1-D18C59CB6592}"/>
              </a:ext>
            </a:extLst>
          </p:cNvPr>
          <p:cNvSpPr txBox="1"/>
          <p:nvPr/>
        </p:nvSpPr>
        <p:spPr>
          <a:xfrm>
            <a:off x="1027644" y="4909738"/>
            <a:ext cx="3400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How is this affecting you physically?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4B13947-4593-5AA0-2F38-A0FACF7CA078}"/>
              </a:ext>
            </a:extLst>
          </p:cNvPr>
          <p:cNvSpPr/>
          <p:nvPr/>
        </p:nvSpPr>
        <p:spPr>
          <a:xfrm>
            <a:off x="838199" y="2782297"/>
            <a:ext cx="4368171" cy="1893612"/>
          </a:xfrm>
          <a:prstGeom prst="wedgeRoundRectCallout">
            <a:avLst>
              <a:gd name="adj1" fmla="val -57786"/>
              <a:gd name="adj2" fmla="val 4308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53FCACB-C268-91B6-7E8E-00939D521016}"/>
              </a:ext>
            </a:extLst>
          </p:cNvPr>
          <p:cNvSpPr/>
          <p:nvPr/>
        </p:nvSpPr>
        <p:spPr>
          <a:xfrm>
            <a:off x="1162740" y="4897681"/>
            <a:ext cx="3097534" cy="1595194"/>
          </a:xfrm>
          <a:prstGeom prst="wedgeRoundRectCallout">
            <a:avLst>
              <a:gd name="adj1" fmla="val 72716"/>
              <a:gd name="adj2" fmla="val 16158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7712D-8967-427F-B976-83CD8381F3A5}"/>
              </a:ext>
            </a:extLst>
          </p:cNvPr>
          <p:cNvSpPr txBox="1"/>
          <p:nvPr/>
        </p:nvSpPr>
        <p:spPr>
          <a:xfrm>
            <a:off x="6270418" y="2470945"/>
            <a:ext cx="560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Pain is your body’s way of demanding change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1E2FF05-B6ED-A83A-0007-6011B222CB79}"/>
              </a:ext>
            </a:extLst>
          </p:cNvPr>
          <p:cNvSpPr/>
          <p:nvPr/>
        </p:nvSpPr>
        <p:spPr>
          <a:xfrm>
            <a:off x="6444840" y="2315996"/>
            <a:ext cx="5256035" cy="1325563"/>
          </a:xfrm>
          <a:prstGeom prst="wedgeRoundRectCallout">
            <a:avLst>
              <a:gd name="adj1" fmla="val -66505"/>
              <a:gd name="adj2" fmla="val 15021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5435284" y="3932321"/>
            <a:ext cx="389380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Trouble sleeping?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5672432" y="4827925"/>
            <a:ext cx="3400424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Trouble eating?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2963E-6DDD-447A-98A4-89ADC67207ED}"/>
              </a:ext>
            </a:extLst>
          </p:cNvPr>
          <p:cNvSpPr txBox="1"/>
          <p:nvPr/>
        </p:nvSpPr>
        <p:spPr>
          <a:xfrm>
            <a:off x="5463553" y="5680730"/>
            <a:ext cx="389380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Are you stressed?</a:t>
            </a:r>
          </a:p>
        </p:txBody>
      </p:sp>
      <p:pic>
        <p:nvPicPr>
          <p:cNvPr id="30722" name="Picture 2" descr="STRESS">
            <a:extLst>
              <a:ext uri="{FF2B5EF4-FFF2-40B4-BE49-F238E27FC236}">
                <a16:creationId xmlns:a16="http://schemas.microsoft.com/office/drawing/2014/main" id="{89C4D01C-2864-5C6F-35BE-AA804CF4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50" y="3966085"/>
            <a:ext cx="2124566" cy="25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2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19523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Stuck in the Middle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900766" y="2900879"/>
            <a:ext cx="4419379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People want what other people want.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923314" y="4231256"/>
            <a:ext cx="517268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You feel sorry for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2963E-6DDD-447A-98A4-89ADC67207ED}"/>
              </a:ext>
            </a:extLst>
          </p:cNvPr>
          <p:cNvSpPr txBox="1"/>
          <p:nvPr/>
        </p:nvSpPr>
        <p:spPr>
          <a:xfrm>
            <a:off x="923314" y="5111086"/>
            <a:ext cx="439683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Don’t come across desperate!</a:t>
            </a:r>
          </a:p>
        </p:txBody>
      </p:sp>
      <p:pic>
        <p:nvPicPr>
          <p:cNvPr id="32770" name="Picture 2" descr="Omar Momani cartoons: Stuck in the ...">
            <a:extLst>
              <a:ext uri="{FF2B5EF4-FFF2-40B4-BE49-F238E27FC236}">
                <a16:creationId xmlns:a16="http://schemas.microsoft.com/office/drawing/2014/main" id="{97B4840E-F466-ED27-C677-BBF34BE6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05" y="2588675"/>
            <a:ext cx="5506524" cy="3388630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5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19523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Going Dark!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618735" y="2782297"/>
            <a:ext cx="4918143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omic Sans MS"/>
              </a:rPr>
              <a:t>1st Date </a:t>
            </a:r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= Brush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593234" y="3821978"/>
            <a:ext cx="5997031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omic Sans MS"/>
              </a:rPr>
              <a:t>2nd Date </a:t>
            </a:r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= Must Break Up (Email or Voice Mail Ok)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2963E-6DDD-447A-98A4-89ADC67207ED}"/>
              </a:ext>
            </a:extLst>
          </p:cNvPr>
          <p:cNvSpPr txBox="1"/>
          <p:nvPr/>
        </p:nvSpPr>
        <p:spPr>
          <a:xfrm>
            <a:off x="636563" y="5323324"/>
            <a:ext cx="5664522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omic Sans MS"/>
              </a:rPr>
              <a:t>3rd Date </a:t>
            </a:r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= Must Break Up (LIVE ON THE PHONE)</a:t>
            </a:r>
          </a:p>
        </p:txBody>
      </p:sp>
      <p:pic>
        <p:nvPicPr>
          <p:cNvPr id="6" name="Picture 5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8FBA4739-1E9E-C671-2E91-86A321A5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125" y="1771098"/>
            <a:ext cx="5283268" cy="5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18913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Recruiter Analogies</a:t>
            </a:r>
          </a:p>
        </p:txBody>
      </p:sp>
      <p:pic>
        <p:nvPicPr>
          <p:cNvPr id="1026" name="Picture 2" descr="Clip Art Stethoscope Stock ...">
            <a:extLst>
              <a:ext uri="{FF2B5EF4-FFF2-40B4-BE49-F238E27FC236}">
                <a16:creationId xmlns:a16="http://schemas.microsoft.com/office/drawing/2014/main" id="{6A3B7C89-694A-A582-56FB-A0477863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39" y="2958005"/>
            <a:ext cx="3636817" cy="36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ilhouette Hand Drawn Couple ...">
            <a:extLst>
              <a:ext uri="{FF2B5EF4-FFF2-40B4-BE49-F238E27FC236}">
                <a16:creationId xmlns:a16="http://schemas.microsoft.com/office/drawing/2014/main" id="{0C0719F8-62CE-B01D-70AC-53275461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17" y="2191420"/>
            <a:ext cx="3636818" cy="4403402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7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1400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99703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Relationship 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838201" y="2735472"/>
            <a:ext cx="5583381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Everything the person does is perfect!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838200" y="4161711"/>
            <a:ext cx="6747486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Lasts about 3 months, luckily!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2963E-6DDD-447A-98A4-89ADC67207ED}"/>
              </a:ext>
            </a:extLst>
          </p:cNvPr>
          <p:cNvSpPr txBox="1"/>
          <p:nvPr/>
        </p:nvSpPr>
        <p:spPr>
          <a:xfrm>
            <a:off x="838201" y="5025610"/>
            <a:ext cx="3525982" cy="17081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Then comes the disillusionment.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AD5211D-83B9-FDDD-E558-719E9AF54A28}"/>
              </a:ext>
            </a:extLst>
          </p:cNvPr>
          <p:cNvSpPr/>
          <p:nvPr/>
        </p:nvSpPr>
        <p:spPr>
          <a:xfrm>
            <a:off x="4670968" y="5290034"/>
            <a:ext cx="6747486" cy="1325563"/>
          </a:xfrm>
          <a:prstGeom prst="wedgeRoundRectCallout">
            <a:avLst>
              <a:gd name="adj1" fmla="val 1297"/>
              <a:gd name="adj2" fmla="val -90178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A4510-53F7-7B05-F7E6-7792F83B1D6C}"/>
              </a:ext>
            </a:extLst>
          </p:cNvPr>
          <p:cNvSpPr txBox="1"/>
          <p:nvPr/>
        </p:nvSpPr>
        <p:spPr>
          <a:xfrm>
            <a:off x="4930396" y="5402806"/>
            <a:ext cx="5873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Here’s what we have to do if we’re going to get this person.</a:t>
            </a:r>
          </a:p>
        </p:txBody>
      </p:sp>
      <p:pic>
        <p:nvPicPr>
          <p:cNvPr id="13" name="Picture 12" descr="A cartoon of a person holding a heart and flowers&#10;&#10;Description automatically generated">
            <a:extLst>
              <a:ext uri="{FF2B5EF4-FFF2-40B4-BE49-F238E27FC236}">
                <a16:creationId xmlns:a16="http://schemas.microsoft.com/office/drawing/2014/main" id="{18B152B7-6746-0163-141D-1C67B455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09" y="887386"/>
            <a:ext cx="3188854" cy="369617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669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9596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99703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Prepping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838201" y="2735472"/>
            <a:ext cx="3832767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You can argue,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824566" y="4905258"/>
            <a:ext cx="3664307" cy="17081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You can use the Relationship Analogy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AD5211D-83B9-FDDD-E558-719E9AF54A28}"/>
              </a:ext>
            </a:extLst>
          </p:cNvPr>
          <p:cNvSpPr/>
          <p:nvPr/>
        </p:nvSpPr>
        <p:spPr>
          <a:xfrm>
            <a:off x="5565027" y="4504265"/>
            <a:ext cx="5997030" cy="1900490"/>
          </a:xfrm>
          <a:prstGeom prst="wedgeRoundRectCallout">
            <a:avLst>
              <a:gd name="adj1" fmla="val -63884"/>
              <a:gd name="adj2" fmla="val -5639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A4510-53F7-7B05-F7E6-7792F83B1D6C}"/>
              </a:ext>
            </a:extLst>
          </p:cNvPr>
          <p:cNvSpPr txBox="1"/>
          <p:nvPr/>
        </p:nvSpPr>
        <p:spPr>
          <a:xfrm>
            <a:off x="5565027" y="4657738"/>
            <a:ext cx="5873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Can you trust me with a few thoughts since I know the company? Let me help you.</a:t>
            </a:r>
          </a:p>
        </p:txBody>
      </p:sp>
      <p:pic>
        <p:nvPicPr>
          <p:cNvPr id="15" name="Picture 14" descr="A close up of a letter&#10;&#10;Description automatically generated">
            <a:extLst>
              <a:ext uri="{FF2B5EF4-FFF2-40B4-BE49-F238E27FC236}">
                <a16:creationId xmlns:a16="http://schemas.microsoft.com/office/drawing/2014/main" id="{31E0D2AE-06EE-A830-0225-7549D2EB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06" y="3552521"/>
            <a:ext cx="2739355" cy="1244600"/>
          </a:xfrm>
          <a:prstGeom prst="rect">
            <a:avLst/>
          </a:prstGeom>
        </p:spPr>
      </p:pic>
      <p:pic>
        <p:nvPicPr>
          <p:cNvPr id="34822" name="Picture 6" descr="Argue Clipart Images | Free Download ...">
            <a:extLst>
              <a:ext uri="{FF2B5EF4-FFF2-40B4-BE49-F238E27FC236}">
                <a16:creationId xmlns:a16="http://schemas.microsoft.com/office/drawing/2014/main" id="{7F34CD31-12BD-2EF9-1106-FDF02B99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36" y="563623"/>
            <a:ext cx="3824426" cy="38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7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4378037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Debrief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900766" y="2953445"/>
            <a:ext cx="4378037" cy="35394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There is no connection between what a man says naked in the dark to what he will say the next day in broad daylight.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5813101" y="4498892"/>
            <a:ext cx="5830886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There is no connection to what a candidate says right after an interview to what they will say the next day.</a:t>
            </a:r>
          </a:p>
        </p:txBody>
      </p:sp>
      <p:pic>
        <p:nvPicPr>
          <p:cNvPr id="37894" name="Picture 6" descr="Do You Wish You Had A Better Way To Find Broken Website Links Before Your  Visitors Do? | Goldlilys Media | San Diego Web Design &amp; Development Company">
            <a:extLst>
              <a:ext uri="{FF2B5EF4-FFF2-40B4-BE49-F238E27FC236}">
                <a16:creationId xmlns:a16="http://schemas.microsoft.com/office/drawing/2014/main" id="{4E29CBC1-2A0D-6EB5-7E8F-0D3D9DB4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8" y="1818440"/>
            <a:ext cx="412901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9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9596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599703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Premature Exclamation!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838200" y="2841003"/>
            <a:ext cx="5257800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Nobody want to be the first to say “I love you”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838200" y="4288126"/>
            <a:ext cx="4271071" cy="224676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They don’t want to be on record as having said “I’m taking that job”.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39AD2-FC99-5BC8-20D6-942F55EF2694}"/>
              </a:ext>
            </a:extLst>
          </p:cNvPr>
          <p:cNvSpPr txBox="1"/>
          <p:nvPr/>
        </p:nvSpPr>
        <p:spPr>
          <a:xfrm>
            <a:off x="5819984" y="5369492"/>
            <a:ext cx="40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What is the ANSWER to that?!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CDE1C47-5999-0CC4-76F5-1B6CB6CBB820}"/>
              </a:ext>
            </a:extLst>
          </p:cNvPr>
          <p:cNvSpPr/>
          <p:nvPr/>
        </p:nvSpPr>
        <p:spPr>
          <a:xfrm>
            <a:off x="5819984" y="5323326"/>
            <a:ext cx="4016115" cy="1169550"/>
          </a:xfrm>
          <a:prstGeom prst="wedgeRoundRectCallout">
            <a:avLst>
              <a:gd name="adj1" fmla="val -58234"/>
              <a:gd name="adj2" fmla="val -147790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Funny and Clever Replies to &quot;I Love You ...">
            <a:extLst>
              <a:ext uri="{FF2B5EF4-FFF2-40B4-BE49-F238E27FC236}">
                <a16:creationId xmlns:a16="http://schemas.microsoft.com/office/drawing/2014/main" id="{93B90AA2-6E9A-F835-39F8-723C63D6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85" y="895310"/>
            <a:ext cx="4306661" cy="38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89" y="365125"/>
            <a:ext cx="4627198" cy="1325563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900766" y="1913327"/>
            <a:ext cx="462719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Honesty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07FB-85B1-77DC-D8F4-C4D915592AA4}"/>
              </a:ext>
            </a:extLst>
          </p:cNvPr>
          <p:cNvSpPr txBox="1"/>
          <p:nvPr/>
        </p:nvSpPr>
        <p:spPr>
          <a:xfrm>
            <a:off x="838201" y="2841003"/>
            <a:ext cx="5749636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Honesty is asked for, but white lies are expected.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60327-CA9D-058D-B788-1319E89BFFE8}"/>
              </a:ext>
            </a:extLst>
          </p:cNvPr>
          <p:cNvSpPr txBox="1"/>
          <p:nvPr/>
        </p:nvSpPr>
        <p:spPr>
          <a:xfrm>
            <a:off x="838199" y="4230133"/>
            <a:ext cx="9912485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There are times when honesty is NOT correct.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F5256-F487-0A91-C63C-ECD4A4A7BC3E}"/>
              </a:ext>
            </a:extLst>
          </p:cNvPr>
          <p:cNvSpPr txBox="1"/>
          <p:nvPr/>
        </p:nvSpPr>
        <p:spPr>
          <a:xfrm>
            <a:off x="838199" y="5078135"/>
            <a:ext cx="3650452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Leaving a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94FEE-37E3-E139-C7EA-919D35185FC6}"/>
              </a:ext>
            </a:extLst>
          </p:cNvPr>
          <p:cNvSpPr txBox="1"/>
          <p:nvPr/>
        </p:nvSpPr>
        <p:spPr>
          <a:xfrm>
            <a:off x="7173344" y="5963664"/>
            <a:ext cx="3650452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Leaving a job</a:t>
            </a:r>
          </a:p>
        </p:txBody>
      </p:sp>
      <p:pic>
        <p:nvPicPr>
          <p:cNvPr id="10" name="Picture 9" descr="A blue rectangular shapes on a white surface&#10;&#10;Description automatically generated">
            <a:extLst>
              <a:ext uri="{FF2B5EF4-FFF2-40B4-BE49-F238E27FC236}">
                <a16:creationId xmlns:a16="http://schemas.microsoft.com/office/drawing/2014/main" id="{C055158E-BA25-7B5F-175E-95F64D64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26" y="5303839"/>
            <a:ext cx="2133597" cy="109032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7B9108-0B44-944C-3FA6-A6D865AA0B82}"/>
              </a:ext>
            </a:extLst>
          </p:cNvPr>
          <p:cNvSpPr txBox="1"/>
          <p:nvPr/>
        </p:nvSpPr>
        <p:spPr>
          <a:xfrm>
            <a:off x="848744" y="5963664"/>
            <a:ext cx="3650452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A Breakup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8BB30-C9D3-8FBF-05D4-C608880F10D2}"/>
              </a:ext>
            </a:extLst>
          </p:cNvPr>
          <p:cNvSpPr txBox="1"/>
          <p:nvPr/>
        </p:nvSpPr>
        <p:spPr>
          <a:xfrm>
            <a:off x="7162799" y="5040312"/>
            <a:ext cx="3650452" cy="6309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A Breakup</a:t>
            </a:r>
          </a:p>
        </p:txBody>
      </p:sp>
      <p:pic>
        <p:nvPicPr>
          <p:cNvPr id="41986" name="Picture 2" descr="It's Just a Little White Lie...">
            <a:extLst>
              <a:ext uri="{FF2B5EF4-FFF2-40B4-BE49-F238E27FC236}">
                <a16:creationId xmlns:a16="http://schemas.microsoft.com/office/drawing/2014/main" id="{8EADA9C1-C464-9903-EC69-75DE898A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8" y="365125"/>
            <a:ext cx="5430616" cy="35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0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18913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Relationship Analogy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855706" y="2958005"/>
            <a:ext cx="5240294" cy="86177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Century Gothic" panose="020B0502020202020204" pitchFamily="34" charset="0"/>
                <a:cs typeface="Comic Sans MS"/>
              </a:rPr>
              <a:t>Making an Offer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F4755-82A6-E945-0B94-06C135CA4CE2}"/>
              </a:ext>
            </a:extLst>
          </p:cNvPr>
          <p:cNvSpPr txBox="1"/>
          <p:nvPr/>
        </p:nvSpPr>
        <p:spPr>
          <a:xfrm>
            <a:off x="6405511" y="5764082"/>
            <a:ext cx="3242138" cy="86177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  <a:cs typeface="Comic Sans MS"/>
              </a:rPr>
              <a:t>2. A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D6AD-632F-F2E2-829C-CF57D6B1EF8F}"/>
              </a:ext>
            </a:extLst>
          </p:cNvPr>
          <p:cNvSpPr txBox="1"/>
          <p:nvPr/>
        </p:nvSpPr>
        <p:spPr>
          <a:xfrm>
            <a:off x="5149895" y="4640767"/>
            <a:ext cx="3754879" cy="86177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  <a:cs typeface="Comic Sans MS"/>
              </a:rPr>
              <a:t>1. An Offer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DD3E1-0971-2999-35C6-CF18F82C2883}"/>
              </a:ext>
            </a:extLst>
          </p:cNvPr>
          <p:cNvSpPr txBox="1"/>
          <p:nvPr/>
        </p:nvSpPr>
        <p:spPr>
          <a:xfrm>
            <a:off x="1147160" y="4493231"/>
            <a:ext cx="27806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would like to think about it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01E8141-B425-2B94-0A59-654DB4CC9E80}"/>
              </a:ext>
            </a:extLst>
          </p:cNvPr>
          <p:cNvSpPr/>
          <p:nvPr/>
        </p:nvSpPr>
        <p:spPr>
          <a:xfrm>
            <a:off x="961132" y="4343471"/>
            <a:ext cx="3152660" cy="1891074"/>
          </a:xfrm>
          <a:prstGeom prst="wedgeRoundRectCallout">
            <a:avLst>
              <a:gd name="adj1" fmla="val 70500"/>
              <a:gd name="adj2" fmla="val 383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aying Pc T Shirt Music Think Png Image ...">
            <a:extLst>
              <a:ext uri="{FF2B5EF4-FFF2-40B4-BE49-F238E27FC236}">
                <a16:creationId xmlns:a16="http://schemas.microsoft.com/office/drawing/2014/main" id="{F41919E1-77B2-DD21-DFA1-020A3059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17" y="1934503"/>
            <a:ext cx="3754879" cy="24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2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18913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Counteroffer Analogy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DD3E1-0971-2999-35C6-CF18F82C2883}"/>
              </a:ext>
            </a:extLst>
          </p:cNvPr>
          <p:cNvSpPr txBox="1"/>
          <p:nvPr/>
        </p:nvSpPr>
        <p:spPr>
          <a:xfrm>
            <a:off x="1945105" y="4923215"/>
            <a:ext cx="5474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Do you really want out, or are you trying to modify their behaviour?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01E8141-B425-2B94-0A59-654DB4CC9E80}"/>
              </a:ext>
            </a:extLst>
          </p:cNvPr>
          <p:cNvSpPr/>
          <p:nvPr/>
        </p:nvSpPr>
        <p:spPr>
          <a:xfrm>
            <a:off x="1945105" y="4923215"/>
            <a:ext cx="5702604" cy="1569660"/>
          </a:xfrm>
          <a:prstGeom prst="wedgeRoundRectCallout">
            <a:avLst>
              <a:gd name="adj1" fmla="val -72543"/>
              <a:gd name="adj2" fmla="val 1193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79291EF-9464-5528-2CD2-E183179FC159}"/>
              </a:ext>
            </a:extLst>
          </p:cNvPr>
          <p:cNvSpPr/>
          <p:nvPr/>
        </p:nvSpPr>
        <p:spPr>
          <a:xfrm>
            <a:off x="838200" y="2856888"/>
            <a:ext cx="4427836" cy="1670777"/>
          </a:xfrm>
          <a:prstGeom prst="wedgeRoundRectCallout">
            <a:avLst>
              <a:gd name="adj1" fmla="val 70500"/>
              <a:gd name="adj2" fmla="val 383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0053B-D7BB-5BFD-4333-5634413EAA5F}"/>
              </a:ext>
            </a:extLst>
          </p:cNvPr>
          <p:cNvSpPr txBox="1"/>
          <p:nvPr/>
        </p:nvSpPr>
        <p:spPr>
          <a:xfrm>
            <a:off x="838200" y="2958005"/>
            <a:ext cx="4427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Have you ever broken up with anyone?</a:t>
            </a:r>
          </a:p>
        </p:txBody>
      </p:sp>
      <p:pic>
        <p:nvPicPr>
          <p:cNvPr id="5122" name="Picture 2" descr="44,818,798 Breakup Vector Images | Depositphotos">
            <a:extLst>
              <a:ext uri="{FF2B5EF4-FFF2-40B4-BE49-F238E27FC236}">
                <a16:creationId xmlns:a16="http://schemas.microsoft.com/office/drawing/2014/main" id="{9C20FD58-1D56-78EE-1428-8C1169BB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64" y="2001181"/>
            <a:ext cx="4427836" cy="46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18913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RELATIONSHIP CV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855706" y="2958005"/>
            <a:ext cx="2677203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 average 32-year-old will change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F4755-82A6-E945-0B94-06C135CA4CE2}"/>
              </a:ext>
            </a:extLst>
          </p:cNvPr>
          <p:cNvSpPr txBox="1"/>
          <p:nvPr/>
        </p:nvSpPr>
        <p:spPr>
          <a:xfrm>
            <a:off x="855706" y="5494760"/>
            <a:ext cx="736836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 Jobs in 5 years? Not a Job Hopper!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D6AD-632F-F2E2-829C-CF57D6B1EF8F}"/>
              </a:ext>
            </a:extLst>
          </p:cNvPr>
          <p:cNvSpPr txBox="1"/>
          <p:nvPr/>
        </p:nvSpPr>
        <p:spPr>
          <a:xfrm>
            <a:off x="4539886" y="4515210"/>
            <a:ext cx="307246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In a Decade!</a:t>
            </a:r>
          </a:p>
        </p:txBody>
      </p:sp>
      <p:pic>
        <p:nvPicPr>
          <p:cNvPr id="10" name="Picture 9" descr="A purple and white logo&#10;&#10;Description automatically generated">
            <a:extLst>
              <a:ext uri="{FF2B5EF4-FFF2-40B4-BE49-F238E27FC236}">
                <a16:creationId xmlns:a16="http://schemas.microsoft.com/office/drawing/2014/main" id="{304C4084-ED68-7281-BD88-A35922E0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04" y="3182447"/>
            <a:ext cx="4845383" cy="1028042"/>
          </a:xfrm>
          <a:prstGeom prst="rect">
            <a:avLst/>
          </a:prstGeom>
        </p:spPr>
      </p:pic>
      <p:pic>
        <p:nvPicPr>
          <p:cNvPr id="7170" name="Picture 2" descr="How employers should react to job hopping trend">
            <a:extLst>
              <a:ext uri="{FF2B5EF4-FFF2-40B4-BE49-F238E27FC236}">
                <a16:creationId xmlns:a16="http://schemas.microsoft.com/office/drawing/2014/main" id="{E20FB87E-FC17-DC6C-0CE9-B4A7905D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82" y="2677034"/>
            <a:ext cx="3038341" cy="35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1" y="2001181"/>
            <a:ext cx="525780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Rules of First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735673" y="2950580"/>
            <a:ext cx="368418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Rules of 1st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F4755-82A6-E945-0B94-06C135CA4CE2}"/>
              </a:ext>
            </a:extLst>
          </p:cNvPr>
          <p:cNvSpPr txBox="1"/>
          <p:nvPr/>
        </p:nvSpPr>
        <p:spPr>
          <a:xfrm>
            <a:off x="735673" y="3803017"/>
            <a:ext cx="2068162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Never talk about your 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D6AD-632F-F2E2-829C-CF57D6B1EF8F}"/>
              </a:ext>
            </a:extLst>
          </p:cNvPr>
          <p:cNvSpPr txBox="1"/>
          <p:nvPr/>
        </p:nvSpPr>
        <p:spPr>
          <a:xfrm>
            <a:off x="4707290" y="2911920"/>
            <a:ext cx="2777422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Rules of 1st Interviews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1DF3F-85F0-B76E-D26A-BB104D19E744}"/>
              </a:ext>
            </a:extLst>
          </p:cNvPr>
          <p:cNvSpPr txBox="1"/>
          <p:nvPr/>
        </p:nvSpPr>
        <p:spPr>
          <a:xfrm>
            <a:off x="4739456" y="4150771"/>
            <a:ext cx="2745256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Never talk about your Ex-Boss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C71AB-B727-A15C-DCBD-0572D8BD1A6B}"/>
              </a:ext>
            </a:extLst>
          </p:cNvPr>
          <p:cNvSpPr txBox="1"/>
          <p:nvPr/>
        </p:nvSpPr>
        <p:spPr>
          <a:xfrm>
            <a:off x="526453" y="5892288"/>
            <a:ext cx="6958258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Don’t ask inappropriate questions!</a:t>
            </a:r>
          </a:p>
        </p:txBody>
      </p:sp>
      <p:pic>
        <p:nvPicPr>
          <p:cNvPr id="9218" name="Picture 2" descr="Never Talk About on a First Date ...">
            <a:extLst>
              <a:ext uri="{FF2B5EF4-FFF2-40B4-BE49-F238E27FC236}">
                <a16:creationId xmlns:a16="http://schemas.microsoft.com/office/drawing/2014/main" id="{772E249F-7C3F-C0D2-2D7A-1CEC12F2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52" y="2269573"/>
            <a:ext cx="3762395" cy="3762395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496B3D0-B1B8-D8A4-A24A-2EE6F515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55" y="3879636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4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1888166"/>
            <a:ext cx="525780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Rules of First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735673" y="2762595"/>
            <a:ext cx="368418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Rules of 1st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F4755-82A6-E945-0B94-06C135CA4CE2}"/>
              </a:ext>
            </a:extLst>
          </p:cNvPr>
          <p:cNvSpPr txBox="1"/>
          <p:nvPr/>
        </p:nvSpPr>
        <p:spPr>
          <a:xfrm>
            <a:off x="735673" y="3803017"/>
            <a:ext cx="1778928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Do ask about him/ 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D6AD-632F-F2E2-829C-CF57D6B1EF8F}"/>
              </a:ext>
            </a:extLst>
          </p:cNvPr>
          <p:cNvSpPr txBox="1"/>
          <p:nvPr/>
        </p:nvSpPr>
        <p:spPr>
          <a:xfrm>
            <a:off x="4913151" y="2822778"/>
            <a:ext cx="296748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Rules of 1st Interviews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1DF3F-85F0-B76E-D26A-BB104D19E744}"/>
              </a:ext>
            </a:extLst>
          </p:cNvPr>
          <p:cNvSpPr txBox="1"/>
          <p:nvPr/>
        </p:nvSpPr>
        <p:spPr>
          <a:xfrm>
            <a:off x="4913151" y="4093666"/>
            <a:ext cx="2856372" cy="25545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Do ask questions about the client’s background</a:t>
            </a:r>
          </a:p>
        </p:txBody>
      </p:sp>
      <p:pic>
        <p:nvPicPr>
          <p:cNvPr id="11268" name="Picture 4" descr="date clipart - Clip Art Library">
            <a:extLst>
              <a:ext uri="{FF2B5EF4-FFF2-40B4-BE49-F238E27FC236}">
                <a16:creationId xmlns:a16="http://schemas.microsoft.com/office/drawing/2014/main" id="{EBD0FF10-79AE-728E-B1D0-E00D6BF0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91" y="2454214"/>
            <a:ext cx="3696765" cy="37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reen checkmark icon - Free green check ...">
            <a:extLst>
              <a:ext uri="{FF2B5EF4-FFF2-40B4-BE49-F238E27FC236}">
                <a16:creationId xmlns:a16="http://schemas.microsoft.com/office/drawing/2014/main" id="{755B6FD6-39C5-72D1-82E4-41463CFF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13" y="4210489"/>
            <a:ext cx="1611594" cy="16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1" y="2001181"/>
            <a:ext cx="693394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Prepping and Relationships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35C5A-3A42-1C98-E37D-A52E404FF5C5}"/>
              </a:ext>
            </a:extLst>
          </p:cNvPr>
          <p:cNvSpPr txBox="1"/>
          <p:nvPr/>
        </p:nvSpPr>
        <p:spPr>
          <a:xfrm>
            <a:off x="838200" y="3273654"/>
            <a:ext cx="5999018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You are not YOU on a date. You are the ambassador of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1DF3F-85F0-B76E-D26A-BB104D19E744}"/>
              </a:ext>
            </a:extLst>
          </p:cNvPr>
          <p:cNvSpPr txBox="1"/>
          <p:nvPr/>
        </p:nvSpPr>
        <p:spPr>
          <a:xfrm>
            <a:off x="845379" y="5152751"/>
            <a:ext cx="599901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 first interview is about the COMPANY.</a:t>
            </a:r>
          </a:p>
        </p:txBody>
      </p:sp>
      <p:pic>
        <p:nvPicPr>
          <p:cNvPr id="13314" name="Picture 2" descr="Ambassador Symbol Stock Illustrations ...">
            <a:extLst>
              <a:ext uri="{FF2B5EF4-FFF2-40B4-BE49-F238E27FC236}">
                <a16:creationId xmlns:a16="http://schemas.microsoft.com/office/drawing/2014/main" id="{6C036BDC-2034-2C21-4E30-F5C36864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3" y="2825360"/>
            <a:ext cx="3404609" cy="34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RATED 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1915752"/>
            <a:ext cx="693394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Rules of 1st Dates – Silence!</a:t>
            </a:r>
          </a:p>
        </p:txBody>
      </p:sp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042BB918-21A3-FA61-26E4-710B7798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71" y="2798061"/>
            <a:ext cx="7926257" cy="39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778</Words>
  <Application>Microsoft Macintosh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Arial Rounded MT Bold</vt:lpstr>
      <vt:lpstr>Century Gothic</vt:lpstr>
      <vt:lpstr>Office Theme</vt:lpstr>
      <vt:lpstr>RATED R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  <vt:lpstr>RATED 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118</cp:revision>
  <dcterms:created xsi:type="dcterms:W3CDTF">2024-08-12T10:45:38Z</dcterms:created>
  <dcterms:modified xsi:type="dcterms:W3CDTF">2024-09-06T10:08:57Z</dcterms:modified>
</cp:coreProperties>
</file>