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388" r:id="rId2"/>
    <p:sldId id="344" r:id="rId3"/>
    <p:sldId id="389" r:id="rId4"/>
    <p:sldId id="390" r:id="rId5"/>
    <p:sldId id="391" r:id="rId6"/>
    <p:sldId id="392" r:id="rId7"/>
    <p:sldId id="393" r:id="rId8"/>
    <p:sldId id="394" r:id="rId9"/>
    <p:sldId id="395" r:id="rId10"/>
    <p:sldId id="396" r:id="rId11"/>
    <p:sldId id="397" r:id="rId12"/>
    <p:sldId id="398" r:id="rId13"/>
    <p:sldId id="399" r:id="rId14"/>
    <p:sldId id="400" r:id="rId15"/>
    <p:sldId id="401" r:id="rId16"/>
    <p:sldId id="402" r:id="rId17"/>
    <p:sldId id="403" r:id="rId18"/>
    <p:sldId id="404" r:id="rId19"/>
    <p:sldId id="405" r:id="rId20"/>
    <p:sldId id="406" r:id="rId21"/>
    <p:sldId id="407" r:id="rId22"/>
    <p:sldId id="40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37"/>
  </p:normalViewPr>
  <p:slideViewPr>
    <p:cSldViewPr snapToGrid="0">
      <p:cViewPr varScale="1">
        <p:scale>
          <a:sx n="93" d="100"/>
          <a:sy n="93" d="100"/>
        </p:scale>
        <p:origin x="216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5B466-D17C-AA41-AA08-EC1DC8EF1067}" type="datetimeFigureOut">
              <a:rPr lang="en-US" smtClean="0"/>
              <a:t>7/2/26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EBD27-8066-2D49-B319-CF64DE386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08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6335E-5058-22E8-C739-EF8F1CA21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43C77F-B7AA-A68C-3E9A-CA81CF34B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2B74B-1FFE-80AB-0303-6203E54B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DAF2F-5D95-91CA-060B-2C24BCF7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8F131-AD38-4868-6B09-9CD9CCAE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0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B7B05-9716-4870-A7C7-861103EB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0D734E-6D17-5E4A-75A1-484809A2C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75272-18E5-25E3-FE18-BAE3CA36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8AA825-CFB7-E4B8-2F55-68A709E77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4A493-EB84-71F4-6FA4-DD5F9477F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4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2020DD-3AA6-CEA9-6871-9D98D28642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D8B676-B4C5-625A-9FE3-0DEA8228A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FDA74-B129-997A-1722-C481BC1FF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BF428-781C-8CFD-0CA0-51AA6116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9DA2A-937E-EC33-2852-86EB5E2C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4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AEA5-B659-666D-B76F-22A3B4E41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19332-0068-7D6A-8BA4-58FD01BDB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1C3DC-5FF8-BFB6-CA6D-4183B3C7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A0855-D6D5-FE39-3C7E-7DC7263C9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98D3D-9B61-D3F1-F81F-43451DD22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12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A5B36-949A-09E8-3D23-51EEF89F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E12A8-9398-5960-A806-270FE0685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AC4AC-E30A-6C4A-A014-E2FD63ED0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7685B-B41D-556B-419B-324293539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52CC9-1883-B3DC-7D81-9B958AA02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93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C161E-7F71-FD35-21C2-F4804D322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6B570-716C-EF55-D306-C39C08D8E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AE8B2-EE90-9AED-59FB-78C11709D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2A995-F0F1-916D-4CEC-E29B7863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3D475-DD0E-C41D-ECB5-9FD1A4B41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45F3D-4404-E541-A6D7-DD5ECAEF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7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E24DA-7063-AF8A-21EC-518673313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9F423-EF3E-C50E-0ECC-D3A9BA2BC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099F3-B185-A1AC-5923-445404E61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17ABE1-4F61-0E3E-AA72-3E7C2E9CF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35DD44-CD3A-C812-E373-105EEF0AC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FEB5F1-C473-0CDB-CEF4-7DEC167CF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C982EE-7F04-9256-95FA-08C4E9940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B41536-0B5F-3124-60AD-A6896C10E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8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3109F-8FFA-2C28-4664-4923275DE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8C28FC-267D-88C0-C074-E5350EB93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4D728-3C75-9222-1BF6-99580582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C172EF-FC91-0400-FE24-5B70536A7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55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D68F2C-09C6-A6FA-200E-A5A0D60A3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72E2A-401E-79B2-2AB2-06E83E261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3A428-4929-C932-E396-E2129B74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0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1FCD7-35B7-8212-20E4-FBE169AA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B746B-C8CA-00E5-41B1-6BD78B51A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3862B-5A06-8176-84F6-0AE207133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2F2FC3-4CA8-4D5C-EB2B-637399D1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101CC-13DC-6036-5CBB-D12F9AAF5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0651EE-E714-9D65-E7F3-9628BEB5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6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A80A1-466A-0673-6F93-B53E7844C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756BB8-6C83-AC5E-C096-A998D65BF5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CDA7E-325C-C121-4F57-7EF379FEE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F5E0DB-14C5-493F-6BF6-C03653656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20236-C501-7BA8-C6DD-4E56A260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C4358-E892-4642-3AC3-2B847755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5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60E85A-B524-9494-E735-5D0157B36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6E272-E52B-F810-565E-6EB97FB01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ABBD0-E1D2-2485-9126-EB8D90E090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6414DD-D40B-3446-B690-84515C872602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66C3C-A861-C18E-9883-8BE566B435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69A97-E6B2-854E-42AD-92022B58D7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0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D13B0B-403B-238D-F3C5-EB289AA17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DC2D43AB-4DE0-B661-B0E6-66E333B2C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9C3647F-177F-C67C-5870-B1B79E99E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20000" y="-1"/>
            <a:ext cx="4572000" cy="6858001"/>
            <a:chOff x="7620000" y="-1"/>
            <a:chExt cx="4572000" cy="6858001"/>
          </a:xfrm>
          <a:effectLst>
            <a:outerShdw blurRad="381000" dist="152400" dir="108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71AC8098-427E-2BD7-03B0-DF950FBCC3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7648048" y="0"/>
              <a:ext cx="4543952" cy="6858000"/>
              <a:chOff x="7648048" y="0"/>
              <a:chExt cx="4543952" cy="6858000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F22F49A-4FCD-CFC3-35BB-BEF841E71B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648048" y="0"/>
                <a:ext cx="4543952" cy="6858000"/>
              </a:xfrm>
              <a:custGeom>
                <a:avLst/>
                <a:gdLst>
                  <a:gd name="connsiteX0" fmla="*/ 328959 w 4543952"/>
                  <a:gd name="connsiteY0" fmla="*/ 6564619 h 6858000"/>
                  <a:gd name="connsiteX1" fmla="*/ 306480 w 4543952"/>
                  <a:gd name="connsiteY1" fmla="*/ 6588624 h 6858000"/>
                  <a:gd name="connsiteX2" fmla="*/ 289858 w 4543952"/>
                  <a:gd name="connsiteY2" fmla="*/ 6625223 h 6858000"/>
                  <a:gd name="connsiteX3" fmla="*/ 289858 w 4543952"/>
                  <a:gd name="connsiteY3" fmla="*/ 6625224 h 6858000"/>
                  <a:gd name="connsiteX4" fmla="*/ 289870 w 4543952"/>
                  <a:gd name="connsiteY4" fmla="*/ 6645551 h 6858000"/>
                  <a:gd name="connsiteX5" fmla="*/ 296953 w 4543952"/>
                  <a:gd name="connsiteY5" fmla="*/ 6662539 h 6858000"/>
                  <a:gd name="connsiteX6" fmla="*/ 296953 w 4543952"/>
                  <a:gd name="connsiteY6" fmla="*/ 6662541 h 6858000"/>
                  <a:gd name="connsiteX7" fmla="*/ 296954 w 4543952"/>
                  <a:gd name="connsiteY7" fmla="*/ 6662543 h 6858000"/>
                  <a:gd name="connsiteX8" fmla="*/ 311551 w 4543952"/>
                  <a:gd name="connsiteY8" fmla="*/ 6702975 h 6858000"/>
                  <a:gd name="connsiteX9" fmla="*/ 297715 w 4543952"/>
                  <a:gd name="connsiteY9" fmla="*/ 6742551 h 6858000"/>
                  <a:gd name="connsiteX10" fmla="*/ 297714 w 4543952"/>
                  <a:gd name="connsiteY10" fmla="*/ 6742554 h 6858000"/>
                  <a:gd name="connsiteX11" fmla="*/ 283011 w 4543952"/>
                  <a:gd name="connsiteY11" fmla="*/ 6776799 h 6858000"/>
                  <a:gd name="connsiteX12" fmla="*/ 278238 w 4543952"/>
                  <a:gd name="connsiteY12" fmla="*/ 6812061 h 6858000"/>
                  <a:gd name="connsiteX13" fmla="*/ 278237 w 4543952"/>
                  <a:gd name="connsiteY13" fmla="*/ 6812062 h 6858000"/>
                  <a:gd name="connsiteX14" fmla="*/ 278237 w 4543952"/>
                  <a:gd name="connsiteY14" fmla="*/ 6812063 h 6858000"/>
                  <a:gd name="connsiteX15" fmla="*/ 278238 w 4543952"/>
                  <a:gd name="connsiteY15" fmla="*/ 6812061 h 6858000"/>
                  <a:gd name="connsiteX16" fmla="*/ 297714 w 4543952"/>
                  <a:gd name="connsiteY16" fmla="*/ 6742554 h 6858000"/>
                  <a:gd name="connsiteX17" fmla="*/ 297715 w 4543952"/>
                  <a:gd name="connsiteY17" fmla="*/ 6742552 h 6858000"/>
                  <a:gd name="connsiteX18" fmla="*/ 311551 w 4543952"/>
                  <a:gd name="connsiteY18" fmla="*/ 6702976 h 6858000"/>
                  <a:gd name="connsiteX19" fmla="*/ 311551 w 4543952"/>
                  <a:gd name="connsiteY19" fmla="*/ 6702975 h 6858000"/>
                  <a:gd name="connsiteX20" fmla="*/ 308405 w 4543952"/>
                  <a:gd name="connsiteY20" fmla="*/ 6683026 h 6858000"/>
                  <a:gd name="connsiteX21" fmla="*/ 296954 w 4543952"/>
                  <a:gd name="connsiteY21" fmla="*/ 6662543 h 6858000"/>
                  <a:gd name="connsiteX22" fmla="*/ 296953 w 4543952"/>
                  <a:gd name="connsiteY22" fmla="*/ 6662540 h 6858000"/>
                  <a:gd name="connsiteX23" fmla="*/ 296953 w 4543952"/>
                  <a:gd name="connsiteY23" fmla="*/ 6662539 h 6858000"/>
                  <a:gd name="connsiteX24" fmla="*/ 289858 w 4543952"/>
                  <a:gd name="connsiteY24" fmla="*/ 6625224 h 6858000"/>
                  <a:gd name="connsiteX25" fmla="*/ 306480 w 4543952"/>
                  <a:gd name="connsiteY25" fmla="*/ 6588625 h 6858000"/>
                  <a:gd name="connsiteX26" fmla="*/ 328959 w 4543952"/>
                  <a:gd name="connsiteY26" fmla="*/ 6564620 h 6858000"/>
                  <a:gd name="connsiteX27" fmla="*/ 248638 w 4543952"/>
                  <a:gd name="connsiteY27" fmla="*/ 6438980 h 6858000"/>
                  <a:gd name="connsiteX28" fmla="*/ 268569 w 4543952"/>
                  <a:gd name="connsiteY28" fmla="*/ 6463840 h 6858000"/>
                  <a:gd name="connsiteX29" fmla="*/ 268572 w 4543952"/>
                  <a:gd name="connsiteY29" fmla="*/ 6463848 h 6858000"/>
                  <a:gd name="connsiteX30" fmla="*/ 279556 w 4543952"/>
                  <a:gd name="connsiteY30" fmla="*/ 6508051 h 6858000"/>
                  <a:gd name="connsiteX31" fmla="*/ 282367 w 4543952"/>
                  <a:gd name="connsiteY31" fmla="*/ 6513011 h 6858000"/>
                  <a:gd name="connsiteX32" fmla="*/ 284834 w 4543952"/>
                  <a:gd name="connsiteY32" fmla="*/ 6521803 h 6858000"/>
                  <a:gd name="connsiteX33" fmla="*/ 301172 w 4543952"/>
                  <a:gd name="connsiteY33" fmla="*/ 6546194 h 6858000"/>
                  <a:gd name="connsiteX34" fmla="*/ 301172 w 4543952"/>
                  <a:gd name="connsiteY34" fmla="*/ 6546193 h 6858000"/>
                  <a:gd name="connsiteX35" fmla="*/ 282367 w 4543952"/>
                  <a:gd name="connsiteY35" fmla="*/ 6513011 h 6858000"/>
                  <a:gd name="connsiteX36" fmla="*/ 268572 w 4543952"/>
                  <a:gd name="connsiteY36" fmla="*/ 6463848 h 6858000"/>
                  <a:gd name="connsiteX37" fmla="*/ 268569 w 4543952"/>
                  <a:gd name="connsiteY37" fmla="*/ 6463839 h 6858000"/>
                  <a:gd name="connsiteX38" fmla="*/ 166047 w 4543952"/>
                  <a:gd name="connsiteY38" fmla="*/ 6392242 h 6858000"/>
                  <a:gd name="connsiteX39" fmla="*/ 173364 w 4543952"/>
                  <a:gd name="connsiteY39" fmla="*/ 6407332 h 6858000"/>
                  <a:gd name="connsiteX40" fmla="*/ 173364 w 4543952"/>
                  <a:gd name="connsiteY40" fmla="*/ 6407331 h 6858000"/>
                  <a:gd name="connsiteX41" fmla="*/ 401733 w 4543952"/>
                  <a:gd name="connsiteY41" fmla="*/ 4221390 h 6858000"/>
                  <a:gd name="connsiteX42" fmla="*/ 396017 w 4543952"/>
                  <a:gd name="connsiteY42" fmla="*/ 4253013 h 6858000"/>
                  <a:gd name="connsiteX43" fmla="*/ 356201 w 4543952"/>
                  <a:gd name="connsiteY43" fmla="*/ 4324644 h 6858000"/>
                  <a:gd name="connsiteX44" fmla="*/ 347247 w 4543952"/>
                  <a:gd name="connsiteY44" fmla="*/ 4363889 h 6858000"/>
                  <a:gd name="connsiteX45" fmla="*/ 347247 w 4543952"/>
                  <a:gd name="connsiteY45" fmla="*/ 4363890 h 6858000"/>
                  <a:gd name="connsiteX46" fmla="*/ 348009 w 4543952"/>
                  <a:gd name="connsiteY46" fmla="*/ 4482004 h 6858000"/>
                  <a:gd name="connsiteX47" fmla="*/ 408019 w 4543952"/>
                  <a:gd name="connsiteY47" fmla="*/ 4659174 h 6858000"/>
                  <a:gd name="connsiteX48" fmla="*/ 416021 w 4543952"/>
                  <a:gd name="connsiteY48" fmla="*/ 4677655 h 6858000"/>
                  <a:gd name="connsiteX49" fmla="*/ 425928 w 4543952"/>
                  <a:gd name="connsiteY49" fmla="*/ 4767764 h 6858000"/>
                  <a:gd name="connsiteX50" fmla="*/ 427237 w 4543952"/>
                  <a:gd name="connsiteY50" fmla="*/ 4800482 h 6858000"/>
                  <a:gd name="connsiteX51" fmla="*/ 412401 w 4543952"/>
                  <a:gd name="connsiteY51" fmla="*/ 4828915 h 6858000"/>
                  <a:gd name="connsiteX52" fmla="*/ 391971 w 4543952"/>
                  <a:gd name="connsiteY52" fmla="*/ 4857316 h 6858000"/>
                  <a:gd name="connsiteX53" fmla="*/ 390221 w 4543952"/>
                  <a:gd name="connsiteY53" fmla="*/ 4863342 h 6858000"/>
                  <a:gd name="connsiteX54" fmla="*/ 387469 w 4543952"/>
                  <a:gd name="connsiteY54" fmla="*/ 4867613 h 6858000"/>
                  <a:gd name="connsiteX55" fmla="*/ 382691 w 4543952"/>
                  <a:gd name="connsiteY55" fmla="*/ 4889274 h 6858000"/>
                  <a:gd name="connsiteX56" fmla="*/ 382691 w 4543952"/>
                  <a:gd name="connsiteY56" fmla="*/ 4889275 h 6858000"/>
                  <a:gd name="connsiteX57" fmla="*/ 384396 w 4543952"/>
                  <a:gd name="connsiteY57" fmla="*/ 4912168 h 6858000"/>
                  <a:gd name="connsiteX58" fmla="*/ 385799 w 4543952"/>
                  <a:gd name="connsiteY58" fmla="*/ 4933804 h 6858000"/>
                  <a:gd name="connsiteX59" fmla="*/ 378247 w 4543952"/>
                  <a:gd name="connsiteY59" fmla="*/ 4957452 h 6858000"/>
                  <a:gd name="connsiteX60" fmla="*/ 360964 w 4543952"/>
                  <a:gd name="connsiteY60" fmla="*/ 4987036 h 6858000"/>
                  <a:gd name="connsiteX61" fmla="*/ 334485 w 4543952"/>
                  <a:gd name="connsiteY61" fmla="*/ 5041520 h 6858000"/>
                  <a:gd name="connsiteX62" fmla="*/ 321371 w 4543952"/>
                  <a:gd name="connsiteY62" fmla="*/ 5087422 h 6858000"/>
                  <a:gd name="connsiteX63" fmla="*/ 321364 w 4543952"/>
                  <a:gd name="connsiteY63" fmla="*/ 5087449 h 6858000"/>
                  <a:gd name="connsiteX64" fmla="*/ 315482 w 4543952"/>
                  <a:gd name="connsiteY64" fmla="*/ 5102460 h 6858000"/>
                  <a:gd name="connsiteX65" fmla="*/ 308338 w 4543952"/>
                  <a:gd name="connsiteY65" fmla="*/ 5133219 h 6858000"/>
                  <a:gd name="connsiteX66" fmla="*/ 308337 w 4543952"/>
                  <a:gd name="connsiteY66" fmla="*/ 5133223 h 6858000"/>
                  <a:gd name="connsiteX67" fmla="*/ 308337 w 4543952"/>
                  <a:gd name="connsiteY67" fmla="*/ 5133224 h 6858000"/>
                  <a:gd name="connsiteX68" fmla="*/ 315052 w 4543952"/>
                  <a:gd name="connsiteY68" fmla="*/ 5166113 h 6858000"/>
                  <a:gd name="connsiteX69" fmla="*/ 314362 w 4543952"/>
                  <a:gd name="connsiteY69" fmla="*/ 5172089 h 6858000"/>
                  <a:gd name="connsiteX70" fmla="*/ 311814 w 4543952"/>
                  <a:gd name="connsiteY70" fmla="*/ 5179066 h 6858000"/>
                  <a:gd name="connsiteX71" fmla="*/ 311814 w 4543952"/>
                  <a:gd name="connsiteY71" fmla="*/ 5179067 h 6858000"/>
                  <a:gd name="connsiteX72" fmla="*/ 335437 w 4543952"/>
                  <a:gd name="connsiteY72" fmla="*/ 5272796 h 6858000"/>
                  <a:gd name="connsiteX73" fmla="*/ 360397 w 4543952"/>
                  <a:gd name="connsiteY73" fmla="*/ 5321350 h 6858000"/>
                  <a:gd name="connsiteX74" fmla="*/ 364317 w 4543952"/>
                  <a:gd name="connsiteY74" fmla="*/ 5355013 h 6858000"/>
                  <a:gd name="connsiteX75" fmla="*/ 359440 w 4543952"/>
                  <a:gd name="connsiteY75" fmla="*/ 5385383 h 6858000"/>
                  <a:gd name="connsiteX76" fmla="*/ 351249 w 4543952"/>
                  <a:gd name="connsiteY76" fmla="*/ 5425581 h 6858000"/>
                  <a:gd name="connsiteX77" fmla="*/ 339627 w 4543952"/>
                  <a:gd name="connsiteY77" fmla="*/ 5480636 h 6858000"/>
                  <a:gd name="connsiteX78" fmla="*/ 335103 w 4543952"/>
                  <a:gd name="connsiteY78" fmla="*/ 5507666 h 6858000"/>
                  <a:gd name="connsiteX79" fmla="*/ 335103 w 4543952"/>
                  <a:gd name="connsiteY79" fmla="*/ 5507667 h 6858000"/>
                  <a:gd name="connsiteX80" fmla="*/ 337324 w 4543952"/>
                  <a:gd name="connsiteY80" fmla="*/ 5520421 h 6858000"/>
                  <a:gd name="connsiteX81" fmla="*/ 345722 w 4543952"/>
                  <a:gd name="connsiteY81" fmla="*/ 5531691 h 6858000"/>
                  <a:gd name="connsiteX82" fmla="*/ 345723 w 4543952"/>
                  <a:gd name="connsiteY82" fmla="*/ 5531693 h 6858000"/>
                  <a:gd name="connsiteX83" fmla="*/ 355869 w 4543952"/>
                  <a:gd name="connsiteY83" fmla="*/ 5547577 h 6858000"/>
                  <a:gd name="connsiteX84" fmla="*/ 346295 w 4543952"/>
                  <a:gd name="connsiteY84" fmla="*/ 5562745 h 6858000"/>
                  <a:gd name="connsiteX85" fmla="*/ 275047 w 4543952"/>
                  <a:gd name="connsiteY85" fmla="*/ 5704482 h 6858000"/>
                  <a:gd name="connsiteX86" fmla="*/ 269141 w 4543952"/>
                  <a:gd name="connsiteY86" fmla="*/ 5740487 h 6858000"/>
                  <a:gd name="connsiteX87" fmla="*/ 260376 w 4543952"/>
                  <a:gd name="connsiteY87" fmla="*/ 5760872 h 6858000"/>
                  <a:gd name="connsiteX88" fmla="*/ 171981 w 4543952"/>
                  <a:gd name="connsiteY88" fmla="*/ 5883750 h 6858000"/>
                  <a:gd name="connsiteX89" fmla="*/ 171979 w 4543952"/>
                  <a:gd name="connsiteY89" fmla="*/ 5883755 h 6858000"/>
                  <a:gd name="connsiteX90" fmla="*/ 160957 w 4543952"/>
                  <a:gd name="connsiteY90" fmla="*/ 5909350 h 6858000"/>
                  <a:gd name="connsiteX91" fmla="*/ 154076 w 4543952"/>
                  <a:gd name="connsiteY91" fmla="*/ 5935945 h 6858000"/>
                  <a:gd name="connsiteX92" fmla="*/ 154075 w 4543952"/>
                  <a:gd name="connsiteY92" fmla="*/ 5935948 h 6858000"/>
                  <a:gd name="connsiteX93" fmla="*/ 154075 w 4543952"/>
                  <a:gd name="connsiteY93" fmla="*/ 5935949 h 6858000"/>
                  <a:gd name="connsiteX94" fmla="*/ 154242 w 4543952"/>
                  <a:gd name="connsiteY94" fmla="*/ 5964476 h 6858000"/>
                  <a:gd name="connsiteX95" fmla="*/ 157695 w 4543952"/>
                  <a:gd name="connsiteY95" fmla="*/ 5993289 h 6858000"/>
                  <a:gd name="connsiteX96" fmla="*/ 157695 w 4543952"/>
                  <a:gd name="connsiteY96" fmla="*/ 5993291 h 6858000"/>
                  <a:gd name="connsiteX97" fmla="*/ 164171 w 4543952"/>
                  <a:gd name="connsiteY97" fmla="*/ 6026440 h 6858000"/>
                  <a:gd name="connsiteX98" fmla="*/ 220371 w 4543952"/>
                  <a:gd name="connsiteY98" fmla="*/ 6108738 h 6858000"/>
                  <a:gd name="connsiteX99" fmla="*/ 234064 w 4543952"/>
                  <a:gd name="connsiteY99" fmla="*/ 6133314 h 6858000"/>
                  <a:gd name="connsiteX100" fmla="*/ 218468 w 4543952"/>
                  <a:gd name="connsiteY100" fmla="*/ 6155599 h 6858000"/>
                  <a:gd name="connsiteX101" fmla="*/ 218465 w 4543952"/>
                  <a:gd name="connsiteY101" fmla="*/ 6155601 h 6858000"/>
                  <a:gd name="connsiteX102" fmla="*/ 179794 w 4543952"/>
                  <a:gd name="connsiteY102" fmla="*/ 6228755 h 6858000"/>
                  <a:gd name="connsiteX103" fmla="*/ 162457 w 4543952"/>
                  <a:gd name="connsiteY103" fmla="*/ 6361538 h 6858000"/>
                  <a:gd name="connsiteX104" fmla="*/ 162457 w 4543952"/>
                  <a:gd name="connsiteY104" fmla="*/ 6361539 h 6858000"/>
                  <a:gd name="connsiteX105" fmla="*/ 179794 w 4543952"/>
                  <a:gd name="connsiteY105" fmla="*/ 6228756 h 6858000"/>
                  <a:gd name="connsiteX106" fmla="*/ 218465 w 4543952"/>
                  <a:gd name="connsiteY106" fmla="*/ 6155602 h 6858000"/>
                  <a:gd name="connsiteX107" fmla="*/ 218468 w 4543952"/>
                  <a:gd name="connsiteY107" fmla="*/ 6155599 h 6858000"/>
                  <a:gd name="connsiteX108" fmla="*/ 230364 w 4543952"/>
                  <a:gd name="connsiteY108" fmla="*/ 6143189 h 6858000"/>
                  <a:gd name="connsiteX109" fmla="*/ 234064 w 4543952"/>
                  <a:gd name="connsiteY109" fmla="*/ 6133314 h 6858000"/>
                  <a:gd name="connsiteX110" fmla="*/ 234064 w 4543952"/>
                  <a:gd name="connsiteY110" fmla="*/ 6133313 h 6858000"/>
                  <a:gd name="connsiteX111" fmla="*/ 220371 w 4543952"/>
                  <a:gd name="connsiteY111" fmla="*/ 6108737 h 6858000"/>
                  <a:gd name="connsiteX112" fmla="*/ 164171 w 4543952"/>
                  <a:gd name="connsiteY112" fmla="*/ 6026439 h 6858000"/>
                  <a:gd name="connsiteX113" fmla="*/ 157695 w 4543952"/>
                  <a:gd name="connsiteY113" fmla="*/ 5993290 h 6858000"/>
                  <a:gd name="connsiteX114" fmla="*/ 157695 w 4543952"/>
                  <a:gd name="connsiteY114" fmla="*/ 5993289 h 6858000"/>
                  <a:gd name="connsiteX115" fmla="*/ 154075 w 4543952"/>
                  <a:gd name="connsiteY115" fmla="*/ 5935949 h 6858000"/>
                  <a:gd name="connsiteX116" fmla="*/ 154076 w 4543952"/>
                  <a:gd name="connsiteY116" fmla="*/ 5935945 h 6858000"/>
                  <a:gd name="connsiteX117" fmla="*/ 171979 w 4543952"/>
                  <a:gd name="connsiteY117" fmla="*/ 5883755 h 6858000"/>
                  <a:gd name="connsiteX118" fmla="*/ 171981 w 4543952"/>
                  <a:gd name="connsiteY118" fmla="*/ 5883751 h 6858000"/>
                  <a:gd name="connsiteX119" fmla="*/ 260376 w 4543952"/>
                  <a:gd name="connsiteY119" fmla="*/ 5760873 h 6858000"/>
                  <a:gd name="connsiteX120" fmla="*/ 269141 w 4543952"/>
                  <a:gd name="connsiteY120" fmla="*/ 5740488 h 6858000"/>
                  <a:gd name="connsiteX121" fmla="*/ 275047 w 4543952"/>
                  <a:gd name="connsiteY121" fmla="*/ 5704483 h 6858000"/>
                  <a:gd name="connsiteX122" fmla="*/ 346295 w 4543952"/>
                  <a:gd name="connsiteY122" fmla="*/ 5562746 h 6858000"/>
                  <a:gd name="connsiteX123" fmla="*/ 355869 w 4543952"/>
                  <a:gd name="connsiteY123" fmla="*/ 5547578 h 6858000"/>
                  <a:gd name="connsiteX124" fmla="*/ 355869 w 4543952"/>
                  <a:gd name="connsiteY124" fmla="*/ 5547577 h 6858000"/>
                  <a:gd name="connsiteX125" fmla="*/ 345723 w 4543952"/>
                  <a:gd name="connsiteY125" fmla="*/ 5531692 h 6858000"/>
                  <a:gd name="connsiteX126" fmla="*/ 345722 w 4543952"/>
                  <a:gd name="connsiteY126" fmla="*/ 5531691 h 6858000"/>
                  <a:gd name="connsiteX127" fmla="*/ 335103 w 4543952"/>
                  <a:gd name="connsiteY127" fmla="*/ 5507667 h 6858000"/>
                  <a:gd name="connsiteX128" fmla="*/ 339627 w 4543952"/>
                  <a:gd name="connsiteY128" fmla="*/ 5480637 h 6858000"/>
                  <a:gd name="connsiteX129" fmla="*/ 351249 w 4543952"/>
                  <a:gd name="connsiteY129" fmla="*/ 5425582 h 6858000"/>
                  <a:gd name="connsiteX130" fmla="*/ 359440 w 4543952"/>
                  <a:gd name="connsiteY130" fmla="*/ 5385384 h 6858000"/>
                  <a:gd name="connsiteX131" fmla="*/ 364317 w 4543952"/>
                  <a:gd name="connsiteY131" fmla="*/ 5355014 h 6858000"/>
                  <a:gd name="connsiteX132" fmla="*/ 364317 w 4543952"/>
                  <a:gd name="connsiteY132" fmla="*/ 5355013 h 6858000"/>
                  <a:gd name="connsiteX133" fmla="*/ 362870 w 4543952"/>
                  <a:gd name="connsiteY133" fmla="*/ 5326162 h 6858000"/>
                  <a:gd name="connsiteX134" fmla="*/ 360397 w 4543952"/>
                  <a:gd name="connsiteY134" fmla="*/ 5321350 h 6858000"/>
                  <a:gd name="connsiteX135" fmla="*/ 359341 w 4543952"/>
                  <a:gd name="connsiteY135" fmla="*/ 5312287 h 6858000"/>
                  <a:gd name="connsiteX136" fmla="*/ 335437 w 4543952"/>
                  <a:gd name="connsiteY136" fmla="*/ 5272795 h 6858000"/>
                  <a:gd name="connsiteX137" fmla="*/ 311981 w 4543952"/>
                  <a:gd name="connsiteY137" fmla="*/ 5229432 h 6858000"/>
                  <a:gd name="connsiteX138" fmla="*/ 311814 w 4543952"/>
                  <a:gd name="connsiteY138" fmla="*/ 5179067 h 6858000"/>
                  <a:gd name="connsiteX139" fmla="*/ 314362 w 4543952"/>
                  <a:gd name="connsiteY139" fmla="*/ 5172090 h 6858000"/>
                  <a:gd name="connsiteX140" fmla="*/ 315052 w 4543952"/>
                  <a:gd name="connsiteY140" fmla="*/ 5166113 h 6858000"/>
                  <a:gd name="connsiteX141" fmla="*/ 315052 w 4543952"/>
                  <a:gd name="connsiteY141" fmla="*/ 5166112 h 6858000"/>
                  <a:gd name="connsiteX142" fmla="*/ 308337 w 4543952"/>
                  <a:gd name="connsiteY142" fmla="*/ 5133224 h 6858000"/>
                  <a:gd name="connsiteX143" fmla="*/ 308338 w 4543952"/>
                  <a:gd name="connsiteY143" fmla="*/ 5133219 h 6858000"/>
                  <a:gd name="connsiteX144" fmla="*/ 321364 w 4543952"/>
                  <a:gd name="connsiteY144" fmla="*/ 5087449 h 6858000"/>
                  <a:gd name="connsiteX145" fmla="*/ 327270 w 4543952"/>
                  <a:gd name="connsiteY145" fmla="*/ 5072375 h 6858000"/>
                  <a:gd name="connsiteX146" fmla="*/ 334485 w 4543952"/>
                  <a:gd name="connsiteY146" fmla="*/ 5041521 h 6858000"/>
                  <a:gd name="connsiteX147" fmla="*/ 360964 w 4543952"/>
                  <a:gd name="connsiteY147" fmla="*/ 4987037 h 6858000"/>
                  <a:gd name="connsiteX148" fmla="*/ 376969 w 4543952"/>
                  <a:gd name="connsiteY148" fmla="*/ 4961455 h 6858000"/>
                  <a:gd name="connsiteX149" fmla="*/ 378247 w 4543952"/>
                  <a:gd name="connsiteY149" fmla="*/ 4957452 h 6858000"/>
                  <a:gd name="connsiteX150" fmla="*/ 381039 w 4543952"/>
                  <a:gd name="connsiteY150" fmla="*/ 4952672 h 6858000"/>
                  <a:gd name="connsiteX151" fmla="*/ 385799 w 4543952"/>
                  <a:gd name="connsiteY151" fmla="*/ 4933804 h 6858000"/>
                  <a:gd name="connsiteX152" fmla="*/ 384396 w 4543952"/>
                  <a:gd name="connsiteY152" fmla="*/ 4912167 h 6858000"/>
                  <a:gd name="connsiteX153" fmla="*/ 382691 w 4543952"/>
                  <a:gd name="connsiteY153" fmla="*/ 4889274 h 6858000"/>
                  <a:gd name="connsiteX154" fmla="*/ 390221 w 4543952"/>
                  <a:gd name="connsiteY154" fmla="*/ 4863342 h 6858000"/>
                  <a:gd name="connsiteX155" fmla="*/ 412401 w 4543952"/>
                  <a:gd name="connsiteY155" fmla="*/ 4828916 h 6858000"/>
                  <a:gd name="connsiteX156" fmla="*/ 427237 w 4543952"/>
                  <a:gd name="connsiteY156" fmla="*/ 4800483 h 6858000"/>
                  <a:gd name="connsiteX157" fmla="*/ 427237 w 4543952"/>
                  <a:gd name="connsiteY157" fmla="*/ 4800482 h 6858000"/>
                  <a:gd name="connsiteX158" fmla="*/ 425928 w 4543952"/>
                  <a:gd name="connsiteY158" fmla="*/ 4767763 h 6858000"/>
                  <a:gd name="connsiteX159" fmla="*/ 416021 w 4543952"/>
                  <a:gd name="connsiteY159" fmla="*/ 4677654 h 6858000"/>
                  <a:gd name="connsiteX160" fmla="*/ 408019 w 4543952"/>
                  <a:gd name="connsiteY160" fmla="*/ 4659173 h 6858000"/>
                  <a:gd name="connsiteX161" fmla="*/ 348009 w 4543952"/>
                  <a:gd name="connsiteY161" fmla="*/ 4482003 h 6858000"/>
                  <a:gd name="connsiteX162" fmla="*/ 347247 w 4543952"/>
                  <a:gd name="connsiteY162" fmla="*/ 4363890 h 6858000"/>
                  <a:gd name="connsiteX163" fmla="*/ 356201 w 4543952"/>
                  <a:gd name="connsiteY163" fmla="*/ 4324645 h 6858000"/>
                  <a:gd name="connsiteX164" fmla="*/ 396017 w 4543952"/>
                  <a:gd name="connsiteY164" fmla="*/ 4253014 h 6858000"/>
                  <a:gd name="connsiteX165" fmla="*/ 401733 w 4543952"/>
                  <a:gd name="connsiteY165" fmla="*/ 4221391 h 6858000"/>
                  <a:gd name="connsiteX166" fmla="*/ 332842 w 4543952"/>
                  <a:gd name="connsiteY166" fmla="*/ 2836171 h 6858000"/>
                  <a:gd name="connsiteX167" fmla="*/ 332842 w 4543952"/>
                  <a:gd name="connsiteY167" fmla="*/ 2836172 h 6858000"/>
                  <a:gd name="connsiteX168" fmla="*/ 341533 w 4543952"/>
                  <a:gd name="connsiteY168" fmla="*/ 2848793 h 6858000"/>
                  <a:gd name="connsiteX169" fmla="*/ 358166 w 4543952"/>
                  <a:gd name="connsiteY169" fmla="*/ 2903544 h 6858000"/>
                  <a:gd name="connsiteX170" fmla="*/ 366072 w 4543952"/>
                  <a:gd name="connsiteY170" fmla="*/ 2947858 h 6858000"/>
                  <a:gd name="connsiteX171" fmla="*/ 366072 w 4543952"/>
                  <a:gd name="connsiteY171" fmla="*/ 2947862 h 6858000"/>
                  <a:gd name="connsiteX172" fmla="*/ 362488 w 4543952"/>
                  <a:gd name="connsiteY172" fmla="*/ 2982147 h 6858000"/>
                  <a:gd name="connsiteX173" fmla="*/ 350796 w 4543952"/>
                  <a:gd name="connsiteY173" fmla="*/ 3077400 h 6858000"/>
                  <a:gd name="connsiteX174" fmla="*/ 350796 w 4543952"/>
                  <a:gd name="connsiteY174" fmla="*/ 3077401 h 6858000"/>
                  <a:gd name="connsiteX175" fmla="*/ 363250 w 4543952"/>
                  <a:gd name="connsiteY175" fmla="*/ 3172654 h 6858000"/>
                  <a:gd name="connsiteX176" fmla="*/ 410877 w 4543952"/>
                  <a:gd name="connsiteY176" fmla="*/ 3489467 h 6858000"/>
                  <a:gd name="connsiteX177" fmla="*/ 432976 w 4543952"/>
                  <a:gd name="connsiteY177" fmla="*/ 3544713 h 6858000"/>
                  <a:gd name="connsiteX178" fmla="*/ 445520 w 4543952"/>
                  <a:gd name="connsiteY178" fmla="*/ 3562320 h 6858000"/>
                  <a:gd name="connsiteX179" fmla="*/ 450598 w 4543952"/>
                  <a:gd name="connsiteY179" fmla="*/ 3574407 h 6858000"/>
                  <a:gd name="connsiteX180" fmla="*/ 448246 w 4543952"/>
                  <a:gd name="connsiteY180" fmla="*/ 3587173 h 6858000"/>
                  <a:gd name="connsiteX181" fmla="*/ 438500 w 4543952"/>
                  <a:gd name="connsiteY181" fmla="*/ 3606816 h 6858000"/>
                  <a:gd name="connsiteX182" fmla="*/ 424974 w 4543952"/>
                  <a:gd name="connsiteY182" fmla="*/ 3630631 h 6858000"/>
                  <a:gd name="connsiteX183" fmla="*/ 400733 w 4543952"/>
                  <a:gd name="connsiteY183" fmla="*/ 3680162 h 6858000"/>
                  <a:gd name="connsiteX184" fmla="*/ 400733 w 4543952"/>
                  <a:gd name="connsiteY184" fmla="*/ 3680163 h 6858000"/>
                  <a:gd name="connsiteX185" fmla="*/ 404781 w 4543952"/>
                  <a:gd name="connsiteY185" fmla="*/ 3734837 h 6858000"/>
                  <a:gd name="connsiteX186" fmla="*/ 404399 w 4543952"/>
                  <a:gd name="connsiteY186" fmla="*/ 3754651 h 6858000"/>
                  <a:gd name="connsiteX187" fmla="*/ 398042 w 4543952"/>
                  <a:gd name="connsiteY187" fmla="*/ 3789775 h 6858000"/>
                  <a:gd name="connsiteX188" fmla="*/ 398042 w 4543952"/>
                  <a:gd name="connsiteY188" fmla="*/ 3789776 h 6858000"/>
                  <a:gd name="connsiteX189" fmla="*/ 412973 w 4543952"/>
                  <a:gd name="connsiteY189" fmla="*/ 3822472 h 6858000"/>
                  <a:gd name="connsiteX190" fmla="*/ 427308 w 4543952"/>
                  <a:gd name="connsiteY190" fmla="*/ 3852619 h 6858000"/>
                  <a:gd name="connsiteX191" fmla="*/ 417926 w 4543952"/>
                  <a:gd name="connsiteY191" fmla="*/ 3885336 h 6858000"/>
                  <a:gd name="connsiteX192" fmla="*/ 417925 w 4543952"/>
                  <a:gd name="connsiteY192" fmla="*/ 3885337 h 6858000"/>
                  <a:gd name="connsiteX193" fmla="*/ 386040 w 4543952"/>
                  <a:gd name="connsiteY193" fmla="*/ 3962158 h 6858000"/>
                  <a:gd name="connsiteX194" fmla="*/ 386040 w 4543952"/>
                  <a:gd name="connsiteY194" fmla="*/ 3962159 h 6858000"/>
                  <a:gd name="connsiteX195" fmla="*/ 388431 w 4543952"/>
                  <a:gd name="connsiteY195" fmla="*/ 4002409 h 6858000"/>
                  <a:gd name="connsiteX196" fmla="*/ 401733 w 4543952"/>
                  <a:gd name="connsiteY196" fmla="*/ 4043837 h 6858000"/>
                  <a:gd name="connsiteX197" fmla="*/ 401733 w 4543952"/>
                  <a:gd name="connsiteY197" fmla="*/ 4043839 h 6858000"/>
                  <a:gd name="connsiteX198" fmla="*/ 416855 w 4543952"/>
                  <a:gd name="connsiteY198" fmla="*/ 4103825 h 6858000"/>
                  <a:gd name="connsiteX199" fmla="*/ 405544 w 4543952"/>
                  <a:gd name="connsiteY199" fmla="*/ 4165381 h 6858000"/>
                  <a:gd name="connsiteX200" fmla="*/ 405543 w 4543952"/>
                  <a:gd name="connsiteY200" fmla="*/ 4165382 h 6858000"/>
                  <a:gd name="connsiteX201" fmla="*/ 401638 w 4543952"/>
                  <a:gd name="connsiteY201" fmla="*/ 4192386 h 6858000"/>
                  <a:gd name="connsiteX202" fmla="*/ 401638 w 4543952"/>
                  <a:gd name="connsiteY202" fmla="*/ 4192387 h 6858000"/>
                  <a:gd name="connsiteX203" fmla="*/ 405543 w 4543952"/>
                  <a:gd name="connsiteY203" fmla="*/ 4165383 h 6858000"/>
                  <a:gd name="connsiteX204" fmla="*/ 405544 w 4543952"/>
                  <a:gd name="connsiteY204" fmla="*/ 4165381 h 6858000"/>
                  <a:gd name="connsiteX205" fmla="*/ 414887 w 4543952"/>
                  <a:gd name="connsiteY205" fmla="*/ 4134255 h 6858000"/>
                  <a:gd name="connsiteX206" fmla="*/ 416855 w 4543952"/>
                  <a:gd name="connsiteY206" fmla="*/ 4103825 h 6858000"/>
                  <a:gd name="connsiteX207" fmla="*/ 416855 w 4543952"/>
                  <a:gd name="connsiteY207" fmla="*/ 4103824 h 6858000"/>
                  <a:gd name="connsiteX208" fmla="*/ 401733 w 4543952"/>
                  <a:gd name="connsiteY208" fmla="*/ 4043838 h 6858000"/>
                  <a:gd name="connsiteX209" fmla="*/ 401733 w 4543952"/>
                  <a:gd name="connsiteY209" fmla="*/ 4043837 h 6858000"/>
                  <a:gd name="connsiteX210" fmla="*/ 386040 w 4543952"/>
                  <a:gd name="connsiteY210" fmla="*/ 3962159 h 6858000"/>
                  <a:gd name="connsiteX211" fmla="*/ 395544 w 4543952"/>
                  <a:gd name="connsiteY211" fmla="*/ 3923124 h 6858000"/>
                  <a:gd name="connsiteX212" fmla="*/ 417925 w 4543952"/>
                  <a:gd name="connsiteY212" fmla="*/ 3885338 h 6858000"/>
                  <a:gd name="connsiteX213" fmla="*/ 417926 w 4543952"/>
                  <a:gd name="connsiteY213" fmla="*/ 3885336 h 6858000"/>
                  <a:gd name="connsiteX214" fmla="*/ 426528 w 4543952"/>
                  <a:gd name="connsiteY214" fmla="*/ 3868763 h 6858000"/>
                  <a:gd name="connsiteX215" fmla="*/ 427308 w 4543952"/>
                  <a:gd name="connsiteY215" fmla="*/ 3852619 h 6858000"/>
                  <a:gd name="connsiteX216" fmla="*/ 427308 w 4543952"/>
                  <a:gd name="connsiteY216" fmla="*/ 3852618 h 6858000"/>
                  <a:gd name="connsiteX217" fmla="*/ 412973 w 4543952"/>
                  <a:gd name="connsiteY217" fmla="*/ 3822471 h 6858000"/>
                  <a:gd name="connsiteX218" fmla="*/ 398042 w 4543952"/>
                  <a:gd name="connsiteY218" fmla="*/ 3789775 h 6858000"/>
                  <a:gd name="connsiteX219" fmla="*/ 404399 w 4543952"/>
                  <a:gd name="connsiteY219" fmla="*/ 3754652 h 6858000"/>
                  <a:gd name="connsiteX220" fmla="*/ 404781 w 4543952"/>
                  <a:gd name="connsiteY220" fmla="*/ 3734837 h 6858000"/>
                  <a:gd name="connsiteX221" fmla="*/ 404781 w 4543952"/>
                  <a:gd name="connsiteY221" fmla="*/ 3734836 h 6858000"/>
                  <a:gd name="connsiteX222" fmla="*/ 400733 w 4543952"/>
                  <a:gd name="connsiteY222" fmla="*/ 3680163 h 6858000"/>
                  <a:gd name="connsiteX223" fmla="*/ 407246 w 4543952"/>
                  <a:gd name="connsiteY223" fmla="*/ 3654415 h 6858000"/>
                  <a:gd name="connsiteX224" fmla="*/ 424974 w 4543952"/>
                  <a:gd name="connsiteY224" fmla="*/ 3630632 h 6858000"/>
                  <a:gd name="connsiteX225" fmla="*/ 438500 w 4543952"/>
                  <a:gd name="connsiteY225" fmla="*/ 3606817 h 6858000"/>
                  <a:gd name="connsiteX226" fmla="*/ 450598 w 4543952"/>
                  <a:gd name="connsiteY226" fmla="*/ 3574408 h 6858000"/>
                  <a:gd name="connsiteX227" fmla="*/ 450598 w 4543952"/>
                  <a:gd name="connsiteY227" fmla="*/ 3574407 h 6858000"/>
                  <a:gd name="connsiteX228" fmla="*/ 432976 w 4543952"/>
                  <a:gd name="connsiteY228" fmla="*/ 3544712 h 6858000"/>
                  <a:gd name="connsiteX229" fmla="*/ 410877 w 4543952"/>
                  <a:gd name="connsiteY229" fmla="*/ 3489466 h 6858000"/>
                  <a:gd name="connsiteX230" fmla="*/ 363250 w 4543952"/>
                  <a:gd name="connsiteY230" fmla="*/ 3172653 h 6858000"/>
                  <a:gd name="connsiteX231" fmla="*/ 350796 w 4543952"/>
                  <a:gd name="connsiteY231" fmla="*/ 3077401 h 6858000"/>
                  <a:gd name="connsiteX232" fmla="*/ 362488 w 4543952"/>
                  <a:gd name="connsiteY232" fmla="*/ 2982148 h 6858000"/>
                  <a:gd name="connsiteX233" fmla="*/ 366072 w 4543952"/>
                  <a:gd name="connsiteY233" fmla="*/ 2947862 h 6858000"/>
                  <a:gd name="connsiteX234" fmla="*/ 366072 w 4543952"/>
                  <a:gd name="connsiteY234" fmla="*/ 2947861 h 6858000"/>
                  <a:gd name="connsiteX235" fmla="*/ 366072 w 4543952"/>
                  <a:gd name="connsiteY235" fmla="*/ 2947858 h 6858000"/>
                  <a:gd name="connsiteX236" fmla="*/ 361441 w 4543952"/>
                  <a:gd name="connsiteY236" fmla="*/ 2914327 h 6858000"/>
                  <a:gd name="connsiteX237" fmla="*/ 358166 w 4543952"/>
                  <a:gd name="connsiteY237" fmla="*/ 2903544 h 6858000"/>
                  <a:gd name="connsiteX238" fmla="*/ 357138 w 4543952"/>
                  <a:gd name="connsiteY238" fmla="*/ 2897784 h 6858000"/>
                  <a:gd name="connsiteX239" fmla="*/ 341533 w 4543952"/>
                  <a:gd name="connsiteY239" fmla="*/ 2848792 h 6858000"/>
                  <a:gd name="connsiteX240" fmla="*/ 296001 w 4543952"/>
                  <a:gd name="connsiteY240" fmla="*/ 2745351 h 6858000"/>
                  <a:gd name="connsiteX241" fmla="*/ 289670 w 4543952"/>
                  <a:gd name="connsiteY241" fmla="*/ 2770757 h 6858000"/>
                  <a:gd name="connsiteX242" fmla="*/ 290080 w 4543952"/>
                  <a:gd name="connsiteY242" fmla="*/ 2778005 h 6858000"/>
                  <a:gd name="connsiteX243" fmla="*/ 289301 w 4543952"/>
                  <a:gd name="connsiteY243" fmla="*/ 2782304 h 6858000"/>
                  <a:gd name="connsiteX244" fmla="*/ 290501 w 4543952"/>
                  <a:gd name="connsiteY244" fmla="*/ 2785439 h 6858000"/>
                  <a:gd name="connsiteX245" fmla="*/ 290929 w 4543952"/>
                  <a:gd name="connsiteY245" fmla="*/ 2793022 h 6858000"/>
                  <a:gd name="connsiteX246" fmla="*/ 300579 w 4543952"/>
                  <a:gd name="connsiteY246" fmla="*/ 2811779 h 6858000"/>
                  <a:gd name="connsiteX247" fmla="*/ 300582 w 4543952"/>
                  <a:gd name="connsiteY247" fmla="*/ 2811786 h 6858000"/>
                  <a:gd name="connsiteX248" fmla="*/ 300583 w 4543952"/>
                  <a:gd name="connsiteY248" fmla="*/ 2811786 h 6858000"/>
                  <a:gd name="connsiteX249" fmla="*/ 300579 w 4543952"/>
                  <a:gd name="connsiteY249" fmla="*/ 2811779 h 6858000"/>
                  <a:gd name="connsiteX250" fmla="*/ 290501 w 4543952"/>
                  <a:gd name="connsiteY250" fmla="*/ 2785439 h 6858000"/>
                  <a:gd name="connsiteX251" fmla="*/ 290080 w 4543952"/>
                  <a:gd name="connsiteY251" fmla="*/ 2778005 h 6858000"/>
                  <a:gd name="connsiteX252" fmla="*/ 817328 w 4543952"/>
                  <a:gd name="connsiteY252" fmla="*/ 1508457 h 6858000"/>
                  <a:gd name="connsiteX253" fmla="*/ 845421 w 4543952"/>
                  <a:gd name="connsiteY253" fmla="*/ 1596212 h 6858000"/>
                  <a:gd name="connsiteX254" fmla="*/ 843517 w 4543952"/>
                  <a:gd name="connsiteY254" fmla="*/ 1624979 h 6858000"/>
                  <a:gd name="connsiteX255" fmla="*/ 786935 w 4543952"/>
                  <a:gd name="connsiteY255" fmla="*/ 1697752 h 6858000"/>
                  <a:gd name="connsiteX256" fmla="*/ 764267 w 4543952"/>
                  <a:gd name="connsiteY256" fmla="*/ 1733187 h 6858000"/>
                  <a:gd name="connsiteX257" fmla="*/ 722546 w 4543952"/>
                  <a:gd name="connsiteY257" fmla="*/ 1833774 h 6858000"/>
                  <a:gd name="connsiteX258" fmla="*/ 714925 w 4543952"/>
                  <a:gd name="connsiteY258" fmla="*/ 1842157 h 6858000"/>
                  <a:gd name="connsiteX259" fmla="*/ 624434 w 4543952"/>
                  <a:gd name="connsiteY259" fmla="*/ 1916453 h 6858000"/>
                  <a:gd name="connsiteX260" fmla="*/ 609004 w 4543952"/>
                  <a:gd name="connsiteY260" fmla="*/ 1933218 h 6858000"/>
                  <a:gd name="connsiteX261" fmla="*/ 584999 w 4543952"/>
                  <a:gd name="connsiteY261" fmla="*/ 1953412 h 6858000"/>
                  <a:gd name="connsiteX262" fmla="*/ 538516 w 4543952"/>
                  <a:gd name="connsiteY262" fmla="*/ 2016468 h 6858000"/>
                  <a:gd name="connsiteX263" fmla="*/ 523657 w 4543952"/>
                  <a:gd name="connsiteY263" fmla="*/ 2094577 h 6858000"/>
                  <a:gd name="connsiteX264" fmla="*/ 500986 w 4543952"/>
                  <a:gd name="connsiteY264" fmla="*/ 2188878 h 6858000"/>
                  <a:gd name="connsiteX265" fmla="*/ 485746 w 4543952"/>
                  <a:gd name="connsiteY265" fmla="*/ 2228313 h 6858000"/>
                  <a:gd name="connsiteX266" fmla="*/ 456789 w 4543952"/>
                  <a:gd name="connsiteY266" fmla="*/ 2334043 h 6858000"/>
                  <a:gd name="connsiteX267" fmla="*/ 432404 w 4543952"/>
                  <a:gd name="connsiteY267" fmla="*/ 2409484 h 6858000"/>
                  <a:gd name="connsiteX268" fmla="*/ 415303 w 4543952"/>
                  <a:gd name="connsiteY268" fmla="*/ 2435912 h 6858000"/>
                  <a:gd name="connsiteX269" fmla="*/ 415303 w 4543952"/>
                  <a:gd name="connsiteY269" fmla="*/ 2435912 h 6858000"/>
                  <a:gd name="connsiteX270" fmla="*/ 415303 w 4543952"/>
                  <a:gd name="connsiteY270" fmla="*/ 2435912 h 6858000"/>
                  <a:gd name="connsiteX271" fmla="*/ 414227 w 4543952"/>
                  <a:gd name="connsiteY271" fmla="*/ 2440915 h 6858000"/>
                  <a:gd name="connsiteX272" fmla="*/ 409472 w 4543952"/>
                  <a:gd name="connsiteY272" fmla="*/ 2463016 h 6858000"/>
                  <a:gd name="connsiteX273" fmla="*/ 409472 w 4543952"/>
                  <a:gd name="connsiteY273" fmla="*/ 2463017 h 6858000"/>
                  <a:gd name="connsiteX274" fmla="*/ 411535 w 4543952"/>
                  <a:gd name="connsiteY274" fmla="*/ 2490550 h 6858000"/>
                  <a:gd name="connsiteX275" fmla="*/ 418115 w 4543952"/>
                  <a:gd name="connsiteY275" fmla="*/ 2518261 h 6858000"/>
                  <a:gd name="connsiteX276" fmla="*/ 418115 w 4543952"/>
                  <a:gd name="connsiteY276" fmla="*/ 2518264 h 6858000"/>
                  <a:gd name="connsiteX277" fmla="*/ 421759 w 4543952"/>
                  <a:gd name="connsiteY277" fmla="*/ 2545006 h 6858000"/>
                  <a:gd name="connsiteX278" fmla="*/ 417545 w 4543952"/>
                  <a:gd name="connsiteY278" fmla="*/ 2571033 h 6858000"/>
                  <a:gd name="connsiteX279" fmla="*/ 344391 w 4543952"/>
                  <a:gd name="connsiteY279" fmla="*/ 2668000 h 6858000"/>
                  <a:gd name="connsiteX280" fmla="*/ 296001 w 4543952"/>
                  <a:gd name="connsiteY280" fmla="*/ 2745347 h 6858000"/>
                  <a:gd name="connsiteX281" fmla="*/ 296001 w 4543952"/>
                  <a:gd name="connsiteY281" fmla="*/ 2745348 h 6858000"/>
                  <a:gd name="connsiteX282" fmla="*/ 344391 w 4543952"/>
                  <a:gd name="connsiteY282" fmla="*/ 2668001 h 6858000"/>
                  <a:gd name="connsiteX283" fmla="*/ 417545 w 4543952"/>
                  <a:gd name="connsiteY283" fmla="*/ 2571034 h 6858000"/>
                  <a:gd name="connsiteX284" fmla="*/ 421760 w 4543952"/>
                  <a:gd name="connsiteY284" fmla="*/ 2545006 h 6858000"/>
                  <a:gd name="connsiteX285" fmla="*/ 421759 w 4543952"/>
                  <a:gd name="connsiteY285" fmla="*/ 2545006 h 6858000"/>
                  <a:gd name="connsiteX286" fmla="*/ 421760 w 4543952"/>
                  <a:gd name="connsiteY286" fmla="*/ 2545005 h 6858000"/>
                  <a:gd name="connsiteX287" fmla="*/ 418115 w 4543952"/>
                  <a:gd name="connsiteY287" fmla="*/ 2518263 h 6858000"/>
                  <a:gd name="connsiteX288" fmla="*/ 418115 w 4543952"/>
                  <a:gd name="connsiteY288" fmla="*/ 2518261 h 6858000"/>
                  <a:gd name="connsiteX289" fmla="*/ 409472 w 4543952"/>
                  <a:gd name="connsiteY289" fmla="*/ 2463017 h 6858000"/>
                  <a:gd name="connsiteX290" fmla="*/ 414227 w 4543952"/>
                  <a:gd name="connsiteY290" fmla="*/ 2440915 h 6858000"/>
                  <a:gd name="connsiteX291" fmla="*/ 415303 w 4543952"/>
                  <a:gd name="connsiteY291" fmla="*/ 2435912 h 6858000"/>
                  <a:gd name="connsiteX292" fmla="*/ 432404 w 4543952"/>
                  <a:gd name="connsiteY292" fmla="*/ 2409485 h 6858000"/>
                  <a:gd name="connsiteX293" fmla="*/ 456789 w 4543952"/>
                  <a:gd name="connsiteY293" fmla="*/ 2334044 h 6858000"/>
                  <a:gd name="connsiteX294" fmla="*/ 485746 w 4543952"/>
                  <a:gd name="connsiteY294" fmla="*/ 2228314 h 6858000"/>
                  <a:gd name="connsiteX295" fmla="*/ 500986 w 4543952"/>
                  <a:gd name="connsiteY295" fmla="*/ 2188879 h 6858000"/>
                  <a:gd name="connsiteX296" fmla="*/ 523657 w 4543952"/>
                  <a:gd name="connsiteY296" fmla="*/ 2094578 h 6858000"/>
                  <a:gd name="connsiteX297" fmla="*/ 538516 w 4543952"/>
                  <a:gd name="connsiteY297" fmla="*/ 2016469 h 6858000"/>
                  <a:gd name="connsiteX298" fmla="*/ 584999 w 4543952"/>
                  <a:gd name="connsiteY298" fmla="*/ 1953413 h 6858000"/>
                  <a:gd name="connsiteX299" fmla="*/ 609004 w 4543952"/>
                  <a:gd name="connsiteY299" fmla="*/ 1933219 h 6858000"/>
                  <a:gd name="connsiteX300" fmla="*/ 624434 w 4543952"/>
                  <a:gd name="connsiteY300" fmla="*/ 1916454 h 6858000"/>
                  <a:gd name="connsiteX301" fmla="*/ 714925 w 4543952"/>
                  <a:gd name="connsiteY301" fmla="*/ 1842158 h 6858000"/>
                  <a:gd name="connsiteX302" fmla="*/ 722546 w 4543952"/>
                  <a:gd name="connsiteY302" fmla="*/ 1833775 h 6858000"/>
                  <a:gd name="connsiteX303" fmla="*/ 764267 w 4543952"/>
                  <a:gd name="connsiteY303" fmla="*/ 1733188 h 6858000"/>
                  <a:gd name="connsiteX304" fmla="*/ 786936 w 4543952"/>
                  <a:gd name="connsiteY304" fmla="*/ 1697753 h 6858000"/>
                  <a:gd name="connsiteX305" fmla="*/ 843517 w 4543952"/>
                  <a:gd name="connsiteY305" fmla="*/ 1624980 h 6858000"/>
                  <a:gd name="connsiteX306" fmla="*/ 845422 w 4543952"/>
                  <a:gd name="connsiteY306" fmla="*/ 1596213 h 6858000"/>
                  <a:gd name="connsiteX307" fmla="*/ 798723 w 4543952"/>
                  <a:gd name="connsiteY307" fmla="*/ 1459072 h 6858000"/>
                  <a:gd name="connsiteX308" fmla="*/ 807941 w 4543952"/>
                  <a:gd name="connsiteY308" fmla="*/ 1481571 h 6858000"/>
                  <a:gd name="connsiteX309" fmla="*/ 798724 w 4543952"/>
                  <a:gd name="connsiteY309" fmla="*/ 1459073 h 6858000"/>
                  <a:gd name="connsiteX310" fmla="*/ 779530 w 4543952"/>
                  <a:gd name="connsiteY310" fmla="*/ 1268757 h 6858000"/>
                  <a:gd name="connsiteX311" fmla="*/ 774363 w 4543952"/>
                  <a:gd name="connsiteY311" fmla="*/ 1286068 h 6858000"/>
                  <a:gd name="connsiteX312" fmla="*/ 752025 w 4543952"/>
                  <a:gd name="connsiteY312" fmla="*/ 1350626 h 6858000"/>
                  <a:gd name="connsiteX313" fmla="*/ 757620 w 4543952"/>
                  <a:gd name="connsiteY313" fmla="*/ 1413839 h 6858000"/>
                  <a:gd name="connsiteX314" fmla="*/ 752026 w 4543952"/>
                  <a:gd name="connsiteY314" fmla="*/ 1350627 h 6858000"/>
                  <a:gd name="connsiteX315" fmla="*/ 774363 w 4543952"/>
                  <a:gd name="connsiteY315" fmla="*/ 1286069 h 6858000"/>
                  <a:gd name="connsiteX316" fmla="*/ 779530 w 4543952"/>
                  <a:gd name="connsiteY316" fmla="*/ 1268757 h 6858000"/>
                  <a:gd name="connsiteX317" fmla="*/ 837801 w 4543952"/>
                  <a:gd name="connsiteY317" fmla="*/ 773034 h 6858000"/>
                  <a:gd name="connsiteX318" fmla="*/ 829801 w 4543952"/>
                  <a:gd name="connsiteY318" fmla="*/ 854378 h 6858000"/>
                  <a:gd name="connsiteX319" fmla="*/ 798747 w 4543952"/>
                  <a:gd name="connsiteY319" fmla="*/ 915342 h 6858000"/>
                  <a:gd name="connsiteX320" fmla="*/ 788269 w 4543952"/>
                  <a:gd name="connsiteY320" fmla="*/ 927154 h 6858000"/>
                  <a:gd name="connsiteX321" fmla="*/ 791889 w 4543952"/>
                  <a:gd name="connsiteY321" fmla="*/ 1097086 h 6858000"/>
                  <a:gd name="connsiteX322" fmla="*/ 796271 w 4543952"/>
                  <a:gd name="connsiteY322" fmla="*/ 1123184 h 6858000"/>
                  <a:gd name="connsiteX323" fmla="*/ 771553 w 4543952"/>
                  <a:gd name="connsiteY323" fmla="*/ 1184028 h 6858000"/>
                  <a:gd name="connsiteX324" fmla="*/ 796272 w 4543952"/>
                  <a:gd name="connsiteY324" fmla="*/ 1123185 h 6858000"/>
                  <a:gd name="connsiteX325" fmla="*/ 791890 w 4543952"/>
                  <a:gd name="connsiteY325" fmla="*/ 1097087 h 6858000"/>
                  <a:gd name="connsiteX326" fmla="*/ 788270 w 4543952"/>
                  <a:gd name="connsiteY326" fmla="*/ 927155 h 6858000"/>
                  <a:gd name="connsiteX327" fmla="*/ 798748 w 4543952"/>
                  <a:gd name="connsiteY327" fmla="*/ 915343 h 6858000"/>
                  <a:gd name="connsiteX328" fmla="*/ 829801 w 4543952"/>
                  <a:gd name="connsiteY328" fmla="*/ 854379 h 6858000"/>
                  <a:gd name="connsiteX329" fmla="*/ 837801 w 4543952"/>
                  <a:gd name="connsiteY329" fmla="*/ 773035 h 6858000"/>
                  <a:gd name="connsiteX330" fmla="*/ 782400 w 4543952"/>
                  <a:gd name="connsiteY330" fmla="*/ 517850 h 6858000"/>
                  <a:gd name="connsiteX331" fmla="*/ 791317 w 4543952"/>
                  <a:gd name="connsiteY331" fmla="*/ 556046 h 6858000"/>
                  <a:gd name="connsiteX332" fmla="*/ 797795 w 4543952"/>
                  <a:gd name="connsiteY332" fmla="*/ 580049 h 6858000"/>
                  <a:gd name="connsiteX333" fmla="*/ 801176 w 4543952"/>
                  <a:gd name="connsiteY333" fmla="*/ 642536 h 6858000"/>
                  <a:gd name="connsiteX334" fmla="*/ 813700 w 4543952"/>
                  <a:gd name="connsiteY334" fmla="*/ 694927 h 6858000"/>
                  <a:gd name="connsiteX335" fmla="*/ 801177 w 4543952"/>
                  <a:gd name="connsiteY335" fmla="*/ 642537 h 6858000"/>
                  <a:gd name="connsiteX336" fmla="*/ 797796 w 4543952"/>
                  <a:gd name="connsiteY336" fmla="*/ 580050 h 6858000"/>
                  <a:gd name="connsiteX337" fmla="*/ 791318 w 4543952"/>
                  <a:gd name="connsiteY337" fmla="*/ 556047 h 6858000"/>
                  <a:gd name="connsiteX338" fmla="*/ 783887 w 4543952"/>
                  <a:gd name="connsiteY338" fmla="*/ 313532 h 6858000"/>
                  <a:gd name="connsiteX339" fmla="*/ 786245 w 4543952"/>
                  <a:gd name="connsiteY339" fmla="*/ 324057 h 6858000"/>
                  <a:gd name="connsiteX340" fmla="*/ 784459 w 4543952"/>
                  <a:gd name="connsiteY340" fmla="*/ 338869 h 6858000"/>
                  <a:gd name="connsiteX341" fmla="*/ 784454 w 4543952"/>
                  <a:gd name="connsiteY341" fmla="*/ 338897 h 6858000"/>
                  <a:gd name="connsiteX342" fmla="*/ 778363 w 4543952"/>
                  <a:gd name="connsiteY342" fmla="*/ 367327 h 6858000"/>
                  <a:gd name="connsiteX343" fmla="*/ 774553 w 4543952"/>
                  <a:gd name="connsiteY343" fmla="*/ 395639 h 6858000"/>
                  <a:gd name="connsiteX344" fmla="*/ 784454 w 4543952"/>
                  <a:gd name="connsiteY344" fmla="*/ 338897 h 6858000"/>
                  <a:gd name="connsiteX345" fmla="*/ 784460 w 4543952"/>
                  <a:gd name="connsiteY345" fmla="*/ 338870 h 6858000"/>
                  <a:gd name="connsiteX346" fmla="*/ 783888 w 4543952"/>
                  <a:gd name="connsiteY346" fmla="*/ 313533 h 6858000"/>
                  <a:gd name="connsiteX347" fmla="*/ 761560 w 4543952"/>
                  <a:gd name="connsiteY347" fmla="*/ 281567 h 6858000"/>
                  <a:gd name="connsiteX348" fmla="*/ 766454 w 4543952"/>
                  <a:gd name="connsiteY348" fmla="*/ 295414 h 6858000"/>
                  <a:gd name="connsiteX349" fmla="*/ 766455 w 4543952"/>
                  <a:gd name="connsiteY349" fmla="*/ 295414 h 6858000"/>
                  <a:gd name="connsiteX350" fmla="*/ 774880 w 4543952"/>
                  <a:gd name="connsiteY350" fmla="*/ 24485 h 6858000"/>
                  <a:gd name="connsiteX351" fmla="*/ 777142 w 4543952"/>
                  <a:gd name="connsiteY351" fmla="*/ 74128 h 6858000"/>
                  <a:gd name="connsiteX352" fmla="*/ 767023 w 4543952"/>
                  <a:gd name="connsiteY352" fmla="*/ 151568 h 6858000"/>
                  <a:gd name="connsiteX353" fmla="*/ 766824 w 4543952"/>
                  <a:gd name="connsiteY353" fmla="*/ 153387 h 6858000"/>
                  <a:gd name="connsiteX354" fmla="*/ 763010 w 4543952"/>
                  <a:gd name="connsiteY354" fmla="*/ 177270 h 6858000"/>
                  <a:gd name="connsiteX355" fmla="*/ 758551 w 4543952"/>
                  <a:gd name="connsiteY355" fmla="*/ 228943 h 6858000"/>
                  <a:gd name="connsiteX356" fmla="*/ 766824 w 4543952"/>
                  <a:gd name="connsiteY356" fmla="*/ 153387 h 6858000"/>
                  <a:gd name="connsiteX357" fmla="*/ 771220 w 4543952"/>
                  <a:gd name="connsiteY357" fmla="*/ 125860 h 6858000"/>
                  <a:gd name="connsiteX358" fmla="*/ 777143 w 4543952"/>
                  <a:gd name="connsiteY358" fmla="*/ 74128 h 6858000"/>
                  <a:gd name="connsiteX359" fmla="*/ 313354 w 4543952"/>
                  <a:gd name="connsiteY359" fmla="*/ 0 h 6858000"/>
                  <a:gd name="connsiteX360" fmla="*/ 777461 w 4543952"/>
                  <a:gd name="connsiteY360" fmla="*/ 0 h 6858000"/>
                  <a:gd name="connsiteX361" fmla="*/ 774743 w 4543952"/>
                  <a:gd name="connsiteY361" fmla="*/ 21485 h 6858000"/>
                  <a:gd name="connsiteX362" fmla="*/ 777461 w 4543952"/>
                  <a:gd name="connsiteY362" fmla="*/ 0 h 6858000"/>
                  <a:gd name="connsiteX363" fmla="*/ 4543952 w 4543952"/>
                  <a:gd name="connsiteY363" fmla="*/ 1 h 6858000"/>
                  <a:gd name="connsiteX364" fmla="*/ 4543952 w 4543952"/>
                  <a:gd name="connsiteY364" fmla="*/ 6858000 h 6858000"/>
                  <a:gd name="connsiteX365" fmla="*/ 284400 w 4543952"/>
                  <a:gd name="connsiteY365" fmla="*/ 6858000 h 6858000"/>
                  <a:gd name="connsiteX366" fmla="*/ 112147 w 4543952"/>
                  <a:gd name="connsiteY366" fmla="*/ 6858000 h 6858000"/>
                  <a:gd name="connsiteX367" fmla="*/ 102447 w 4543952"/>
                  <a:gd name="connsiteY367" fmla="*/ 6815515 h 6858000"/>
                  <a:gd name="connsiteX368" fmla="*/ 83396 w 4543952"/>
                  <a:gd name="connsiteY368" fmla="*/ 6748457 h 6858000"/>
                  <a:gd name="connsiteX369" fmla="*/ 61870 w 4543952"/>
                  <a:gd name="connsiteY369" fmla="*/ 6584811 h 6858000"/>
                  <a:gd name="connsiteX370" fmla="*/ 41105 w 4543952"/>
                  <a:gd name="connsiteY370" fmla="*/ 6415832 h 6858000"/>
                  <a:gd name="connsiteX371" fmla="*/ 34247 w 4543952"/>
                  <a:gd name="connsiteY371" fmla="*/ 6323057 h 6858000"/>
                  <a:gd name="connsiteX372" fmla="*/ 23386 w 4543952"/>
                  <a:gd name="connsiteY372" fmla="*/ 6242092 h 6858000"/>
                  <a:gd name="connsiteX373" fmla="*/ 16528 w 4543952"/>
                  <a:gd name="connsiteY373" fmla="*/ 6171604 h 6858000"/>
                  <a:gd name="connsiteX374" fmla="*/ 2622 w 4543952"/>
                  <a:gd name="connsiteY374" fmla="*/ 6059396 h 6858000"/>
                  <a:gd name="connsiteX375" fmla="*/ 0 w 4543952"/>
                  <a:gd name="connsiteY375" fmla="*/ 6041768 h 6858000"/>
                  <a:gd name="connsiteX376" fmla="*/ 0 w 4543952"/>
                  <a:gd name="connsiteY376" fmla="*/ 6000936 h 6858000"/>
                  <a:gd name="connsiteX377" fmla="*/ 3670 w 4543952"/>
                  <a:gd name="connsiteY377" fmla="*/ 5957594 h 6858000"/>
                  <a:gd name="connsiteX378" fmla="*/ 0 w 4543952"/>
                  <a:gd name="connsiteY378" fmla="*/ 5912510 h 6858000"/>
                  <a:gd name="connsiteX379" fmla="*/ 0 w 4543952"/>
                  <a:gd name="connsiteY379" fmla="*/ 5886400 h 6858000"/>
                  <a:gd name="connsiteX380" fmla="*/ 1098 w 4543952"/>
                  <a:gd name="connsiteY380" fmla="*/ 5864317 h 6858000"/>
                  <a:gd name="connsiteX381" fmla="*/ 24720 w 4543952"/>
                  <a:gd name="connsiteY381" fmla="*/ 5790591 h 6858000"/>
                  <a:gd name="connsiteX382" fmla="*/ 26434 w 4543952"/>
                  <a:gd name="connsiteY382" fmla="*/ 5781829 h 6858000"/>
                  <a:gd name="connsiteX383" fmla="*/ 35771 w 4543952"/>
                  <a:gd name="connsiteY383" fmla="*/ 5733439 h 6858000"/>
                  <a:gd name="connsiteX384" fmla="*/ 38819 w 4543952"/>
                  <a:gd name="connsiteY384" fmla="*/ 5706958 h 6858000"/>
                  <a:gd name="connsiteX385" fmla="*/ 58250 w 4543952"/>
                  <a:gd name="connsiteY385" fmla="*/ 5606371 h 6858000"/>
                  <a:gd name="connsiteX386" fmla="*/ 67394 w 4543952"/>
                  <a:gd name="connsiteY386" fmla="*/ 5548459 h 6858000"/>
                  <a:gd name="connsiteX387" fmla="*/ 66060 w 4543952"/>
                  <a:gd name="connsiteY387" fmla="*/ 5501593 h 6858000"/>
                  <a:gd name="connsiteX388" fmla="*/ 64346 w 4543952"/>
                  <a:gd name="connsiteY388" fmla="*/ 5419294 h 6858000"/>
                  <a:gd name="connsiteX389" fmla="*/ 59964 w 4543952"/>
                  <a:gd name="connsiteY389" fmla="*/ 5393004 h 6858000"/>
                  <a:gd name="connsiteX390" fmla="*/ 72538 w 4543952"/>
                  <a:gd name="connsiteY390" fmla="*/ 5274128 h 6858000"/>
                  <a:gd name="connsiteX391" fmla="*/ 73490 w 4543952"/>
                  <a:gd name="connsiteY391" fmla="*/ 5206307 h 6858000"/>
                  <a:gd name="connsiteX392" fmla="*/ 89113 w 4543952"/>
                  <a:gd name="connsiteY392" fmla="*/ 5129915 h 6858000"/>
                  <a:gd name="connsiteX393" fmla="*/ 88351 w 4543952"/>
                  <a:gd name="connsiteY393" fmla="*/ 5107626 h 6858000"/>
                  <a:gd name="connsiteX394" fmla="*/ 87016 w 4543952"/>
                  <a:gd name="connsiteY394" fmla="*/ 5082669 h 6858000"/>
                  <a:gd name="connsiteX395" fmla="*/ 85872 w 4543952"/>
                  <a:gd name="connsiteY395" fmla="*/ 5006085 h 6858000"/>
                  <a:gd name="connsiteX396" fmla="*/ 80158 w 4543952"/>
                  <a:gd name="connsiteY396" fmla="*/ 4959601 h 6858000"/>
                  <a:gd name="connsiteX397" fmla="*/ 83586 w 4543952"/>
                  <a:gd name="connsiteY397" fmla="*/ 4871018 h 6858000"/>
                  <a:gd name="connsiteX398" fmla="*/ 78634 w 4543952"/>
                  <a:gd name="connsiteY398" fmla="*/ 4838249 h 6858000"/>
                  <a:gd name="connsiteX399" fmla="*/ 78062 w 4543952"/>
                  <a:gd name="connsiteY399" fmla="*/ 4755380 h 6858000"/>
                  <a:gd name="connsiteX400" fmla="*/ 80920 w 4543952"/>
                  <a:gd name="connsiteY400" fmla="*/ 4681082 h 6858000"/>
                  <a:gd name="connsiteX401" fmla="*/ 79396 w 4543952"/>
                  <a:gd name="connsiteY401" fmla="*/ 4609451 h 6858000"/>
                  <a:gd name="connsiteX402" fmla="*/ 73110 w 4543952"/>
                  <a:gd name="connsiteY402" fmla="*/ 4558206 h 6858000"/>
                  <a:gd name="connsiteX403" fmla="*/ 69300 w 4543952"/>
                  <a:gd name="connsiteY403" fmla="*/ 4502578 h 6858000"/>
                  <a:gd name="connsiteX404" fmla="*/ 46629 w 4543952"/>
                  <a:gd name="connsiteY404" fmla="*/ 4349221 h 6858000"/>
                  <a:gd name="connsiteX405" fmla="*/ 52153 w 4543952"/>
                  <a:gd name="connsiteY405" fmla="*/ 4320836 h 6858000"/>
                  <a:gd name="connsiteX406" fmla="*/ 57297 w 4543952"/>
                  <a:gd name="connsiteY406" fmla="*/ 4159666 h 6858000"/>
                  <a:gd name="connsiteX407" fmla="*/ 56915 w 4543952"/>
                  <a:gd name="connsiteY407" fmla="*/ 4124613 h 6858000"/>
                  <a:gd name="connsiteX408" fmla="*/ 79396 w 4543952"/>
                  <a:gd name="connsiteY408" fmla="*/ 4030502 h 6858000"/>
                  <a:gd name="connsiteX409" fmla="*/ 43771 w 4543952"/>
                  <a:gd name="connsiteY409" fmla="*/ 3885337 h 6858000"/>
                  <a:gd name="connsiteX410" fmla="*/ 426 w 4543952"/>
                  <a:gd name="connsiteY410" fmla="*/ 3786776 h 6858000"/>
                  <a:gd name="connsiteX411" fmla="*/ 0 w 4543952"/>
                  <a:gd name="connsiteY411" fmla="*/ 3773896 h 6858000"/>
                  <a:gd name="connsiteX412" fmla="*/ 0 w 4543952"/>
                  <a:gd name="connsiteY412" fmla="*/ 3393881 h 6858000"/>
                  <a:gd name="connsiteX413" fmla="*/ 11838 w 4543952"/>
                  <a:gd name="connsiteY413" fmla="*/ 3359515 h 6858000"/>
                  <a:gd name="connsiteX414" fmla="*/ 12910 w 4543952"/>
                  <a:gd name="connsiteY414" fmla="*/ 3318770 h 6858000"/>
                  <a:gd name="connsiteX415" fmla="*/ 6718 w 4543952"/>
                  <a:gd name="connsiteY415" fmla="*/ 3304078 h 6858000"/>
                  <a:gd name="connsiteX416" fmla="*/ 0 w 4543952"/>
                  <a:gd name="connsiteY416" fmla="*/ 3297656 h 6858000"/>
                  <a:gd name="connsiteX417" fmla="*/ 0 w 4543952"/>
                  <a:gd name="connsiteY417" fmla="*/ 3207866 h 6858000"/>
                  <a:gd name="connsiteX418" fmla="*/ 15553 w 4543952"/>
                  <a:gd name="connsiteY418" fmla="*/ 3186770 h 6858000"/>
                  <a:gd name="connsiteX419" fmla="*/ 36341 w 4543952"/>
                  <a:gd name="connsiteY419" fmla="*/ 3107499 h 6858000"/>
                  <a:gd name="connsiteX420" fmla="*/ 38057 w 4543952"/>
                  <a:gd name="connsiteY420" fmla="*/ 3042727 h 6858000"/>
                  <a:gd name="connsiteX421" fmla="*/ 54249 w 4543952"/>
                  <a:gd name="connsiteY421" fmla="*/ 2901942 h 6858000"/>
                  <a:gd name="connsiteX422" fmla="*/ 77300 w 4543952"/>
                  <a:gd name="connsiteY422" fmla="*/ 2809929 h 6858000"/>
                  <a:gd name="connsiteX423" fmla="*/ 103399 w 4543952"/>
                  <a:gd name="connsiteY423" fmla="*/ 2743825 h 6858000"/>
                  <a:gd name="connsiteX424" fmla="*/ 137500 w 4543952"/>
                  <a:gd name="connsiteY424" fmla="*/ 2649142 h 6858000"/>
                  <a:gd name="connsiteX425" fmla="*/ 155217 w 4543952"/>
                  <a:gd name="connsiteY425" fmla="*/ 2554078 h 6858000"/>
                  <a:gd name="connsiteX426" fmla="*/ 177507 w 4543952"/>
                  <a:gd name="connsiteY426" fmla="*/ 2485306 h 6858000"/>
                  <a:gd name="connsiteX427" fmla="*/ 192748 w 4543952"/>
                  <a:gd name="connsiteY427" fmla="*/ 2401291 h 6858000"/>
                  <a:gd name="connsiteX428" fmla="*/ 193318 w 4543952"/>
                  <a:gd name="connsiteY428" fmla="*/ 2330805 h 6858000"/>
                  <a:gd name="connsiteX429" fmla="*/ 190652 w 4543952"/>
                  <a:gd name="connsiteY429" fmla="*/ 2220311 h 6858000"/>
                  <a:gd name="connsiteX430" fmla="*/ 236753 w 4543952"/>
                  <a:gd name="connsiteY430" fmla="*/ 2085053 h 6858000"/>
                  <a:gd name="connsiteX431" fmla="*/ 247042 w 4543952"/>
                  <a:gd name="connsiteY431" fmla="*/ 2030377 h 6858000"/>
                  <a:gd name="connsiteX432" fmla="*/ 251804 w 4543952"/>
                  <a:gd name="connsiteY432" fmla="*/ 1978939 h 6858000"/>
                  <a:gd name="connsiteX433" fmla="*/ 282475 w 4543952"/>
                  <a:gd name="connsiteY433" fmla="*/ 1869779 h 6858000"/>
                  <a:gd name="connsiteX434" fmla="*/ 292573 w 4543952"/>
                  <a:gd name="connsiteY434" fmla="*/ 1825392 h 6858000"/>
                  <a:gd name="connsiteX435" fmla="*/ 292381 w 4543952"/>
                  <a:gd name="connsiteY435" fmla="*/ 1763286 h 6858000"/>
                  <a:gd name="connsiteX436" fmla="*/ 306480 w 4543952"/>
                  <a:gd name="connsiteY436" fmla="*/ 1650316 h 6858000"/>
                  <a:gd name="connsiteX437" fmla="*/ 347629 w 4543952"/>
                  <a:gd name="connsiteY437" fmla="*/ 1537536 h 6858000"/>
                  <a:gd name="connsiteX438" fmla="*/ 343629 w 4543952"/>
                  <a:gd name="connsiteY438" fmla="*/ 1489719 h 6858000"/>
                  <a:gd name="connsiteX439" fmla="*/ 344581 w 4543952"/>
                  <a:gd name="connsiteY439" fmla="*/ 1472574 h 6858000"/>
                  <a:gd name="connsiteX440" fmla="*/ 367252 w 4543952"/>
                  <a:gd name="connsiteY440" fmla="*/ 1318455 h 6858000"/>
                  <a:gd name="connsiteX441" fmla="*/ 369728 w 4543952"/>
                  <a:gd name="connsiteY441" fmla="*/ 1303023 h 6858000"/>
                  <a:gd name="connsiteX442" fmla="*/ 389921 w 4543952"/>
                  <a:gd name="connsiteY442" fmla="*/ 1230632 h 6858000"/>
                  <a:gd name="connsiteX443" fmla="*/ 402495 w 4543952"/>
                  <a:gd name="connsiteY443" fmla="*/ 1048124 h 6858000"/>
                  <a:gd name="connsiteX444" fmla="*/ 404019 w 4543952"/>
                  <a:gd name="connsiteY444" fmla="*/ 1036886 h 6858000"/>
                  <a:gd name="connsiteX445" fmla="*/ 393923 w 4543952"/>
                  <a:gd name="connsiteY445" fmla="*/ 975732 h 6858000"/>
                  <a:gd name="connsiteX446" fmla="*/ 379634 w 4543952"/>
                  <a:gd name="connsiteY446" fmla="*/ 945443 h 6858000"/>
                  <a:gd name="connsiteX447" fmla="*/ 364774 w 4543952"/>
                  <a:gd name="connsiteY447" fmla="*/ 898197 h 6858000"/>
                  <a:gd name="connsiteX448" fmla="*/ 359250 w 4543952"/>
                  <a:gd name="connsiteY448" fmla="*/ 850188 h 6858000"/>
                  <a:gd name="connsiteX449" fmla="*/ 381730 w 4543952"/>
                  <a:gd name="connsiteY449" fmla="*/ 769604 h 6858000"/>
                  <a:gd name="connsiteX450" fmla="*/ 384016 w 4543952"/>
                  <a:gd name="connsiteY450" fmla="*/ 740267 h 6858000"/>
                  <a:gd name="connsiteX451" fmla="*/ 394875 w 4543952"/>
                  <a:gd name="connsiteY451" fmla="*/ 674922 h 6858000"/>
                  <a:gd name="connsiteX452" fmla="*/ 394113 w 4543952"/>
                  <a:gd name="connsiteY452" fmla="*/ 617771 h 6858000"/>
                  <a:gd name="connsiteX453" fmla="*/ 376776 w 4543952"/>
                  <a:gd name="connsiteY453" fmla="*/ 571859 h 6858000"/>
                  <a:gd name="connsiteX454" fmla="*/ 373348 w 4543952"/>
                  <a:gd name="connsiteY454" fmla="*/ 505181 h 6858000"/>
                  <a:gd name="connsiteX455" fmla="*/ 385920 w 4543952"/>
                  <a:gd name="connsiteY455" fmla="*/ 462125 h 6858000"/>
                  <a:gd name="connsiteX456" fmla="*/ 387634 w 4543952"/>
                  <a:gd name="connsiteY456" fmla="*/ 453363 h 6858000"/>
                  <a:gd name="connsiteX457" fmla="*/ 388399 w 4543952"/>
                  <a:gd name="connsiteY457" fmla="*/ 340773 h 6858000"/>
                  <a:gd name="connsiteX458" fmla="*/ 350487 w 4543952"/>
                  <a:gd name="connsiteY458" fmla="*/ 200181 h 6858000"/>
                  <a:gd name="connsiteX459" fmla="*/ 342485 w 4543952"/>
                  <a:gd name="connsiteY459" fmla="*/ 176938 h 6858000"/>
                  <a:gd name="connsiteX460" fmla="*/ 328579 w 4543952"/>
                  <a:gd name="connsiteY460" fmla="*/ 63586 h 6858000"/>
                  <a:gd name="connsiteX461" fmla="*/ 314480 w 4543952"/>
                  <a:gd name="connsiteY461" fmla="*/ 2816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</a:cxnLst>
                <a:rect l="l" t="t" r="r" b="b"/>
                <a:pathLst>
                  <a:path w="4543952" h="6858000">
                    <a:moveTo>
                      <a:pt x="328959" y="6564619"/>
                    </a:moveTo>
                    <a:lnTo>
                      <a:pt x="306480" y="6588624"/>
                    </a:lnTo>
                    <a:cubicBezTo>
                      <a:pt x="298003" y="6597577"/>
                      <a:pt x="291954" y="6611341"/>
                      <a:pt x="289858" y="6625223"/>
                    </a:cubicBezTo>
                    <a:lnTo>
                      <a:pt x="289858" y="6625224"/>
                    </a:lnTo>
                    <a:lnTo>
                      <a:pt x="289870" y="6645551"/>
                    </a:lnTo>
                    <a:lnTo>
                      <a:pt x="296953" y="6662539"/>
                    </a:lnTo>
                    <a:lnTo>
                      <a:pt x="296953" y="6662541"/>
                    </a:lnTo>
                    <a:lnTo>
                      <a:pt x="296954" y="6662543"/>
                    </a:lnTo>
                    <a:lnTo>
                      <a:pt x="311551" y="6702975"/>
                    </a:lnTo>
                    <a:lnTo>
                      <a:pt x="297715" y="6742551"/>
                    </a:lnTo>
                    <a:lnTo>
                      <a:pt x="297714" y="6742554"/>
                    </a:lnTo>
                    <a:lnTo>
                      <a:pt x="283011" y="6776799"/>
                    </a:lnTo>
                    <a:lnTo>
                      <a:pt x="278238" y="6812061"/>
                    </a:lnTo>
                    <a:lnTo>
                      <a:pt x="278237" y="6812062"/>
                    </a:lnTo>
                    <a:lnTo>
                      <a:pt x="278237" y="6812063"/>
                    </a:lnTo>
                    <a:lnTo>
                      <a:pt x="278238" y="6812061"/>
                    </a:lnTo>
                    <a:lnTo>
                      <a:pt x="297714" y="6742554"/>
                    </a:lnTo>
                    <a:lnTo>
                      <a:pt x="297715" y="6742552"/>
                    </a:lnTo>
                    <a:cubicBezTo>
                      <a:pt x="306003" y="6729218"/>
                      <a:pt x="311147" y="6716168"/>
                      <a:pt x="311551" y="6702976"/>
                    </a:cubicBezTo>
                    <a:lnTo>
                      <a:pt x="311551" y="6702975"/>
                    </a:lnTo>
                    <a:lnTo>
                      <a:pt x="308405" y="6683026"/>
                    </a:lnTo>
                    <a:lnTo>
                      <a:pt x="296954" y="6662543"/>
                    </a:lnTo>
                    <a:lnTo>
                      <a:pt x="296953" y="6662540"/>
                    </a:lnTo>
                    <a:lnTo>
                      <a:pt x="296953" y="6662539"/>
                    </a:lnTo>
                    <a:lnTo>
                      <a:pt x="289858" y="6625224"/>
                    </a:lnTo>
                    <a:lnTo>
                      <a:pt x="306480" y="6588625"/>
                    </a:lnTo>
                    <a:cubicBezTo>
                      <a:pt x="312576" y="6582146"/>
                      <a:pt x="318672" y="6575478"/>
                      <a:pt x="328959" y="6564620"/>
                    </a:cubicBezTo>
                    <a:close/>
                    <a:moveTo>
                      <a:pt x="248638" y="6438980"/>
                    </a:moveTo>
                    <a:cubicBezTo>
                      <a:pt x="258140" y="6444076"/>
                      <a:pt x="265617" y="6451649"/>
                      <a:pt x="268569" y="6463840"/>
                    </a:cubicBezTo>
                    <a:lnTo>
                      <a:pt x="268572" y="6463848"/>
                    </a:lnTo>
                    <a:lnTo>
                      <a:pt x="279556" y="6508051"/>
                    </a:lnTo>
                    <a:lnTo>
                      <a:pt x="282367" y="6513011"/>
                    </a:lnTo>
                    <a:lnTo>
                      <a:pt x="284834" y="6521803"/>
                    </a:lnTo>
                    <a:lnTo>
                      <a:pt x="301172" y="6546194"/>
                    </a:lnTo>
                    <a:lnTo>
                      <a:pt x="301172" y="6546193"/>
                    </a:lnTo>
                    <a:lnTo>
                      <a:pt x="282367" y="6513011"/>
                    </a:lnTo>
                    <a:lnTo>
                      <a:pt x="268572" y="6463848"/>
                    </a:lnTo>
                    <a:lnTo>
                      <a:pt x="268569" y="6463839"/>
                    </a:lnTo>
                    <a:close/>
                    <a:moveTo>
                      <a:pt x="166047" y="6392242"/>
                    </a:moveTo>
                    <a:lnTo>
                      <a:pt x="173364" y="6407332"/>
                    </a:lnTo>
                    <a:lnTo>
                      <a:pt x="173364" y="6407331"/>
                    </a:lnTo>
                    <a:close/>
                    <a:moveTo>
                      <a:pt x="401733" y="4221390"/>
                    </a:moveTo>
                    <a:lnTo>
                      <a:pt x="396017" y="4253013"/>
                    </a:lnTo>
                    <a:cubicBezTo>
                      <a:pt x="383824" y="4277400"/>
                      <a:pt x="368204" y="4300069"/>
                      <a:pt x="356201" y="4324644"/>
                    </a:cubicBezTo>
                    <a:cubicBezTo>
                      <a:pt x="350487" y="4336456"/>
                      <a:pt x="347439" y="4350553"/>
                      <a:pt x="347247" y="4363889"/>
                    </a:cubicBezTo>
                    <a:lnTo>
                      <a:pt x="347247" y="4363890"/>
                    </a:lnTo>
                    <a:cubicBezTo>
                      <a:pt x="346295" y="4403325"/>
                      <a:pt x="346295" y="4442761"/>
                      <a:pt x="348009" y="4482004"/>
                    </a:cubicBezTo>
                    <a:cubicBezTo>
                      <a:pt x="350677" y="4546776"/>
                      <a:pt x="351249" y="4612500"/>
                      <a:pt x="408019" y="4659174"/>
                    </a:cubicBezTo>
                    <a:cubicBezTo>
                      <a:pt x="412591" y="4662986"/>
                      <a:pt x="415259" y="4671176"/>
                      <a:pt x="416021" y="4677655"/>
                    </a:cubicBezTo>
                    <a:cubicBezTo>
                      <a:pt x="419640" y="4707564"/>
                      <a:pt x="420022" y="4738235"/>
                      <a:pt x="425928" y="4767764"/>
                    </a:cubicBezTo>
                    <a:lnTo>
                      <a:pt x="427237" y="4800482"/>
                    </a:lnTo>
                    <a:lnTo>
                      <a:pt x="412401" y="4828915"/>
                    </a:lnTo>
                    <a:cubicBezTo>
                      <a:pt x="404115" y="4837702"/>
                      <a:pt x="397114" y="4847213"/>
                      <a:pt x="391971" y="4857316"/>
                    </a:cubicBezTo>
                    <a:lnTo>
                      <a:pt x="390221" y="4863342"/>
                    </a:lnTo>
                    <a:lnTo>
                      <a:pt x="387469" y="4867613"/>
                    </a:lnTo>
                    <a:lnTo>
                      <a:pt x="382691" y="4889274"/>
                    </a:lnTo>
                    <a:lnTo>
                      <a:pt x="382691" y="4889275"/>
                    </a:lnTo>
                    <a:cubicBezTo>
                      <a:pt x="382122" y="4896713"/>
                      <a:pt x="382634" y="4904357"/>
                      <a:pt x="384396" y="4912168"/>
                    </a:cubicBezTo>
                    <a:lnTo>
                      <a:pt x="385799" y="4933804"/>
                    </a:lnTo>
                    <a:lnTo>
                      <a:pt x="378247" y="4957452"/>
                    </a:lnTo>
                    <a:lnTo>
                      <a:pt x="360964" y="4987036"/>
                    </a:lnTo>
                    <a:cubicBezTo>
                      <a:pt x="349725" y="5003800"/>
                      <a:pt x="335627" y="5022851"/>
                      <a:pt x="334485" y="5041520"/>
                    </a:cubicBezTo>
                    <a:cubicBezTo>
                      <a:pt x="333557" y="5057380"/>
                      <a:pt x="327458" y="5072410"/>
                      <a:pt x="321371" y="5087422"/>
                    </a:cubicBezTo>
                    <a:lnTo>
                      <a:pt x="321364" y="5087449"/>
                    </a:lnTo>
                    <a:lnTo>
                      <a:pt x="315482" y="5102460"/>
                    </a:lnTo>
                    <a:lnTo>
                      <a:pt x="308338" y="5133219"/>
                    </a:lnTo>
                    <a:lnTo>
                      <a:pt x="308337" y="5133223"/>
                    </a:lnTo>
                    <a:lnTo>
                      <a:pt x="308337" y="5133224"/>
                    </a:lnTo>
                    <a:lnTo>
                      <a:pt x="315052" y="5166113"/>
                    </a:lnTo>
                    <a:lnTo>
                      <a:pt x="314362" y="5172089"/>
                    </a:lnTo>
                    <a:cubicBezTo>
                      <a:pt x="313481" y="5174399"/>
                      <a:pt x="312290" y="5176875"/>
                      <a:pt x="311814" y="5179066"/>
                    </a:cubicBezTo>
                    <a:lnTo>
                      <a:pt x="311814" y="5179067"/>
                    </a:lnTo>
                    <a:cubicBezTo>
                      <a:pt x="304574" y="5214121"/>
                      <a:pt x="311624" y="5247078"/>
                      <a:pt x="335437" y="5272796"/>
                    </a:cubicBezTo>
                    <a:lnTo>
                      <a:pt x="360397" y="5321350"/>
                    </a:lnTo>
                    <a:lnTo>
                      <a:pt x="364317" y="5355013"/>
                    </a:lnTo>
                    <a:lnTo>
                      <a:pt x="359440" y="5385383"/>
                    </a:lnTo>
                    <a:cubicBezTo>
                      <a:pt x="356201" y="5398720"/>
                      <a:pt x="353915" y="5412056"/>
                      <a:pt x="351249" y="5425581"/>
                    </a:cubicBezTo>
                    <a:cubicBezTo>
                      <a:pt x="347439" y="5443869"/>
                      <a:pt x="343437" y="5462350"/>
                      <a:pt x="339627" y="5480636"/>
                    </a:cubicBezTo>
                    <a:cubicBezTo>
                      <a:pt x="337722" y="5489496"/>
                      <a:pt x="335151" y="5498831"/>
                      <a:pt x="335103" y="5507666"/>
                    </a:cubicBezTo>
                    <a:lnTo>
                      <a:pt x="335103" y="5507667"/>
                    </a:lnTo>
                    <a:lnTo>
                      <a:pt x="337324" y="5520421"/>
                    </a:lnTo>
                    <a:lnTo>
                      <a:pt x="345722" y="5531691"/>
                    </a:lnTo>
                    <a:lnTo>
                      <a:pt x="345723" y="5531693"/>
                    </a:lnTo>
                    <a:lnTo>
                      <a:pt x="355869" y="5547577"/>
                    </a:lnTo>
                    <a:lnTo>
                      <a:pt x="346295" y="5562745"/>
                    </a:lnTo>
                    <a:cubicBezTo>
                      <a:pt x="303622" y="5600466"/>
                      <a:pt x="276951" y="5646188"/>
                      <a:pt x="275047" y="5704482"/>
                    </a:cubicBezTo>
                    <a:cubicBezTo>
                      <a:pt x="274665" y="5716484"/>
                      <a:pt x="271999" y="5728677"/>
                      <a:pt x="269141" y="5740487"/>
                    </a:cubicBezTo>
                    <a:cubicBezTo>
                      <a:pt x="267426" y="5747727"/>
                      <a:pt x="265520" y="5756492"/>
                      <a:pt x="260376" y="5760872"/>
                    </a:cubicBezTo>
                    <a:cubicBezTo>
                      <a:pt x="221133" y="5794973"/>
                      <a:pt x="193890" y="5837456"/>
                      <a:pt x="171981" y="5883750"/>
                    </a:cubicBezTo>
                    <a:lnTo>
                      <a:pt x="171979" y="5883755"/>
                    </a:lnTo>
                    <a:lnTo>
                      <a:pt x="160957" y="5909350"/>
                    </a:lnTo>
                    <a:lnTo>
                      <a:pt x="154076" y="5935945"/>
                    </a:lnTo>
                    <a:lnTo>
                      <a:pt x="154075" y="5935948"/>
                    </a:lnTo>
                    <a:lnTo>
                      <a:pt x="154075" y="5935949"/>
                    </a:lnTo>
                    <a:lnTo>
                      <a:pt x="154242" y="5964476"/>
                    </a:lnTo>
                    <a:lnTo>
                      <a:pt x="157695" y="5993289"/>
                    </a:lnTo>
                    <a:lnTo>
                      <a:pt x="157695" y="5993291"/>
                    </a:lnTo>
                    <a:cubicBezTo>
                      <a:pt x="158837" y="6004531"/>
                      <a:pt x="158647" y="6017485"/>
                      <a:pt x="164171" y="6026440"/>
                    </a:cubicBezTo>
                    <a:cubicBezTo>
                      <a:pt x="181508" y="6054825"/>
                      <a:pt x="200176" y="6082258"/>
                      <a:pt x="220371" y="6108738"/>
                    </a:cubicBezTo>
                    <a:lnTo>
                      <a:pt x="234064" y="6133314"/>
                    </a:lnTo>
                    <a:lnTo>
                      <a:pt x="218468" y="6155599"/>
                    </a:lnTo>
                    <a:lnTo>
                      <a:pt x="218465" y="6155601"/>
                    </a:lnTo>
                    <a:cubicBezTo>
                      <a:pt x="196176" y="6175796"/>
                      <a:pt x="184556" y="6200943"/>
                      <a:pt x="179794" y="6228755"/>
                    </a:cubicBezTo>
                    <a:cubicBezTo>
                      <a:pt x="172363" y="6272763"/>
                      <a:pt x="166077" y="6317150"/>
                      <a:pt x="162457" y="6361538"/>
                    </a:cubicBezTo>
                    <a:lnTo>
                      <a:pt x="162457" y="6361539"/>
                    </a:lnTo>
                    <a:lnTo>
                      <a:pt x="179794" y="6228756"/>
                    </a:lnTo>
                    <a:cubicBezTo>
                      <a:pt x="184556" y="6200944"/>
                      <a:pt x="196176" y="6175797"/>
                      <a:pt x="218465" y="6155602"/>
                    </a:cubicBezTo>
                    <a:lnTo>
                      <a:pt x="218468" y="6155599"/>
                    </a:lnTo>
                    <a:lnTo>
                      <a:pt x="230364" y="6143189"/>
                    </a:lnTo>
                    <a:lnTo>
                      <a:pt x="234064" y="6133314"/>
                    </a:lnTo>
                    <a:lnTo>
                      <a:pt x="234064" y="6133313"/>
                    </a:lnTo>
                    <a:cubicBezTo>
                      <a:pt x="233993" y="6126883"/>
                      <a:pt x="229039" y="6120073"/>
                      <a:pt x="220371" y="6108737"/>
                    </a:cubicBezTo>
                    <a:cubicBezTo>
                      <a:pt x="200176" y="6082257"/>
                      <a:pt x="181508" y="6054824"/>
                      <a:pt x="164171" y="6026439"/>
                    </a:cubicBezTo>
                    <a:cubicBezTo>
                      <a:pt x="158647" y="6017484"/>
                      <a:pt x="158837" y="6004530"/>
                      <a:pt x="157695" y="5993290"/>
                    </a:cubicBezTo>
                    <a:lnTo>
                      <a:pt x="157695" y="5993289"/>
                    </a:lnTo>
                    <a:lnTo>
                      <a:pt x="154075" y="5935949"/>
                    </a:lnTo>
                    <a:lnTo>
                      <a:pt x="154076" y="5935945"/>
                    </a:lnTo>
                    <a:lnTo>
                      <a:pt x="171979" y="5883755"/>
                    </a:lnTo>
                    <a:lnTo>
                      <a:pt x="171981" y="5883751"/>
                    </a:lnTo>
                    <a:cubicBezTo>
                      <a:pt x="193890" y="5837457"/>
                      <a:pt x="221133" y="5794974"/>
                      <a:pt x="260376" y="5760873"/>
                    </a:cubicBezTo>
                    <a:cubicBezTo>
                      <a:pt x="265520" y="5756493"/>
                      <a:pt x="267426" y="5747728"/>
                      <a:pt x="269141" y="5740488"/>
                    </a:cubicBezTo>
                    <a:cubicBezTo>
                      <a:pt x="271999" y="5728678"/>
                      <a:pt x="274665" y="5716485"/>
                      <a:pt x="275047" y="5704483"/>
                    </a:cubicBezTo>
                    <a:cubicBezTo>
                      <a:pt x="276951" y="5646189"/>
                      <a:pt x="303622" y="5600467"/>
                      <a:pt x="346295" y="5562746"/>
                    </a:cubicBezTo>
                    <a:cubicBezTo>
                      <a:pt x="352392" y="5557317"/>
                      <a:pt x="355774" y="5552507"/>
                      <a:pt x="355869" y="5547578"/>
                    </a:cubicBezTo>
                    <a:lnTo>
                      <a:pt x="355869" y="5547577"/>
                    </a:lnTo>
                    <a:cubicBezTo>
                      <a:pt x="355964" y="5542648"/>
                      <a:pt x="352773" y="5537599"/>
                      <a:pt x="345723" y="5531692"/>
                    </a:cubicBezTo>
                    <a:lnTo>
                      <a:pt x="345722" y="5531691"/>
                    </a:lnTo>
                    <a:lnTo>
                      <a:pt x="335103" y="5507667"/>
                    </a:lnTo>
                    <a:lnTo>
                      <a:pt x="339627" y="5480637"/>
                    </a:lnTo>
                    <a:cubicBezTo>
                      <a:pt x="343437" y="5462351"/>
                      <a:pt x="347439" y="5443870"/>
                      <a:pt x="351249" y="5425582"/>
                    </a:cubicBezTo>
                    <a:cubicBezTo>
                      <a:pt x="353915" y="5412057"/>
                      <a:pt x="356201" y="5398721"/>
                      <a:pt x="359440" y="5385384"/>
                    </a:cubicBezTo>
                    <a:cubicBezTo>
                      <a:pt x="361965" y="5375002"/>
                      <a:pt x="363668" y="5364882"/>
                      <a:pt x="364317" y="5355014"/>
                    </a:cubicBezTo>
                    <a:lnTo>
                      <a:pt x="364317" y="5355013"/>
                    </a:lnTo>
                    <a:lnTo>
                      <a:pt x="362870" y="5326162"/>
                    </a:lnTo>
                    <a:lnTo>
                      <a:pt x="360397" y="5321350"/>
                    </a:lnTo>
                    <a:lnTo>
                      <a:pt x="359341" y="5312287"/>
                    </a:lnTo>
                    <a:cubicBezTo>
                      <a:pt x="354789" y="5298594"/>
                      <a:pt x="347082" y="5285440"/>
                      <a:pt x="335437" y="5272795"/>
                    </a:cubicBezTo>
                    <a:cubicBezTo>
                      <a:pt x="323531" y="5259936"/>
                      <a:pt x="315815" y="5245268"/>
                      <a:pt x="311981" y="5229432"/>
                    </a:cubicBezTo>
                    <a:lnTo>
                      <a:pt x="311814" y="5179067"/>
                    </a:lnTo>
                    <a:lnTo>
                      <a:pt x="314362" y="5172090"/>
                    </a:lnTo>
                    <a:cubicBezTo>
                      <a:pt x="315243" y="5169780"/>
                      <a:pt x="315814" y="5167637"/>
                      <a:pt x="315052" y="5166113"/>
                    </a:cubicBezTo>
                    <a:lnTo>
                      <a:pt x="315052" y="5166112"/>
                    </a:lnTo>
                    <a:lnTo>
                      <a:pt x="308337" y="5133224"/>
                    </a:lnTo>
                    <a:lnTo>
                      <a:pt x="308338" y="5133219"/>
                    </a:lnTo>
                    <a:lnTo>
                      <a:pt x="321364" y="5087449"/>
                    </a:lnTo>
                    <a:lnTo>
                      <a:pt x="327270" y="5072375"/>
                    </a:lnTo>
                    <a:cubicBezTo>
                      <a:pt x="330949" y="5062299"/>
                      <a:pt x="333866" y="5052095"/>
                      <a:pt x="334485" y="5041521"/>
                    </a:cubicBezTo>
                    <a:cubicBezTo>
                      <a:pt x="335627" y="5022852"/>
                      <a:pt x="349725" y="5003801"/>
                      <a:pt x="360964" y="4987037"/>
                    </a:cubicBezTo>
                    <a:cubicBezTo>
                      <a:pt x="366751" y="4978392"/>
                      <a:pt x="372458" y="4970096"/>
                      <a:pt x="376969" y="4961455"/>
                    </a:cubicBezTo>
                    <a:lnTo>
                      <a:pt x="378247" y="4957452"/>
                    </a:lnTo>
                    <a:lnTo>
                      <a:pt x="381039" y="4952672"/>
                    </a:lnTo>
                    <a:lnTo>
                      <a:pt x="385799" y="4933804"/>
                    </a:lnTo>
                    <a:cubicBezTo>
                      <a:pt x="386468" y="4927121"/>
                      <a:pt x="386111" y="4919978"/>
                      <a:pt x="384396" y="4912167"/>
                    </a:cubicBezTo>
                    <a:lnTo>
                      <a:pt x="382691" y="4889274"/>
                    </a:lnTo>
                    <a:lnTo>
                      <a:pt x="390221" y="4863342"/>
                    </a:lnTo>
                    <a:lnTo>
                      <a:pt x="412401" y="4828916"/>
                    </a:lnTo>
                    <a:cubicBezTo>
                      <a:pt x="420784" y="4819963"/>
                      <a:pt x="425356" y="4810580"/>
                      <a:pt x="427237" y="4800483"/>
                    </a:cubicBezTo>
                    <a:lnTo>
                      <a:pt x="427237" y="4800482"/>
                    </a:lnTo>
                    <a:cubicBezTo>
                      <a:pt x="429119" y="4790385"/>
                      <a:pt x="428309" y="4779574"/>
                      <a:pt x="425928" y="4767763"/>
                    </a:cubicBezTo>
                    <a:cubicBezTo>
                      <a:pt x="420022" y="4738234"/>
                      <a:pt x="419640" y="4707563"/>
                      <a:pt x="416021" y="4677654"/>
                    </a:cubicBezTo>
                    <a:cubicBezTo>
                      <a:pt x="415259" y="4671175"/>
                      <a:pt x="412591" y="4662985"/>
                      <a:pt x="408019" y="4659173"/>
                    </a:cubicBezTo>
                    <a:cubicBezTo>
                      <a:pt x="351249" y="4612499"/>
                      <a:pt x="350677" y="4546775"/>
                      <a:pt x="348009" y="4482003"/>
                    </a:cubicBezTo>
                    <a:lnTo>
                      <a:pt x="347247" y="4363890"/>
                    </a:lnTo>
                    <a:lnTo>
                      <a:pt x="356201" y="4324645"/>
                    </a:lnTo>
                    <a:cubicBezTo>
                      <a:pt x="368204" y="4300070"/>
                      <a:pt x="383824" y="4277401"/>
                      <a:pt x="396017" y="4253014"/>
                    </a:cubicBezTo>
                    <a:cubicBezTo>
                      <a:pt x="400781" y="4243872"/>
                      <a:pt x="400971" y="4232060"/>
                      <a:pt x="401733" y="4221391"/>
                    </a:cubicBezTo>
                    <a:close/>
                    <a:moveTo>
                      <a:pt x="332842" y="2836171"/>
                    </a:moveTo>
                    <a:lnTo>
                      <a:pt x="332842" y="2836172"/>
                    </a:lnTo>
                    <a:cubicBezTo>
                      <a:pt x="336914" y="2839982"/>
                      <a:pt x="340200" y="2844316"/>
                      <a:pt x="341533" y="2848793"/>
                    </a:cubicBezTo>
                    <a:lnTo>
                      <a:pt x="358166" y="2903544"/>
                    </a:lnTo>
                    <a:lnTo>
                      <a:pt x="366072" y="2947858"/>
                    </a:lnTo>
                    <a:lnTo>
                      <a:pt x="366072" y="2947862"/>
                    </a:lnTo>
                    <a:lnTo>
                      <a:pt x="362488" y="2982147"/>
                    </a:lnTo>
                    <a:cubicBezTo>
                      <a:pt x="354392" y="3014152"/>
                      <a:pt x="350582" y="3045776"/>
                      <a:pt x="350796" y="3077400"/>
                    </a:cubicBezTo>
                    <a:lnTo>
                      <a:pt x="350796" y="3077401"/>
                    </a:lnTo>
                    <a:cubicBezTo>
                      <a:pt x="351010" y="3109025"/>
                      <a:pt x="355249" y="3140649"/>
                      <a:pt x="363250" y="3172654"/>
                    </a:cubicBezTo>
                    <a:cubicBezTo>
                      <a:pt x="389159" y="3276480"/>
                      <a:pt x="416591" y="3380305"/>
                      <a:pt x="410877" y="3489467"/>
                    </a:cubicBezTo>
                    <a:cubicBezTo>
                      <a:pt x="409925" y="3507563"/>
                      <a:pt x="421546" y="3529090"/>
                      <a:pt x="432976" y="3544713"/>
                    </a:cubicBezTo>
                    <a:cubicBezTo>
                      <a:pt x="438406" y="3552190"/>
                      <a:pt x="442585" y="3557715"/>
                      <a:pt x="445520" y="3562320"/>
                    </a:cubicBezTo>
                    <a:lnTo>
                      <a:pt x="450598" y="3574407"/>
                    </a:lnTo>
                    <a:lnTo>
                      <a:pt x="448246" y="3587173"/>
                    </a:lnTo>
                    <a:cubicBezTo>
                      <a:pt x="446228" y="3592231"/>
                      <a:pt x="442978" y="3598434"/>
                      <a:pt x="438500" y="3606816"/>
                    </a:cubicBezTo>
                    <a:cubicBezTo>
                      <a:pt x="434118" y="3614818"/>
                      <a:pt x="431452" y="3624724"/>
                      <a:pt x="424974" y="3630631"/>
                    </a:cubicBezTo>
                    <a:cubicBezTo>
                      <a:pt x="408496" y="3645681"/>
                      <a:pt x="402257" y="3662493"/>
                      <a:pt x="400733" y="3680162"/>
                    </a:cubicBezTo>
                    <a:lnTo>
                      <a:pt x="400733" y="3680163"/>
                    </a:lnTo>
                    <a:lnTo>
                      <a:pt x="404781" y="3734837"/>
                    </a:lnTo>
                    <a:lnTo>
                      <a:pt x="404399" y="3754651"/>
                    </a:lnTo>
                    <a:cubicBezTo>
                      <a:pt x="398399" y="3767129"/>
                      <a:pt x="396447" y="3778654"/>
                      <a:pt x="398042" y="3789775"/>
                    </a:cubicBezTo>
                    <a:lnTo>
                      <a:pt x="398042" y="3789776"/>
                    </a:lnTo>
                    <a:cubicBezTo>
                      <a:pt x="399638" y="3800896"/>
                      <a:pt x="404781" y="3811613"/>
                      <a:pt x="412973" y="3822472"/>
                    </a:cubicBezTo>
                    <a:lnTo>
                      <a:pt x="427308" y="3852619"/>
                    </a:lnTo>
                    <a:lnTo>
                      <a:pt x="417926" y="3885336"/>
                    </a:lnTo>
                    <a:lnTo>
                      <a:pt x="417925" y="3885337"/>
                    </a:lnTo>
                    <a:cubicBezTo>
                      <a:pt x="398494" y="3910103"/>
                      <a:pt x="388302" y="3935726"/>
                      <a:pt x="386040" y="3962158"/>
                    </a:cubicBezTo>
                    <a:lnTo>
                      <a:pt x="386040" y="3962159"/>
                    </a:lnTo>
                    <a:lnTo>
                      <a:pt x="388431" y="4002409"/>
                    </a:lnTo>
                    <a:lnTo>
                      <a:pt x="401733" y="4043837"/>
                    </a:lnTo>
                    <a:lnTo>
                      <a:pt x="401733" y="4043839"/>
                    </a:lnTo>
                    <a:lnTo>
                      <a:pt x="416855" y="4103825"/>
                    </a:lnTo>
                    <a:lnTo>
                      <a:pt x="405544" y="4165381"/>
                    </a:lnTo>
                    <a:lnTo>
                      <a:pt x="405543" y="4165382"/>
                    </a:lnTo>
                    <a:cubicBezTo>
                      <a:pt x="402114" y="4173479"/>
                      <a:pt x="401543" y="4182766"/>
                      <a:pt x="401638" y="4192386"/>
                    </a:cubicBezTo>
                    <a:lnTo>
                      <a:pt x="401638" y="4192387"/>
                    </a:lnTo>
                    <a:lnTo>
                      <a:pt x="405543" y="4165383"/>
                    </a:lnTo>
                    <a:lnTo>
                      <a:pt x="405544" y="4165381"/>
                    </a:lnTo>
                    <a:lnTo>
                      <a:pt x="414887" y="4134255"/>
                    </a:lnTo>
                    <a:lnTo>
                      <a:pt x="416855" y="4103825"/>
                    </a:lnTo>
                    <a:lnTo>
                      <a:pt x="416855" y="4103824"/>
                    </a:lnTo>
                    <a:cubicBezTo>
                      <a:pt x="415879" y="4083701"/>
                      <a:pt x="410497" y="4063841"/>
                      <a:pt x="401733" y="4043838"/>
                    </a:cubicBezTo>
                    <a:lnTo>
                      <a:pt x="401733" y="4043837"/>
                    </a:lnTo>
                    <a:lnTo>
                      <a:pt x="386040" y="3962159"/>
                    </a:lnTo>
                    <a:lnTo>
                      <a:pt x="395544" y="3923124"/>
                    </a:lnTo>
                    <a:cubicBezTo>
                      <a:pt x="400804" y="3910318"/>
                      <a:pt x="408210" y="3897721"/>
                      <a:pt x="417925" y="3885338"/>
                    </a:cubicBezTo>
                    <a:lnTo>
                      <a:pt x="417926" y="3885336"/>
                    </a:lnTo>
                    <a:lnTo>
                      <a:pt x="426528" y="3868763"/>
                    </a:lnTo>
                    <a:lnTo>
                      <a:pt x="427308" y="3852619"/>
                    </a:lnTo>
                    <a:lnTo>
                      <a:pt x="427308" y="3852618"/>
                    </a:lnTo>
                    <a:cubicBezTo>
                      <a:pt x="425642" y="3842045"/>
                      <a:pt x="420022" y="3831901"/>
                      <a:pt x="412973" y="3822471"/>
                    </a:cubicBezTo>
                    <a:lnTo>
                      <a:pt x="398042" y="3789775"/>
                    </a:lnTo>
                    <a:lnTo>
                      <a:pt x="404399" y="3754652"/>
                    </a:lnTo>
                    <a:cubicBezTo>
                      <a:pt x="407067" y="3749125"/>
                      <a:pt x="405733" y="3741315"/>
                      <a:pt x="404781" y="3734837"/>
                    </a:cubicBezTo>
                    <a:lnTo>
                      <a:pt x="404781" y="3734836"/>
                    </a:lnTo>
                    <a:lnTo>
                      <a:pt x="400733" y="3680163"/>
                    </a:lnTo>
                    <a:lnTo>
                      <a:pt x="407246" y="3654415"/>
                    </a:lnTo>
                    <a:cubicBezTo>
                      <a:pt x="411056" y="3646122"/>
                      <a:pt x="416735" y="3638157"/>
                      <a:pt x="424974" y="3630632"/>
                    </a:cubicBezTo>
                    <a:cubicBezTo>
                      <a:pt x="431452" y="3624725"/>
                      <a:pt x="434118" y="3614819"/>
                      <a:pt x="438500" y="3606817"/>
                    </a:cubicBezTo>
                    <a:cubicBezTo>
                      <a:pt x="447455" y="3590053"/>
                      <a:pt x="451503" y="3582004"/>
                      <a:pt x="450598" y="3574408"/>
                    </a:cubicBezTo>
                    <a:lnTo>
                      <a:pt x="450598" y="3574407"/>
                    </a:lnTo>
                    <a:cubicBezTo>
                      <a:pt x="449693" y="3566810"/>
                      <a:pt x="443835" y="3559667"/>
                      <a:pt x="432976" y="3544712"/>
                    </a:cubicBezTo>
                    <a:cubicBezTo>
                      <a:pt x="421546" y="3529089"/>
                      <a:pt x="409925" y="3507562"/>
                      <a:pt x="410877" y="3489466"/>
                    </a:cubicBezTo>
                    <a:cubicBezTo>
                      <a:pt x="416591" y="3380304"/>
                      <a:pt x="389159" y="3276479"/>
                      <a:pt x="363250" y="3172653"/>
                    </a:cubicBezTo>
                    <a:lnTo>
                      <a:pt x="350796" y="3077401"/>
                    </a:lnTo>
                    <a:lnTo>
                      <a:pt x="362488" y="2982148"/>
                    </a:lnTo>
                    <a:cubicBezTo>
                      <a:pt x="365441" y="2970575"/>
                      <a:pt x="366442" y="2959156"/>
                      <a:pt x="366072" y="2947862"/>
                    </a:cubicBezTo>
                    <a:lnTo>
                      <a:pt x="366072" y="2947861"/>
                    </a:lnTo>
                    <a:lnTo>
                      <a:pt x="366072" y="2947858"/>
                    </a:lnTo>
                    <a:lnTo>
                      <a:pt x="361441" y="2914327"/>
                    </a:lnTo>
                    <a:lnTo>
                      <a:pt x="358166" y="2903544"/>
                    </a:lnTo>
                    <a:lnTo>
                      <a:pt x="357138" y="2897784"/>
                    </a:lnTo>
                    <a:cubicBezTo>
                      <a:pt x="352392" y="2881306"/>
                      <a:pt x="346534" y="2865009"/>
                      <a:pt x="341533" y="2848792"/>
                    </a:cubicBezTo>
                    <a:close/>
                    <a:moveTo>
                      <a:pt x="296001" y="2745351"/>
                    </a:moveTo>
                    <a:lnTo>
                      <a:pt x="289670" y="2770757"/>
                    </a:lnTo>
                    <a:lnTo>
                      <a:pt x="290080" y="2778005"/>
                    </a:lnTo>
                    <a:lnTo>
                      <a:pt x="289301" y="2782304"/>
                    </a:lnTo>
                    <a:lnTo>
                      <a:pt x="290501" y="2785439"/>
                    </a:lnTo>
                    <a:lnTo>
                      <a:pt x="290929" y="2793022"/>
                    </a:lnTo>
                    <a:lnTo>
                      <a:pt x="300579" y="2811779"/>
                    </a:lnTo>
                    <a:lnTo>
                      <a:pt x="300582" y="2811786"/>
                    </a:lnTo>
                    <a:lnTo>
                      <a:pt x="300583" y="2811786"/>
                    </a:lnTo>
                    <a:lnTo>
                      <a:pt x="300579" y="2811779"/>
                    </a:lnTo>
                    <a:lnTo>
                      <a:pt x="290501" y="2785439"/>
                    </a:lnTo>
                    <a:lnTo>
                      <a:pt x="290080" y="2778005"/>
                    </a:lnTo>
                    <a:close/>
                    <a:moveTo>
                      <a:pt x="817328" y="1508457"/>
                    </a:moveTo>
                    <a:lnTo>
                      <a:pt x="845421" y="1596212"/>
                    </a:lnTo>
                    <a:cubicBezTo>
                      <a:pt x="847898" y="1604977"/>
                      <a:pt x="846373" y="1615835"/>
                      <a:pt x="843517" y="1624979"/>
                    </a:cubicBezTo>
                    <a:cubicBezTo>
                      <a:pt x="833801" y="1656222"/>
                      <a:pt x="809415" y="1676035"/>
                      <a:pt x="786935" y="1697752"/>
                    </a:cubicBezTo>
                    <a:cubicBezTo>
                      <a:pt x="777029" y="1707278"/>
                      <a:pt x="769981" y="1720422"/>
                      <a:pt x="764267" y="1733187"/>
                    </a:cubicBezTo>
                    <a:cubicBezTo>
                      <a:pt x="749595" y="1766334"/>
                      <a:pt x="736452" y="1800245"/>
                      <a:pt x="722546" y="1833774"/>
                    </a:cubicBezTo>
                    <a:cubicBezTo>
                      <a:pt x="721212" y="1837012"/>
                      <a:pt x="717783" y="1839678"/>
                      <a:pt x="714925" y="1842157"/>
                    </a:cubicBezTo>
                    <a:cubicBezTo>
                      <a:pt x="684824" y="1866921"/>
                      <a:pt x="654535" y="1891496"/>
                      <a:pt x="624434" y="1916453"/>
                    </a:cubicBezTo>
                    <a:cubicBezTo>
                      <a:pt x="618720" y="1921215"/>
                      <a:pt x="614528" y="1928075"/>
                      <a:pt x="609004" y="1933218"/>
                    </a:cubicBezTo>
                    <a:cubicBezTo>
                      <a:pt x="601384" y="1940458"/>
                      <a:pt x="594143" y="1949602"/>
                      <a:pt x="584999" y="1953412"/>
                    </a:cubicBezTo>
                    <a:cubicBezTo>
                      <a:pt x="556234" y="1965223"/>
                      <a:pt x="543850" y="1987893"/>
                      <a:pt x="538516" y="2016468"/>
                    </a:cubicBezTo>
                    <a:cubicBezTo>
                      <a:pt x="533563" y="2042569"/>
                      <a:pt x="529371" y="2068668"/>
                      <a:pt x="523657" y="2094577"/>
                    </a:cubicBezTo>
                    <a:cubicBezTo>
                      <a:pt x="516799" y="2126200"/>
                      <a:pt x="509369" y="2157635"/>
                      <a:pt x="500986" y="2188878"/>
                    </a:cubicBezTo>
                    <a:cubicBezTo>
                      <a:pt x="497366" y="2202403"/>
                      <a:pt x="493176" y="2216691"/>
                      <a:pt x="485746" y="2228313"/>
                    </a:cubicBezTo>
                    <a:cubicBezTo>
                      <a:pt x="465171" y="2260889"/>
                      <a:pt x="451265" y="2295752"/>
                      <a:pt x="456789" y="2334043"/>
                    </a:cubicBezTo>
                    <a:cubicBezTo>
                      <a:pt x="461171" y="2364714"/>
                      <a:pt x="449931" y="2390433"/>
                      <a:pt x="432404" y="2409484"/>
                    </a:cubicBezTo>
                    <a:cubicBezTo>
                      <a:pt x="424451" y="2418153"/>
                      <a:pt x="418938" y="2426976"/>
                      <a:pt x="415303" y="2435912"/>
                    </a:cubicBezTo>
                    <a:lnTo>
                      <a:pt x="415303" y="2435912"/>
                    </a:lnTo>
                    <a:lnTo>
                      <a:pt x="415303" y="2435912"/>
                    </a:lnTo>
                    <a:lnTo>
                      <a:pt x="414227" y="2440915"/>
                    </a:lnTo>
                    <a:lnTo>
                      <a:pt x="409472" y="2463016"/>
                    </a:lnTo>
                    <a:lnTo>
                      <a:pt x="409472" y="2463017"/>
                    </a:lnTo>
                    <a:lnTo>
                      <a:pt x="411535" y="2490550"/>
                    </a:lnTo>
                    <a:lnTo>
                      <a:pt x="418115" y="2518261"/>
                    </a:lnTo>
                    <a:lnTo>
                      <a:pt x="418115" y="2518264"/>
                    </a:lnTo>
                    <a:lnTo>
                      <a:pt x="421759" y="2545006"/>
                    </a:lnTo>
                    <a:lnTo>
                      <a:pt x="417545" y="2571033"/>
                    </a:lnTo>
                    <a:cubicBezTo>
                      <a:pt x="405543" y="2612944"/>
                      <a:pt x="372966" y="2640949"/>
                      <a:pt x="344391" y="2668000"/>
                    </a:cubicBezTo>
                    <a:cubicBezTo>
                      <a:pt x="320006" y="2691053"/>
                      <a:pt x="306290" y="2716962"/>
                      <a:pt x="296001" y="2745347"/>
                    </a:cubicBezTo>
                    <a:lnTo>
                      <a:pt x="296001" y="2745348"/>
                    </a:lnTo>
                    <a:cubicBezTo>
                      <a:pt x="306290" y="2716963"/>
                      <a:pt x="320006" y="2691054"/>
                      <a:pt x="344391" y="2668001"/>
                    </a:cubicBezTo>
                    <a:cubicBezTo>
                      <a:pt x="372966" y="2640950"/>
                      <a:pt x="405543" y="2612945"/>
                      <a:pt x="417545" y="2571034"/>
                    </a:cubicBezTo>
                    <a:cubicBezTo>
                      <a:pt x="420117" y="2561985"/>
                      <a:pt x="421593" y="2553555"/>
                      <a:pt x="421760" y="2545006"/>
                    </a:cubicBezTo>
                    <a:lnTo>
                      <a:pt x="421759" y="2545006"/>
                    </a:lnTo>
                    <a:lnTo>
                      <a:pt x="421760" y="2545005"/>
                    </a:lnTo>
                    <a:cubicBezTo>
                      <a:pt x="421926" y="2536456"/>
                      <a:pt x="420783" y="2527789"/>
                      <a:pt x="418115" y="2518263"/>
                    </a:cubicBezTo>
                    <a:lnTo>
                      <a:pt x="418115" y="2518261"/>
                    </a:lnTo>
                    <a:lnTo>
                      <a:pt x="409472" y="2463017"/>
                    </a:lnTo>
                    <a:lnTo>
                      <a:pt x="414227" y="2440915"/>
                    </a:lnTo>
                    <a:lnTo>
                      <a:pt x="415303" y="2435912"/>
                    </a:lnTo>
                    <a:lnTo>
                      <a:pt x="432404" y="2409485"/>
                    </a:lnTo>
                    <a:cubicBezTo>
                      <a:pt x="449931" y="2390434"/>
                      <a:pt x="461171" y="2364715"/>
                      <a:pt x="456789" y="2334044"/>
                    </a:cubicBezTo>
                    <a:cubicBezTo>
                      <a:pt x="451265" y="2295753"/>
                      <a:pt x="465171" y="2260890"/>
                      <a:pt x="485746" y="2228314"/>
                    </a:cubicBezTo>
                    <a:cubicBezTo>
                      <a:pt x="493176" y="2216692"/>
                      <a:pt x="497366" y="2202404"/>
                      <a:pt x="500986" y="2188879"/>
                    </a:cubicBezTo>
                    <a:cubicBezTo>
                      <a:pt x="509369" y="2157636"/>
                      <a:pt x="516799" y="2126201"/>
                      <a:pt x="523657" y="2094578"/>
                    </a:cubicBezTo>
                    <a:cubicBezTo>
                      <a:pt x="529371" y="2068669"/>
                      <a:pt x="533563" y="2042570"/>
                      <a:pt x="538516" y="2016469"/>
                    </a:cubicBezTo>
                    <a:cubicBezTo>
                      <a:pt x="543850" y="1987894"/>
                      <a:pt x="556234" y="1965224"/>
                      <a:pt x="584999" y="1953413"/>
                    </a:cubicBezTo>
                    <a:cubicBezTo>
                      <a:pt x="594143" y="1949603"/>
                      <a:pt x="601384" y="1940459"/>
                      <a:pt x="609004" y="1933219"/>
                    </a:cubicBezTo>
                    <a:cubicBezTo>
                      <a:pt x="614528" y="1928076"/>
                      <a:pt x="618720" y="1921216"/>
                      <a:pt x="624434" y="1916454"/>
                    </a:cubicBezTo>
                    <a:cubicBezTo>
                      <a:pt x="654535" y="1891497"/>
                      <a:pt x="684824" y="1866922"/>
                      <a:pt x="714925" y="1842158"/>
                    </a:cubicBezTo>
                    <a:cubicBezTo>
                      <a:pt x="717783" y="1839679"/>
                      <a:pt x="721212" y="1837013"/>
                      <a:pt x="722546" y="1833775"/>
                    </a:cubicBezTo>
                    <a:cubicBezTo>
                      <a:pt x="736452" y="1800246"/>
                      <a:pt x="749596" y="1766335"/>
                      <a:pt x="764267" y="1733188"/>
                    </a:cubicBezTo>
                    <a:cubicBezTo>
                      <a:pt x="769981" y="1720423"/>
                      <a:pt x="777029" y="1707279"/>
                      <a:pt x="786936" y="1697753"/>
                    </a:cubicBezTo>
                    <a:cubicBezTo>
                      <a:pt x="809416" y="1676036"/>
                      <a:pt x="833801" y="1656223"/>
                      <a:pt x="843517" y="1624980"/>
                    </a:cubicBezTo>
                    <a:cubicBezTo>
                      <a:pt x="846374" y="1615836"/>
                      <a:pt x="847899" y="1604978"/>
                      <a:pt x="845422" y="1596213"/>
                    </a:cubicBezTo>
                    <a:close/>
                    <a:moveTo>
                      <a:pt x="798723" y="1459072"/>
                    </a:moveTo>
                    <a:lnTo>
                      <a:pt x="807941" y="1481571"/>
                    </a:lnTo>
                    <a:lnTo>
                      <a:pt x="798724" y="1459073"/>
                    </a:lnTo>
                    <a:close/>
                    <a:moveTo>
                      <a:pt x="779530" y="1268757"/>
                    </a:moveTo>
                    <a:lnTo>
                      <a:pt x="774363" y="1286068"/>
                    </a:lnTo>
                    <a:cubicBezTo>
                      <a:pt x="759789" y="1306929"/>
                      <a:pt x="753550" y="1328551"/>
                      <a:pt x="752025" y="1350626"/>
                    </a:cubicBezTo>
                    <a:lnTo>
                      <a:pt x="757620" y="1413839"/>
                    </a:lnTo>
                    <a:lnTo>
                      <a:pt x="752026" y="1350627"/>
                    </a:lnTo>
                    <a:cubicBezTo>
                      <a:pt x="753550" y="1328552"/>
                      <a:pt x="759790" y="1306929"/>
                      <a:pt x="774363" y="1286069"/>
                    </a:cubicBezTo>
                    <a:cubicBezTo>
                      <a:pt x="777506" y="1281688"/>
                      <a:pt x="779078" y="1275401"/>
                      <a:pt x="779530" y="1268757"/>
                    </a:cubicBezTo>
                    <a:close/>
                    <a:moveTo>
                      <a:pt x="837801" y="773034"/>
                    </a:moveTo>
                    <a:lnTo>
                      <a:pt x="829801" y="854378"/>
                    </a:lnTo>
                    <a:cubicBezTo>
                      <a:pt x="827515" y="878955"/>
                      <a:pt x="826753" y="903721"/>
                      <a:pt x="798747" y="915342"/>
                    </a:cubicBezTo>
                    <a:cubicBezTo>
                      <a:pt x="794365" y="917058"/>
                      <a:pt x="791127" y="922772"/>
                      <a:pt x="788269" y="927154"/>
                    </a:cubicBezTo>
                    <a:cubicBezTo>
                      <a:pt x="744261" y="994784"/>
                      <a:pt x="745405" y="1030979"/>
                      <a:pt x="791889" y="1097086"/>
                    </a:cubicBezTo>
                    <a:cubicBezTo>
                      <a:pt x="796651" y="1103944"/>
                      <a:pt x="800081" y="1118612"/>
                      <a:pt x="796271" y="1123184"/>
                    </a:cubicBezTo>
                    <a:cubicBezTo>
                      <a:pt x="780459" y="1142616"/>
                      <a:pt x="773411" y="1162953"/>
                      <a:pt x="771553" y="1184028"/>
                    </a:cubicBezTo>
                    <a:cubicBezTo>
                      <a:pt x="773411" y="1162953"/>
                      <a:pt x="780460" y="1142617"/>
                      <a:pt x="796272" y="1123185"/>
                    </a:cubicBezTo>
                    <a:cubicBezTo>
                      <a:pt x="800082" y="1118613"/>
                      <a:pt x="796652" y="1103945"/>
                      <a:pt x="791890" y="1097087"/>
                    </a:cubicBezTo>
                    <a:cubicBezTo>
                      <a:pt x="745406" y="1030980"/>
                      <a:pt x="744262" y="994785"/>
                      <a:pt x="788270" y="927155"/>
                    </a:cubicBezTo>
                    <a:cubicBezTo>
                      <a:pt x="791128" y="922773"/>
                      <a:pt x="794366" y="917059"/>
                      <a:pt x="798748" y="915343"/>
                    </a:cubicBezTo>
                    <a:cubicBezTo>
                      <a:pt x="826753" y="903722"/>
                      <a:pt x="827515" y="878956"/>
                      <a:pt x="829801" y="854379"/>
                    </a:cubicBezTo>
                    <a:cubicBezTo>
                      <a:pt x="832277" y="827329"/>
                      <a:pt x="835515" y="800276"/>
                      <a:pt x="837801" y="773035"/>
                    </a:cubicBezTo>
                    <a:close/>
                    <a:moveTo>
                      <a:pt x="782400" y="517850"/>
                    </a:moveTo>
                    <a:lnTo>
                      <a:pt x="791317" y="556046"/>
                    </a:lnTo>
                    <a:cubicBezTo>
                      <a:pt x="793413" y="564047"/>
                      <a:pt x="798937" y="572621"/>
                      <a:pt x="797795" y="580049"/>
                    </a:cubicBezTo>
                    <a:cubicBezTo>
                      <a:pt x="794461" y="601577"/>
                      <a:pt x="796890" y="622200"/>
                      <a:pt x="801176" y="642536"/>
                    </a:cubicBezTo>
                    <a:lnTo>
                      <a:pt x="813700" y="694927"/>
                    </a:lnTo>
                    <a:lnTo>
                      <a:pt x="801177" y="642537"/>
                    </a:lnTo>
                    <a:cubicBezTo>
                      <a:pt x="796891" y="622200"/>
                      <a:pt x="794462" y="601578"/>
                      <a:pt x="797796" y="580050"/>
                    </a:cubicBezTo>
                    <a:cubicBezTo>
                      <a:pt x="798938" y="572622"/>
                      <a:pt x="793414" y="564048"/>
                      <a:pt x="791318" y="556047"/>
                    </a:cubicBezTo>
                    <a:close/>
                    <a:moveTo>
                      <a:pt x="783887" y="313532"/>
                    </a:moveTo>
                    <a:lnTo>
                      <a:pt x="786245" y="324057"/>
                    </a:lnTo>
                    <a:cubicBezTo>
                      <a:pt x="786031" y="328963"/>
                      <a:pt x="785126" y="334583"/>
                      <a:pt x="784459" y="338869"/>
                    </a:cubicBezTo>
                    <a:lnTo>
                      <a:pt x="784454" y="338897"/>
                    </a:lnTo>
                    <a:lnTo>
                      <a:pt x="778363" y="367327"/>
                    </a:lnTo>
                    <a:lnTo>
                      <a:pt x="774553" y="395639"/>
                    </a:lnTo>
                    <a:lnTo>
                      <a:pt x="784454" y="338897"/>
                    </a:lnTo>
                    <a:lnTo>
                      <a:pt x="784460" y="338870"/>
                    </a:lnTo>
                    <a:cubicBezTo>
                      <a:pt x="785794" y="330298"/>
                      <a:pt x="788080" y="316389"/>
                      <a:pt x="783888" y="313533"/>
                    </a:cubicBezTo>
                    <a:close/>
                    <a:moveTo>
                      <a:pt x="761560" y="281567"/>
                    </a:moveTo>
                    <a:lnTo>
                      <a:pt x="766454" y="295414"/>
                    </a:lnTo>
                    <a:lnTo>
                      <a:pt x="766455" y="295414"/>
                    </a:lnTo>
                    <a:close/>
                    <a:moveTo>
                      <a:pt x="774880" y="24485"/>
                    </a:moveTo>
                    <a:lnTo>
                      <a:pt x="777142" y="74128"/>
                    </a:lnTo>
                    <a:cubicBezTo>
                      <a:pt x="775758" y="100173"/>
                      <a:pt x="771253" y="125875"/>
                      <a:pt x="767023" y="151568"/>
                    </a:cubicBezTo>
                    <a:lnTo>
                      <a:pt x="766824" y="153387"/>
                    </a:lnTo>
                    <a:lnTo>
                      <a:pt x="763010" y="177270"/>
                    </a:lnTo>
                    <a:lnTo>
                      <a:pt x="758551" y="228943"/>
                    </a:lnTo>
                    <a:lnTo>
                      <a:pt x="766824" y="153387"/>
                    </a:lnTo>
                    <a:lnTo>
                      <a:pt x="771220" y="125860"/>
                    </a:lnTo>
                    <a:cubicBezTo>
                      <a:pt x="773910" y="108702"/>
                      <a:pt x="776220" y="91491"/>
                      <a:pt x="777143" y="74128"/>
                    </a:cubicBezTo>
                    <a:close/>
                    <a:moveTo>
                      <a:pt x="313354" y="0"/>
                    </a:moveTo>
                    <a:lnTo>
                      <a:pt x="777461" y="0"/>
                    </a:lnTo>
                    <a:lnTo>
                      <a:pt x="774743" y="21485"/>
                    </a:lnTo>
                    <a:lnTo>
                      <a:pt x="777461" y="0"/>
                    </a:lnTo>
                    <a:lnTo>
                      <a:pt x="4543952" y="1"/>
                    </a:lnTo>
                    <a:lnTo>
                      <a:pt x="4543952" y="6858000"/>
                    </a:lnTo>
                    <a:lnTo>
                      <a:pt x="284400" y="6858000"/>
                    </a:lnTo>
                    <a:lnTo>
                      <a:pt x="112147" y="6858000"/>
                    </a:lnTo>
                    <a:lnTo>
                      <a:pt x="102447" y="6815515"/>
                    </a:lnTo>
                    <a:cubicBezTo>
                      <a:pt x="96923" y="6793034"/>
                      <a:pt x="87016" y="6771318"/>
                      <a:pt x="83396" y="6748457"/>
                    </a:cubicBezTo>
                    <a:cubicBezTo>
                      <a:pt x="74824" y="6694163"/>
                      <a:pt x="68728" y="6639487"/>
                      <a:pt x="61870" y="6584811"/>
                    </a:cubicBezTo>
                    <a:cubicBezTo>
                      <a:pt x="54821" y="6528423"/>
                      <a:pt x="47391" y="6472224"/>
                      <a:pt x="41105" y="6415832"/>
                    </a:cubicBezTo>
                    <a:cubicBezTo>
                      <a:pt x="37865" y="6384971"/>
                      <a:pt x="37295" y="6353918"/>
                      <a:pt x="34247" y="6323057"/>
                    </a:cubicBezTo>
                    <a:cubicBezTo>
                      <a:pt x="31579" y="6296004"/>
                      <a:pt x="26626" y="6269143"/>
                      <a:pt x="23386" y="6242092"/>
                    </a:cubicBezTo>
                    <a:cubicBezTo>
                      <a:pt x="20720" y="6218659"/>
                      <a:pt x="19196" y="6195036"/>
                      <a:pt x="16528" y="6171604"/>
                    </a:cubicBezTo>
                    <a:cubicBezTo>
                      <a:pt x="12148" y="6134074"/>
                      <a:pt x="7194" y="6096735"/>
                      <a:pt x="2622" y="6059396"/>
                    </a:cubicBezTo>
                    <a:lnTo>
                      <a:pt x="0" y="6041768"/>
                    </a:lnTo>
                    <a:lnTo>
                      <a:pt x="0" y="6000936"/>
                    </a:lnTo>
                    <a:lnTo>
                      <a:pt x="3670" y="5957594"/>
                    </a:lnTo>
                    <a:lnTo>
                      <a:pt x="0" y="5912510"/>
                    </a:lnTo>
                    <a:lnTo>
                      <a:pt x="0" y="5886400"/>
                    </a:lnTo>
                    <a:lnTo>
                      <a:pt x="1098" y="5864317"/>
                    </a:lnTo>
                    <a:cubicBezTo>
                      <a:pt x="7576" y="5839360"/>
                      <a:pt x="16720" y="5815168"/>
                      <a:pt x="24720" y="5790591"/>
                    </a:cubicBezTo>
                    <a:cubicBezTo>
                      <a:pt x="25672" y="5787923"/>
                      <a:pt x="25864" y="5784685"/>
                      <a:pt x="26434" y="5781829"/>
                    </a:cubicBezTo>
                    <a:cubicBezTo>
                      <a:pt x="29675" y="5765634"/>
                      <a:pt x="32913" y="5749633"/>
                      <a:pt x="35771" y="5733439"/>
                    </a:cubicBezTo>
                    <a:cubicBezTo>
                      <a:pt x="37295" y="5724677"/>
                      <a:pt x="37485" y="5715722"/>
                      <a:pt x="38819" y="5706958"/>
                    </a:cubicBezTo>
                    <a:cubicBezTo>
                      <a:pt x="44153" y="5673049"/>
                      <a:pt x="35199" y="5635710"/>
                      <a:pt x="58250" y="5606371"/>
                    </a:cubicBezTo>
                    <a:cubicBezTo>
                      <a:pt x="73110" y="5587320"/>
                      <a:pt x="69680" y="5568841"/>
                      <a:pt x="67394" y="5548459"/>
                    </a:cubicBezTo>
                    <a:cubicBezTo>
                      <a:pt x="65680" y="5533026"/>
                      <a:pt x="66252" y="5517214"/>
                      <a:pt x="66060" y="5501593"/>
                    </a:cubicBezTo>
                    <a:cubicBezTo>
                      <a:pt x="65490" y="5474160"/>
                      <a:pt x="65298" y="5446727"/>
                      <a:pt x="64346" y="5419294"/>
                    </a:cubicBezTo>
                    <a:cubicBezTo>
                      <a:pt x="63966" y="5410530"/>
                      <a:pt x="59202" y="5401578"/>
                      <a:pt x="59964" y="5393004"/>
                    </a:cubicBezTo>
                    <a:cubicBezTo>
                      <a:pt x="63584" y="5353378"/>
                      <a:pt x="69300" y="5313753"/>
                      <a:pt x="72538" y="5274128"/>
                    </a:cubicBezTo>
                    <a:cubicBezTo>
                      <a:pt x="74442" y="5251649"/>
                      <a:pt x="70824" y="5228596"/>
                      <a:pt x="73490" y="5206307"/>
                    </a:cubicBezTo>
                    <a:cubicBezTo>
                      <a:pt x="76538" y="5180590"/>
                      <a:pt x="84348" y="5155444"/>
                      <a:pt x="89113" y="5129915"/>
                    </a:cubicBezTo>
                    <a:cubicBezTo>
                      <a:pt x="90445" y="5122866"/>
                      <a:pt x="88731" y="5115056"/>
                      <a:pt x="88351" y="5107626"/>
                    </a:cubicBezTo>
                    <a:cubicBezTo>
                      <a:pt x="87968" y="5099244"/>
                      <a:pt x="87206" y="5091051"/>
                      <a:pt x="87016" y="5082669"/>
                    </a:cubicBezTo>
                    <a:cubicBezTo>
                      <a:pt x="86634" y="5057140"/>
                      <a:pt x="87206" y="5031613"/>
                      <a:pt x="85872" y="5006085"/>
                    </a:cubicBezTo>
                    <a:cubicBezTo>
                      <a:pt x="85110" y="4990464"/>
                      <a:pt x="77300" y="4974081"/>
                      <a:pt x="80158" y="4959601"/>
                    </a:cubicBezTo>
                    <a:cubicBezTo>
                      <a:pt x="85682" y="4930074"/>
                      <a:pt x="73300" y="4900545"/>
                      <a:pt x="83586" y="4871018"/>
                    </a:cubicBezTo>
                    <a:cubicBezTo>
                      <a:pt x="86634" y="4861872"/>
                      <a:pt x="79014" y="4849299"/>
                      <a:pt x="78634" y="4838249"/>
                    </a:cubicBezTo>
                    <a:cubicBezTo>
                      <a:pt x="77682" y="4810626"/>
                      <a:pt x="77872" y="4783003"/>
                      <a:pt x="78062" y="4755380"/>
                    </a:cubicBezTo>
                    <a:cubicBezTo>
                      <a:pt x="78252" y="4730613"/>
                      <a:pt x="75586" y="4704894"/>
                      <a:pt x="80920" y="4681082"/>
                    </a:cubicBezTo>
                    <a:cubicBezTo>
                      <a:pt x="86634" y="4656125"/>
                      <a:pt x="85872" y="4633646"/>
                      <a:pt x="79396" y="4609451"/>
                    </a:cubicBezTo>
                    <a:cubicBezTo>
                      <a:pt x="75014" y="4592877"/>
                      <a:pt x="74442" y="4575350"/>
                      <a:pt x="73110" y="4558206"/>
                    </a:cubicBezTo>
                    <a:cubicBezTo>
                      <a:pt x="71586" y="4539727"/>
                      <a:pt x="75586" y="4519342"/>
                      <a:pt x="69300" y="4502578"/>
                    </a:cubicBezTo>
                    <a:cubicBezTo>
                      <a:pt x="50629" y="4452664"/>
                      <a:pt x="46629" y="4401418"/>
                      <a:pt x="46629" y="4349221"/>
                    </a:cubicBezTo>
                    <a:cubicBezTo>
                      <a:pt x="46629" y="4339694"/>
                      <a:pt x="49295" y="4329978"/>
                      <a:pt x="52153" y="4320836"/>
                    </a:cubicBezTo>
                    <a:cubicBezTo>
                      <a:pt x="69300" y="4267492"/>
                      <a:pt x="67776" y="4213960"/>
                      <a:pt x="57297" y="4159666"/>
                    </a:cubicBezTo>
                    <a:cubicBezTo>
                      <a:pt x="55011" y="4148426"/>
                      <a:pt x="54629" y="4135853"/>
                      <a:pt x="56915" y="4124613"/>
                    </a:cubicBezTo>
                    <a:cubicBezTo>
                      <a:pt x="63584" y="4092988"/>
                      <a:pt x="74634" y="4062317"/>
                      <a:pt x="79396" y="4030502"/>
                    </a:cubicBezTo>
                    <a:cubicBezTo>
                      <a:pt x="87206" y="3977924"/>
                      <a:pt x="60918" y="3932393"/>
                      <a:pt x="43771" y="3885337"/>
                    </a:cubicBezTo>
                    <a:cubicBezTo>
                      <a:pt x="31627" y="3851760"/>
                      <a:pt x="8016" y="3821934"/>
                      <a:pt x="426" y="3786776"/>
                    </a:cubicBezTo>
                    <a:lnTo>
                      <a:pt x="0" y="3773896"/>
                    </a:lnTo>
                    <a:lnTo>
                      <a:pt x="0" y="3393881"/>
                    </a:lnTo>
                    <a:lnTo>
                      <a:pt x="11838" y="3359515"/>
                    </a:lnTo>
                    <a:cubicBezTo>
                      <a:pt x="14434" y="3346204"/>
                      <a:pt x="14910" y="3332773"/>
                      <a:pt x="12910" y="3318770"/>
                    </a:cubicBezTo>
                    <a:cubicBezTo>
                      <a:pt x="12243" y="3314103"/>
                      <a:pt x="9909" y="3308769"/>
                      <a:pt x="6718" y="3304078"/>
                    </a:cubicBezTo>
                    <a:lnTo>
                      <a:pt x="0" y="3297656"/>
                    </a:lnTo>
                    <a:lnTo>
                      <a:pt x="0" y="3207866"/>
                    </a:lnTo>
                    <a:lnTo>
                      <a:pt x="15553" y="3186770"/>
                    </a:lnTo>
                    <a:cubicBezTo>
                      <a:pt x="28483" y="3162328"/>
                      <a:pt x="30484" y="3134646"/>
                      <a:pt x="36341" y="3107499"/>
                    </a:cubicBezTo>
                    <a:cubicBezTo>
                      <a:pt x="41105" y="3085402"/>
                      <a:pt x="41295" y="3064826"/>
                      <a:pt x="38057" y="3042727"/>
                    </a:cubicBezTo>
                    <a:cubicBezTo>
                      <a:pt x="30817" y="2994721"/>
                      <a:pt x="41105" y="2948046"/>
                      <a:pt x="54249" y="2901942"/>
                    </a:cubicBezTo>
                    <a:cubicBezTo>
                      <a:pt x="63012" y="2871461"/>
                      <a:pt x="68346" y="2840218"/>
                      <a:pt x="77300" y="2809929"/>
                    </a:cubicBezTo>
                    <a:cubicBezTo>
                      <a:pt x="84158" y="2787258"/>
                      <a:pt x="92351" y="2764589"/>
                      <a:pt x="103399" y="2743825"/>
                    </a:cubicBezTo>
                    <a:cubicBezTo>
                      <a:pt x="119594" y="2713722"/>
                      <a:pt x="143978" y="2687435"/>
                      <a:pt x="137500" y="2649142"/>
                    </a:cubicBezTo>
                    <a:cubicBezTo>
                      <a:pt x="131786" y="2615420"/>
                      <a:pt x="143786" y="2584941"/>
                      <a:pt x="155217" y="2554078"/>
                    </a:cubicBezTo>
                    <a:cubicBezTo>
                      <a:pt x="163599" y="2531408"/>
                      <a:pt x="172173" y="2508741"/>
                      <a:pt x="177507" y="2485306"/>
                    </a:cubicBezTo>
                    <a:cubicBezTo>
                      <a:pt x="183794" y="2457491"/>
                      <a:pt x="181126" y="2426058"/>
                      <a:pt x="192748" y="2401291"/>
                    </a:cubicBezTo>
                    <a:cubicBezTo>
                      <a:pt x="204940" y="2375382"/>
                      <a:pt x="196748" y="2353858"/>
                      <a:pt x="193318" y="2330805"/>
                    </a:cubicBezTo>
                    <a:cubicBezTo>
                      <a:pt x="187984" y="2294038"/>
                      <a:pt x="178077" y="2257458"/>
                      <a:pt x="190652" y="2220311"/>
                    </a:cubicBezTo>
                    <a:cubicBezTo>
                      <a:pt x="205892" y="2175162"/>
                      <a:pt x="222275" y="2130392"/>
                      <a:pt x="236753" y="2085053"/>
                    </a:cubicBezTo>
                    <a:cubicBezTo>
                      <a:pt x="242280" y="2067524"/>
                      <a:pt x="244566" y="2048667"/>
                      <a:pt x="247042" y="2030377"/>
                    </a:cubicBezTo>
                    <a:cubicBezTo>
                      <a:pt x="249138" y="2013042"/>
                      <a:pt x="243804" y="1992278"/>
                      <a:pt x="251804" y="1978939"/>
                    </a:cubicBezTo>
                    <a:cubicBezTo>
                      <a:pt x="272379" y="1944648"/>
                      <a:pt x="282475" y="1909407"/>
                      <a:pt x="282475" y="1869779"/>
                    </a:cubicBezTo>
                    <a:cubicBezTo>
                      <a:pt x="282475" y="1854919"/>
                      <a:pt x="291049" y="1840440"/>
                      <a:pt x="292573" y="1825392"/>
                    </a:cubicBezTo>
                    <a:cubicBezTo>
                      <a:pt x="294477" y="1804815"/>
                      <a:pt x="299622" y="1781193"/>
                      <a:pt x="292381" y="1763286"/>
                    </a:cubicBezTo>
                    <a:cubicBezTo>
                      <a:pt x="275237" y="1721184"/>
                      <a:pt x="289525" y="1687085"/>
                      <a:pt x="306480" y="1650316"/>
                    </a:cubicBezTo>
                    <a:cubicBezTo>
                      <a:pt x="323244" y="1614119"/>
                      <a:pt x="336579" y="1576018"/>
                      <a:pt x="347629" y="1537536"/>
                    </a:cubicBezTo>
                    <a:cubicBezTo>
                      <a:pt x="351629" y="1523058"/>
                      <a:pt x="344961" y="1505723"/>
                      <a:pt x="343629" y="1489719"/>
                    </a:cubicBezTo>
                    <a:cubicBezTo>
                      <a:pt x="343247" y="1484003"/>
                      <a:pt x="342675" y="1477716"/>
                      <a:pt x="344581" y="1472574"/>
                    </a:cubicBezTo>
                    <a:cubicBezTo>
                      <a:pt x="362870" y="1422853"/>
                      <a:pt x="376776" y="1372367"/>
                      <a:pt x="367252" y="1318455"/>
                    </a:cubicBezTo>
                    <a:cubicBezTo>
                      <a:pt x="366298" y="1313503"/>
                      <a:pt x="368394" y="1307977"/>
                      <a:pt x="369728" y="1303023"/>
                    </a:cubicBezTo>
                    <a:cubicBezTo>
                      <a:pt x="376586" y="1278828"/>
                      <a:pt x="387444" y="1255205"/>
                      <a:pt x="389921" y="1230632"/>
                    </a:cubicBezTo>
                    <a:cubicBezTo>
                      <a:pt x="396017" y="1170050"/>
                      <a:pt x="398495" y="1109090"/>
                      <a:pt x="402495" y="1048124"/>
                    </a:cubicBezTo>
                    <a:cubicBezTo>
                      <a:pt x="402685" y="1044314"/>
                      <a:pt x="402685" y="1040314"/>
                      <a:pt x="404019" y="1036886"/>
                    </a:cubicBezTo>
                    <a:cubicBezTo>
                      <a:pt x="412211" y="1014405"/>
                      <a:pt x="409543" y="994784"/>
                      <a:pt x="393923" y="975732"/>
                    </a:cubicBezTo>
                    <a:cubicBezTo>
                      <a:pt x="387064" y="967349"/>
                      <a:pt x="383444" y="955919"/>
                      <a:pt x="379634" y="945443"/>
                    </a:cubicBezTo>
                    <a:cubicBezTo>
                      <a:pt x="373918" y="930010"/>
                      <a:pt x="368394" y="914199"/>
                      <a:pt x="364774" y="898197"/>
                    </a:cubicBezTo>
                    <a:cubicBezTo>
                      <a:pt x="361346" y="882383"/>
                      <a:pt x="356583" y="865429"/>
                      <a:pt x="359250" y="850188"/>
                    </a:cubicBezTo>
                    <a:cubicBezTo>
                      <a:pt x="364012" y="822755"/>
                      <a:pt x="374680" y="796654"/>
                      <a:pt x="381730" y="769604"/>
                    </a:cubicBezTo>
                    <a:cubicBezTo>
                      <a:pt x="384206" y="760269"/>
                      <a:pt x="383824" y="749981"/>
                      <a:pt x="384016" y="740267"/>
                    </a:cubicBezTo>
                    <a:cubicBezTo>
                      <a:pt x="384586" y="717976"/>
                      <a:pt x="379062" y="695115"/>
                      <a:pt x="394875" y="674922"/>
                    </a:cubicBezTo>
                    <a:cubicBezTo>
                      <a:pt x="409733" y="656254"/>
                      <a:pt x="405353" y="637391"/>
                      <a:pt x="394113" y="617771"/>
                    </a:cubicBezTo>
                    <a:cubicBezTo>
                      <a:pt x="386110" y="603672"/>
                      <a:pt x="379824" y="587671"/>
                      <a:pt x="376776" y="571859"/>
                    </a:cubicBezTo>
                    <a:cubicBezTo>
                      <a:pt x="372586" y="550140"/>
                      <a:pt x="370870" y="528614"/>
                      <a:pt x="373348" y="505181"/>
                    </a:cubicBezTo>
                    <a:cubicBezTo>
                      <a:pt x="375062" y="488606"/>
                      <a:pt x="375824" y="475080"/>
                      <a:pt x="385920" y="462125"/>
                    </a:cubicBezTo>
                    <a:cubicBezTo>
                      <a:pt x="387444" y="460031"/>
                      <a:pt x="387826" y="456221"/>
                      <a:pt x="387634" y="453363"/>
                    </a:cubicBezTo>
                    <a:cubicBezTo>
                      <a:pt x="384396" y="415834"/>
                      <a:pt x="386110" y="378685"/>
                      <a:pt x="388399" y="340773"/>
                    </a:cubicBezTo>
                    <a:cubicBezTo>
                      <a:pt x="391445" y="292578"/>
                      <a:pt x="382492" y="241900"/>
                      <a:pt x="350487" y="200181"/>
                    </a:cubicBezTo>
                    <a:cubicBezTo>
                      <a:pt x="345723" y="194084"/>
                      <a:pt x="343629" y="184940"/>
                      <a:pt x="342485" y="176938"/>
                    </a:cubicBezTo>
                    <a:cubicBezTo>
                      <a:pt x="337533" y="139218"/>
                      <a:pt x="334103" y="101307"/>
                      <a:pt x="328579" y="63586"/>
                    </a:cubicBezTo>
                    <a:cubicBezTo>
                      <a:pt x="325530" y="43011"/>
                      <a:pt x="322862" y="21485"/>
                      <a:pt x="314480" y="2816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48685F4-AAB8-A859-0172-29928677A7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648048" y="0"/>
                <a:ext cx="4543952" cy="6858000"/>
              </a:xfrm>
              <a:custGeom>
                <a:avLst/>
                <a:gdLst>
                  <a:gd name="connsiteX0" fmla="*/ 328959 w 4543952"/>
                  <a:gd name="connsiteY0" fmla="*/ 6564619 h 6858000"/>
                  <a:gd name="connsiteX1" fmla="*/ 306480 w 4543952"/>
                  <a:gd name="connsiteY1" fmla="*/ 6588624 h 6858000"/>
                  <a:gd name="connsiteX2" fmla="*/ 289858 w 4543952"/>
                  <a:gd name="connsiteY2" fmla="*/ 6625223 h 6858000"/>
                  <a:gd name="connsiteX3" fmla="*/ 289858 w 4543952"/>
                  <a:gd name="connsiteY3" fmla="*/ 6625224 h 6858000"/>
                  <a:gd name="connsiteX4" fmla="*/ 289870 w 4543952"/>
                  <a:gd name="connsiteY4" fmla="*/ 6645551 h 6858000"/>
                  <a:gd name="connsiteX5" fmla="*/ 296953 w 4543952"/>
                  <a:gd name="connsiteY5" fmla="*/ 6662539 h 6858000"/>
                  <a:gd name="connsiteX6" fmla="*/ 296953 w 4543952"/>
                  <a:gd name="connsiteY6" fmla="*/ 6662541 h 6858000"/>
                  <a:gd name="connsiteX7" fmla="*/ 296954 w 4543952"/>
                  <a:gd name="connsiteY7" fmla="*/ 6662543 h 6858000"/>
                  <a:gd name="connsiteX8" fmla="*/ 311551 w 4543952"/>
                  <a:gd name="connsiteY8" fmla="*/ 6702975 h 6858000"/>
                  <a:gd name="connsiteX9" fmla="*/ 297715 w 4543952"/>
                  <a:gd name="connsiteY9" fmla="*/ 6742551 h 6858000"/>
                  <a:gd name="connsiteX10" fmla="*/ 297714 w 4543952"/>
                  <a:gd name="connsiteY10" fmla="*/ 6742554 h 6858000"/>
                  <a:gd name="connsiteX11" fmla="*/ 283011 w 4543952"/>
                  <a:gd name="connsiteY11" fmla="*/ 6776799 h 6858000"/>
                  <a:gd name="connsiteX12" fmla="*/ 278238 w 4543952"/>
                  <a:gd name="connsiteY12" fmla="*/ 6812061 h 6858000"/>
                  <a:gd name="connsiteX13" fmla="*/ 278237 w 4543952"/>
                  <a:gd name="connsiteY13" fmla="*/ 6812062 h 6858000"/>
                  <a:gd name="connsiteX14" fmla="*/ 278237 w 4543952"/>
                  <a:gd name="connsiteY14" fmla="*/ 6812063 h 6858000"/>
                  <a:gd name="connsiteX15" fmla="*/ 278238 w 4543952"/>
                  <a:gd name="connsiteY15" fmla="*/ 6812061 h 6858000"/>
                  <a:gd name="connsiteX16" fmla="*/ 297714 w 4543952"/>
                  <a:gd name="connsiteY16" fmla="*/ 6742554 h 6858000"/>
                  <a:gd name="connsiteX17" fmla="*/ 297715 w 4543952"/>
                  <a:gd name="connsiteY17" fmla="*/ 6742552 h 6858000"/>
                  <a:gd name="connsiteX18" fmla="*/ 311551 w 4543952"/>
                  <a:gd name="connsiteY18" fmla="*/ 6702976 h 6858000"/>
                  <a:gd name="connsiteX19" fmla="*/ 311551 w 4543952"/>
                  <a:gd name="connsiteY19" fmla="*/ 6702975 h 6858000"/>
                  <a:gd name="connsiteX20" fmla="*/ 308405 w 4543952"/>
                  <a:gd name="connsiteY20" fmla="*/ 6683026 h 6858000"/>
                  <a:gd name="connsiteX21" fmla="*/ 296954 w 4543952"/>
                  <a:gd name="connsiteY21" fmla="*/ 6662543 h 6858000"/>
                  <a:gd name="connsiteX22" fmla="*/ 296953 w 4543952"/>
                  <a:gd name="connsiteY22" fmla="*/ 6662540 h 6858000"/>
                  <a:gd name="connsiteX23" fmla="*/ 296953 w 4543952"/>
                  <a:gd name="connsiteY23" fmla="*/ 6662539 h 6858000"/>
                  <a:gd name="connsiteX24" fmla="*/ 289858 w 4543952"/>
                  <a:gd name="connsiteY24" fmla="*/ 6625224 h 6858000"/>
                  <a:gd name="connsiteX25" fmla="*/ 306480 w 4543952"/>
                  <a:gd name="connsiteY25" fmla="*/ 6588625 h 6858000"/>
                  <a:gd name="connsiteX26" fmla="*/ 328959 w 4543952"/>
                  <a:gd name="connsiteY26" fmla="*/ 6564620 h 6858000"/>
                  <a:gd name="connsiteX27" fmla="*/ 248638 w 4543952"/>
                  <a:gd name="connsiteY27" fmla="*/ 6438980 h 6858000"/>
                  <a:gd name="connsiteX28" fmla="*/ 268569 w 4543952"/>
                  <a:gd name="connsiteY28" fmla="*/ 6463840 h 6858000"/>
                  <a:gd name="connsiteX29" fmla="*/ 268572 w 4543952"/>
                  <a:gd name="connsiteY29" fmla="*/ 6463848 h 6858000"/>
                  <a:gd name="connsiteX30" fmla="*/ 279556 w 4543952"/>
                  <a:gd name="connsiteY30" fmla="*/ 6508051 h 6858000"/>
                  <a:gd name="connsiteX31" fmla="*/ 282367 w 4543952"/>
                  <a:gd name="connsiteY31" fmla="*/ 6513011 h 6858000"/>
                  <a:gd name="connsiteX32" fmla="*/ 284834 w 4543952"/>
                  <a:gd name="connsiteY32" fmla="*/ 6521803 h 6858000"/>
                  <a:gd name="connsiteX33" fmla="*/ 301172 w 4543952"/>
                  <a:gd name="connsiteY33" fmla="*/ 6546194 h 6858000"/>
                  <a:gd name="connsiteX34" fmla="*/ 301172 w 4543952"/>
                  <a:gd name="connsiteY34" fmla="*/ 6546193 h 6858000"/>
                  <a:gd name="connsiteX35" fmla="*/ 282367 w 4543952"/>
                  <a:gd name="connsiteY35" fmla="*/ 6513011 h 6858000"/>
                  <a:gd name="connsiteX36" fmla="*/ 268572 w 4543952"/>
                  <a:gd name="connsiteY36" fmla="*/ 6463848 h 6858000"/>
                  <a:gd name="connsiteX37" fmla="*/ 268569 w 4543952"/>
                  <a:gd name="connsiteY37" fmla="*/ 6463839 h 6858000"/>
                  <a:gd name="connsiteX38" fmla="*/ 166047 w 4543952"/>
                  <a:gd name="connsiteY38" fmla="*/ 6392242 h 6858000"/>
                  <a:gd name="connsiteX39" fmla="*/ 173364 w 4543952"/>
                  <a:gd name="connsiteY39" fmla="*/ 6407332 h 6858000"/>
                  <a:gd name="connsiteX40" fmla="*/ 173364 w 4543952"/>
                  <a:gd name="connsiteY40" fmla="*/ 6407331 h 6858000"/>
                  <a:gd name="connsiteX41" fmla="*/ 401733 w 4543952"/>
                  <a:gd name="connsiteY41" fmla="*/ 4221390 h 6858000"/>
                  <a:gd name="connsiteX42" fmla="*/ 396017 w 4543952"/>
                  <a:gd name="connsiteY42" fmla="*/ 4253013 h 6858000"/>
                  <a:gd name="connsiteX43" fmla="*/ 356201 w 4543952"/>
                  <a:gd name="connsiteY43" fmla="*/ 4324644 h 6858000"/>
                  <a:gd name="connsiteX44" fmla="*/ 347247 w 4543952"/>
                  <a:gd name="connsiteY44" fmla="*/ 4363889 h 6858000"/>
                  <a:gd name="connsiteX45" fmla="*/ 347247 w 4543952"/>
                  <a:gd name="connsiteY45" fmla="*/ 4363890 h 6858000"/>
                  <a:gd name="connsiteX46" fmla="*/ 348009 w 4543952"/>
                  <a:gd name="connsiteY46" fmla="*/ 4482004 h 6858000"/>
                  <a:gd name="connsiteX47" fmla="*/ 408019 w 4543952"/>
                  <a:gd name="connsiteY47" fmla="*/ 4659174 h 6858000"/>
                  <a:gd name="connsiteX48" fmla="*/ 416021 w 4543952"/>
                  <a:gd name="connsiteY48" fmla="*/ 4677655 h 6858000"/>
                  <a:gd name="connsiteX49" fmla="*/ 425928 w 4543952"/>
                  <a:gd name="connsiteY49" fmla="*/ 4767764 h 6858000"/>
                  <a:gd name="connsiteX50" fmla="*/ 427237 w 4543952"/>
                  <a:gd name="connsiteY50" fmla="*/ 4800482 h 6858000"/>
                  <a:gd name="connsiteX51" fmla="*/ 412401 w 4543952"/>
                  <a:gd name="connsiteY51" fmla="*/ 4828915 h 6858000"/>
                  <a:gd name="connsiteX52" fmla="*/ 391971 w 4543952"/>
                  <a:gd name="connsiteY52" fmla="*/ 4857316 h 6858000"/>
                  <a:gd name="connsiteX53" fmla="*/ 390221 w 4543952"/>
                  <a:gd name="connsiteY53" fmla="*/ 4863342 h 6858000"/>
                  <a:gd name="connsiteX54" fmla="*/ 387469 w 4543952"/>
                  <a:gd name="connsiteY54" fmla="*/ 4867613 h 6858000"/>
                  <a:gd name="connsiteX55" fmla="*/ 382691 w 4543952"/>
                  <a:gd name="connsiteY55" fmla="*/ 4889274 h 6858000"/>
                  <a:gd name="connsiteX56" fmla="*/ 382691 w 4543952"/>
                  <a:gd name="connsiteY56" fmla="*/ 4889275 h 6858000"/>
                  <a:gd name="connsiteX57" fmla="*/ 384396 w 4543952"/>
                  <a:gd name="connsiteY57" fmla="*/ 4912168 h 6858000"/>
                  <a:gd name="connsiteX58" fmla="*/ 385799 w 4543952"/>
                  <a:gd name="connsiteY58" fmla="*/ 4933804 h 6858000"/>
                  <a:gd name="connsiteX59" fmla="*/ 378247 w 4543952"/>
                  <a:gd name="connsiteY59" fmla="*/ 4957452 h 6858000"/>
                  <a:gd name="connsiteX60" fmla="*/ 360964 w 4543952"/>
                  <a:gd name="connsiteY60" fmla="*/ 4987036 h 6858000"/>
                  <a:gd name="connsiteX61" fmla="*/ 334485 w 4543952"/>
                  <a:gd name="connsiteY61" fmla="*/ 5041520 h 6858000"/>
                  <a:gd name="connsiteX62" fmla="*/ 321371 w 4543952"/>
                  <a:gd name="connsiteY62" fmla="*/ 5087422 h 6858000"/>
                  <a:gd name="connsiteX63" fmla="*/ 321364 w 4543952"/>
                  <a:gd name="connsiteY63" fmla="*/ 5087449 h 6858000"/>
                  <a:gd name="connsiteX64" fmla="*/ 315482 w 4543952"/>
                  <a:gd name="connsiteY64" fmla="*/ 5102460 h 6858000"/>
                  <a:gd name="connsiteX65" fmla="*/ 308338 w 4543952"/>
                  <a:gd name="connsiteY65" fmla="*/ 5133219 h 6858000"/>
                  <a:gd name="connsiteX66" fmla="*/ 308337 w 4543952"/>
                  <a:gd name="connsiteY66" fmla="*/ 5133223 h 6858000"/>
                  <a:gd name="connsiteX67" fmla="*/ 308337 w 4543952"/>
                  <a:gd name="connsiteY67" fmla="*/ 5133224 h 6858000"/>
                  <a:gd name="connsiteX68" fmla="*/ 315052 w 4543952"/>
                  <a:gd name="connsiteY68" fmla="*/ 5166113 h 6858000"/>
                  <a:gd name="connsiteX69" fmla="*/ 314362 w 4543952"/>
                  <a:gd name="connsiteY69" fmla="*/ 5172089 h 6858000"/>
                  <a:gd name="connsiteX70" fmla="*/ 311814 w 4543952"/>
                  <a:gd name="connsiteY70" fmla="*/ 5179066 h 6858000"/>
                  <a:gd name="connsiteX71" fmla="*/ 311814 w 4543952"/>
                  <a:gd name="connsiteY71" fmla="*/ 5179067 h 6858000"/>
                  <a:gd name="connsiteX72" fmla="*/ 335437 w 4543952"/>
                  <a:gd name="connsiteY72" fmla="*/ 5272796 h 6858000"/>
                  <a:gd name="connsiteX73" fmla="*/ 360397 w 4543952"/>
                  <a:gd name="connsiteY73" fmla="*/ 5321350 h 6858000"/>
                  <a:gd name="connsiteX74" fmla="*/ 364317 w 4543952"/>
                  <a:gd name="connsiteY74" fmla="*/ 5355013 h 6858000"/>
                  <a:gd name="connsiteX75" fmla="*/ 359440 w 4543952"/>
                  <a:gd name="connsiteY75" fmla="*/ 5385383 h 6858000"/>
                  <a:gd name="connsiteX76" fmla="*/ 351249 w 4543952"/>
                  <a:gd name="connsiteY76" fmla="*/ 5425581 h 6858000"/>
                  <a:gd name="connsiteX77" fmla="*/ 339627 w 4543952"/>
                  <a:gd name="connsiteY77" fmla="*/ 5480636 h 6858000"/>
                  <a:gd name="connsiteX78" fmla="*/ 335103 w 4543952"/>
                  <a:gd name="connsiteY78" fmla="*/ 5507666 h 6858000"/>
                  <a:gd name="connsiteX79" fmla="*/ 335103 w 4543952"/>
                  <a:gd name="connsiteY79" fmla="*/ 5507667 h 6858000"/>
                  <a:gd name="connsiteX80" fmla="*/ 337324 w 4543952"/>
                  <a:gd name="connsiteY80" fmla="*/ 5520421 h 6858000"/>
                  <a:gd name="connsiteX81" fmla="*/ 345722 w 4543952"/>
                  <a:gd name="connsiteY81" fmla="*/ 5531691 h 6858000"/>
                  <a:gd name="connsiteX82" fmla="*/ 345723 w 4543952"/>
                  <a:gd name="connsiteY82" fmla="*/ 5531693 h 6858000"/>
                  <a:gd name="connsiteX83" fmla="*/ 355869 w 4543952"/>
                  <a:gd name="connsiteY83" fmla="*/ 5547577 h 6858000"/>
                  <a:gd name="connsiteX84" fmla="*/ 346295 w 4543952"/>
                  <a:gd name="connsiteY84" fmla="*/ 5562745 h 6858000"/>
                  <a:gd name="connsiteX85" fmla="*/ 275047 w 4543952"/>
                  <a:gd name="connsiteY85" fmla="*/ 5704482 h 6858000"/>
                  <a:gd name="connsiteX86" fmla="*/ 269141 w 4543952"/>
                  <a:gd name="connsiteY86" fmla="*/ 5740487 h 6858000"/>
                  <a:gd name="connsiteX87" fmla="*/ 260376 w 4543952"/>
                  <a:gd name="connsiteY87" fmla="*/ 5760872 h 6858000"/>
                  <a:gd name="connsiteX88" fmla="*/ 171981 w 4543952"/>
                  <a:gd name="connsiteY88" fmla="*/ 5883750 h 6858000"/>
                  <a:gd name="connsiteX89" fmla="*/ 171979 w 4543952"/>
                  <a:gd name="connsiteY89" fmla="*/ 5883755 h 6858000"/>
                  <a:gd name="connsiteX90" fmla="*/ 160957 w 4543952"/>
                  <a:gd name="connsiteY90" fmla="*/ 5909350 h 6858000"/>
                  <a:gd name="connsiteX91" fmla="*/ 154076 w 4543952"/>
                  <a:gd name="connsiteY91" fmla="*/ 5935945 h 6858000"/>
                  <a:gd name="connsiteX92" fmla="*/ 154075 w 4543952"/>
                  <a:gd name="connsiteY92" fmla="*/ 5935948 h 6858000"/>
                  <a:gd name="connsiteX93" fmla="*/ 154075 w 4543952"/>
                  <a:gd name="connsiteY93" fmla="*/ 5935949 h 6858000"/>
                  <a:gd name="connsiteX94" fmla="*/ 154242 w 4543952"/>
                  <a:gd name="connsiteY94" fmla="*/ 5964476 h 6858000"/>
                  <a:gd name="connsiteX95" fmla="*/ 157695 w 4543952"/>
                  <a:gd name="connsiteY95" fmla="*/ 5993289 h 6858000"/>
                  <a:gd name="connsiteX96" fmla="*/ 157695 w 4543952"/>
                  <a:gd name="connsiteY96" fmla="*/ 5993291 h 6858000"/>
                  <a:gd name="connsiteX97" fmla="*/ 164171 w 4543952"/>
                  <a:gd name="connsiteY97" fmla="*/ 6026440 h 6858000"/>
                  <a:gd name="connsiteX98" fmla="*/ 220371 w 4543952"/>
                  <a:gd name="connsiteY98" fmla="*/ 6108738 h 6858000"/>
                  <a:gd name="connsiteX99" fmla="*/ 234064 w 4543952"/>
                  <a:gd name="connsiteY99" fmla="*/ 6133314 h 6858000"/>
                  <a:gd name="connsiteX100" fmla="*/ 218468 w 4543952"/>
                  <a:gd name="connsiteY100" fmla="*/ 6155599 h 6858000"/>
                  <a:gd name="connsiteX101" fmla="*/ 218465 w 4543952"/>
                  <a:gd name="connsiteY101" fmla="*/ 6155601 h 6858000"/>
                  <a:gd name="connsiteX102" fmla="*/ 179794 w 4543952"/>
                  <a:gd name="connsiteY102" fmla="*/ 6228755 h 6858000"/>
                  <a:gd name="connsiteX103" fmla="*/ 162457 w 4543952"/>
                  <a:gd name="connsiteY103" fmla="*/ 6361538 h 6858000"/>
                  <a:gd name="connsiteX104" fmla="*/ 162457 w 4543952"/>
                  <a:gd name="connsiteY104" fmla="*/ 6361539 h 6858000"/>
                  <a:gd name="connsiteX105" fmla="*/ 179794 w 4543952"/>
                  <a:gd name="connsiteY105" fmla="*/ 6228756 h 6858000"/>
                  <a:gd name="connsiteX106" fmla="*/ 218465 w 4543952"/>
                  <a:gd name="connsiteY106" fmla="*/ 6155602 h 6858000"/>
                  <a:gd name="connsiteX107" fmla="*/ 218468 w 4543952"/>
                  <a:gd name="connsiteY107" fmla="*/ 6155599 h 6858000"/>
                  <a:gd name="connsiteX108" fmla="*/ 230364 w 4543952"/>
                  <a:gd name="connsiteY108" fmla="*/ 6143189 h 6858000"/>
                  <a:gd name="connsiteX109" fmla="*/ 234064 w 4543952"/>
                  <a:gd name="connsiteY109" fmla="*/ 6133314 h 6858000"/>
                  <a:gd name="connsiteX110" fmla="*/ 234064 w 4543952"/>
                  <a:gd name="connsiteY110" fmla="*/ 6133313 h 6858000"/>
                  <a:gd name="connsiteX111" fmla="*/ 220371 w 4543952"/>
                  <a:gd name="connsiteY111" fmla="*/ 6108737 h 6858000"/>
                  <a:gd name="connsiteX112" fmla="*/ 164171 w 4543952"/>
                  <a:gd name="connsiteY112" fmla="*/ 6026439 h 6858000"/>
                  <a:gd name="connsiteX113" fmla="*/ 157695 w 4543952"/>
                  <a:gd name="connsiteY113" fmla="*/ 5993290 h 6858000"/>
                  <a:gd name="connsiteX114" fmla="*/ 157695 w 4543952"/>
                  <a:gd name="connsiteY114" fmla="*/ 5993289 h 6858000"/>
                  <a:gd name="connsiteX115" fmla="*/ 154075 w 4543952"/>
                  <a:gd name="connsiteY115" fmla="*/ 5935949 h 6858000"/>
                  <a:gd name="connsiteX116" fmla="*/ 154076 w 4543952"/>
                  <a:gd name="connsiteY116" fmla="*/ 5935945 h 6858000"/>
                  <a:gd name="connsiteX117" fmla="*/ 171979 w 4543952"/>
                  <a:gd name="connsiteY117" fmla="*/ 5883755 h 6858000"/>
                  <a:gd name="connsiteX118" fmla="*/ 171981 w 4543952"/>
                  <a:gd name="connsiteY118" fmla="*/ 5883751 h 6858000"/>
                  <a:gd name="connsiteX119" fmla="*/ 260376 w 4543952"/>
                  <a:gd name="connsiteY119" fmla="*/ 5760873 h 6858000"/>
                  <a:gd name="connsiteX120" fmla="*/ 269141 w 4543952"/>
                  <a:gd name="connsiteY120" fmla="*/ 5740488 h 6858000"/>
                  <a:gd name="connsiteX121" fmla="*/ 275047 w 4543952"/>
                  <a:gd name="connsiteY121" fmla="*/ 5704483 h 6858000"/>
                  <a:gd name="connsiteX122" fmla="*/ 346295 w 4543952"/>
                  <a:gd name="connsiteY122" fmla="*/ 5562746 h 6858000"/>
                  <a:gd name="connsiteX123" fmla="*/ 355869 w 4543952"/>
                  <a:gd name="connsiteY123" fmla="*/ 5547578 h 6858000"/>
                  <a:gd name="connsiteX124" fmla="*/ 355869 w 4543952"/>
                  <a:gd name="connsiteY124" fmla="*/ 5547577 h 6858000"/>
                  <a:gd name="connsiteX125" fmla="*/ 345723 w 4543952"/>
                  <a:gd name="connsiteY125" fmla="*/ 5531692 h 6858000"/>
                  <a:gd name="connsiteX126" fmla="*/ 345722 w 4543952"/>
                  <a:gd name="connsiteY126" fmla="*/ 5531691 h 6858000"/>
                  <a:gd name="connsiteX127" fmla="*/ 335103 w 4543952"/>
                  <a:gd name="connsiteY127" fmla="*/ 5507667 h 6858000"/>
                  <a:gd name="connsiteX128" fmla="*/ 339627 w 4543952"/>
                  <a:gd name="connsiteY128" fmla="*/ 5480637 h 6858000"/>
                  <a:gd name="connsiteX129" fmla="*/ 351249 w 4543952"/>
                  <a:gd name="connsiteY129" fmla="*/ 5425582 h 6858000"/>
                  <a:gd name="connsiteX130" fmla="*/ 359440 w 4543952"/>
                  <a:gd name="connsiteY130" fmla="*/ 5385384 h 6858000"/>
                  <a:gd name="connsiteX131" fmla="*/ 364317 w 4543952"/>
                  <a:gd name="connsiteY131" fmla="*/ 5355014 h 6858000"/>
                  <a:gd name="connsiteX132" fmla="*/ 364317 w 4543952"/>
                  <a:gd name="connsiteY132" fmla="*/ 5355013 h 6858000"/>
                  <a:gd name="connsiteX133" fmla="*/ 362870 w 4543952"/>
                  <a:gd name="connsiteY133" fmla="*/ 5326162 h 6858000"/>
                  <a:gd name="connsiteX134" fmla="*/ 360397 w 4543952"/>
                  <a:gd name="connsiteY134" fmla="*/ 5321350 h 6858000"/>
                  <a:gd name="connsiteX135" fmla="*/ 359341 w 4543952"/>
                  <a:gd name="connsiteY135" fmla="*/ 5312287 h 6858000"/>
                  <a:gd name="connsiteX136" fmla="*/ 335437 w 4543952"/>
                  <a:gd name="connsiteY136" fmla="*/ 5272795 h 6858000"/>
                  <a:gd name="connsiteX137" fmla="*/ 311981 w 4543952"/>
                  <a:gd name="connsiteY137" fmla="*/ 5229432 h 6858000"/>
                  <a:gd name="connsiteX138" fmla="*/ 311814 w 4543952"/>
                  <a:gd name="connsiteY138" fmla="*/ 5179067 h 6858000"/>
                  <a:gd name="connsiteX139" fmla="*/ 314362 w 4543952"/>
                  <a:gd name="connsiteY139" fmla="*/ 5172090 h 6858000"/>
                  <a:gd name="connsiteX140" fmla="*/ 315052 w 4543952"/>
                  <a:gd name="connsiteY140" fmla="*/ 5166113 h 6858000"/>
                  <a:gd name="connsiteX141" fmla="*/ 315052 w 4543952"/>
                  <a:gd name="connsiteY141" fmla="*/ 5166112 h 6858000"/>
                  <a:gd name="connsiteX142" fmla="*/ 308337 w 4543952"/>
                  <a:gd name="connsiteY142" fmla="*/ 5133224 h 6858000"/>
                  <a:gd name="connsiteX143" fmla="*/ 308338 w 4543952"/>
                  <a:gd name="connsiteY143" fmla="*/ 5133219 h 6858000"/>
                  <a:gd name="connsiteX144" fmla="*/ 321364 w 4543952"/>
                  <a:gd name="connsiteY144" fmla="*/ 5087449 h 6858000"/>
                  <a:gd name="connsiteX145" fmla="*/ 327270 w 4543952"/>
                  <a:gd name="connsiteY145" fmla="*/ 5072375 h 6858000"/>
                  <a:gd name="connsiteX146" fmla="*/ 334485 w 4543952"/>
                  <a:gd name="connsiteY146" fmla="*/ 5041521 h 6858000"/>
                  <a:gd name="connsiteX147" fmla="*/ 360964 w 4543952"/>
                  <a:gd name="connsiteY147" fmla="*/ 4987037 h 6858000"/>
                  <a:gd name="connsiteX148" fmla="*/ 376969 w 4543952"/>
                  <a:gd name="connsiteY148" fmla="*/ 4961455 h 6858000"/>
                  <a:gd name="connsiteX149" fmla="*/ 378247 w 4543952"/>
                  <a:gd name="connsiteY149" fmla="*/ 4957452 h 6858000"/>
                  <a:gd name="connsiteX150" fmla="*/ 381039 w 4543952"/>
                  <a:gd name="connsiteY150" fmla="*/ 4952672 h 6858000"/>
                  <a:gd name="connsiteX151" fmla="*/ 385799 w 4543952"/>
                  <a:gd name="connsiteY151" fmla="*/ 4933804 h 6858000"/>
                  <a:gd name="connsiteX152" fmla="*/ 384396 w 4543952"/>
                  <a:gd name="connsiteY152" fmla="*/ 4912167 h 6858000"/>
                  <a:gd name="connsiteX153" fmla="*/ 382691 w 4543952"/>
                  <a:gd name="connsiteY153" fmla="*/ 4889274 h 6858000"/>
                  <a:gd name="connsiteX154" fmla="*/ 390221 w 4543952"/>
                  <a:gd name="connsiteY154" fmla="*/ 4863342 h 6858000"/>
                  <a:gd name="connsiteX155" fmla="*/ 412401 w 4543952"/>
                  <a:gd name="connsiteY155" fmla="*/ 4828916 h 6858000"/>
                  <a:gd name="connsiteX156" fmla="*/ 427237 w 4543952"/>
                  <a:gd name="connsiteY156" fmla="*/ 4800483 h 6858000"/>
                  <a:gd name="connsiteX157" fmla="*/ 427237 w 4543952"/>
                  <a:gd name="connsiteY157" fmla="*/ 4800482 h 6858000"/>
                  <a:gd name="connsiteX158" fmla="*/ 425928 w 4543952"/>
                  <a:gd name="connsiteY158" fmla="*/ 4767763 h 6858000"/>
                  <a:gd name="connsiteX159" fmla="*/ 416021 w 4543952"/>
                  <a:gd name="connsiteY159" fmla="*/ 4677654 h 6858000"/>
                  <a:gd name="connsiteX160" fmla="*/ 408019 w 4543952"/>
                  <a:gd name="connsiteY160" fmla="*/ 4659173 h 6858000"/>
                  <a:gd name="connsiteX161" fmla="*/ 348009 w 4543952"/>
                  <a:gd name="connsiteY161" fmla="*/ 4482003 h 6858000"/>
                  <a:gd name="connsiteX162" fmla="*/ 347247 w 4543952"/>
                  <a:gd name="connsiteY162" fmla="*/ 4363890 h 6858000"/>
                  <a:gd name="connsiteX163" fmla="*/ 356201 w 4543952"/>
                  <a:gd name="connsiteY163" fmla="*/ 4324645 h 6858000"/>
                  <a:gd name="connsiteX164" fmla="*/ 396017 w 4543952"/>
                  <a:gd name="connsiteY164" fmla="*/ 4253014 h 6858000"/>
                  <a:gd name="connsiteX165" fmla="*/ 401733 w 4543952"/>
                  <a:gd name="connsiteY165" fmla="*/ 4221391 h 6858000"/>
                  <a:gd name="connsiteX166" fmla="*/ 332842 w 4543952"/>
                  <a:gd name="connsiteY166" fmla="*/ 2836171 h 6858000"/>
                  <a:gd name="connsiteX167" fmla="*/ 332842 w 4543952"/>
                  <a:gd name="connsiteY167" fmla="*/ 2836172 h 6858000"/>
                  <a:gd name="connsiteX168" fmla="*/ 341533 w 4543952"/>
                  <a:gd name="connsiteY168" fmla="*/ 2848793 h 6858000"/>
                  <a:gd name="connsiteX169" fmla="*/ 358166 w 4543952"/>
                  <a:gd name="connsiteY169" fmla="*/ 2903544 h 6858000"/>
                  <a:gd name="connsiteX170" fmla="*/ 366072 w 4543952"/>
                  <a:gd name="connsiteY170" fmla="*/ 2947858 h 6858000"/>
                  <a:gd name="connsiteX171" fmla="*/ 366072 w 4543952"/>
                  <a:gd name="connsiteY171" fmla="*/ 2947862 h 6858000"/>
                  <a:gd name="connsiteX172" fmla="*/ 362488 w 4543952"/>
                  <a:gd name="connsiteY172" fmla="*/ 2982147 h 6858000"/>
                  <a:gd name="connsiteX173" fmla="*/ 350796 w 4543952"/>
                  <a:gd name="connsiteY173" fmla="*/ 3077400 h 6858000"/>
                  <a:gd name="connsiteX174" fmla="*/ 350796 w 4543952"/>
                  <a:gd name="connsiteY174" fmla="*/ 3077401 h 6858000"/>
                  <a:gd name="connsiteX175" fmla="*/ 363250 w 4543952"/>
                  <a:gd name="connsiteY175" fmla="*/ 3172654 h 6858000"/>
                  <a:gd name="connsiteX176" fmla="*/ 410877 w 4543952"/>
                  <a:gd name="connsiteY176" fmla="*/ 3489467 h 6858000"/>
                  <a:gd name="connsiteX177" fmla="*/ 432976 w 4543952"/>
                  <a:gd name="connsiteY177" fmla="*/ 3544713 h 6858000"/>
                  <a:gd name="connsiteX178" fmla="*/ 445520 w 4543952"/>
                  <a:gd name="connsiteY178" fmla="*/ 3562320 h 6858000"/>
                  <a:gd name="connsiteX179" fmla="*/ 450598 w 4543952"/>
                  <a:gd name="connsiteY179" fmla="*/ 3574407 h 6858000"/>
                  <a:gd name="connsiteX180" fmla="*/ 448246 w 4543952"/>
                  <a:gd name="connsiteY180" fmla="*/ 3587173 h 6858000"/>
                  <a:gd name="connsiteX181" fmla="*/ 438500 w 4543952"/>
                  <a:gd name="connsiteY181" fmla="*/ 3606816 h 6858000"/>
                  <a:gd name="connsiteX182" fmla="*/ 424974 w 4543952"/>
                  <a:gd name="connsiteY182" fmla="*/ 3630631 h 6858000"/>
                  <a:gd name="connsiteX183" fmla="*/ 400733 w 4543952"/>
                  <a:gd name="connsiteY183" fmla="*/ 3680162 h 6858000"/>
                  <a:gd name="connsiteX184" fmla="*/ 400733 w 4543952"/>
                  <a:gd name="connsiteY184" fmla="*/ 3680163 h 6858000"/>
                  <a:gd name="connsiteX185" fmla="*/ 404781 w 4543952"/>
                  <a:gd name="connsiteY185" fmla="*/ 3734837 h 6858000"/>
                  <a:gd name="connsiteX186" fmla="*/ 404399 w 4543952"/>
                  <a:gd name="connsiteY186" fmla="*/ 3754651 h 6858000"/>
                  <a:gd name="connsiteX187" fmla="*/ 398042 w 4543952"/>
                  <a:gd name="connsiteY187" fmla="*/ 3789775 h 6858000"/>
                  <a:gd name="connsiteX188" fmla="*/ 398042 w 4543952"/>
                  <a:gd name="connsiteY188" fmla="*/ 3789776 h 6858000"/>
                  <a:gd name="connsiteX189" fmla="*/ 412973 w 4543952"/>
                  <a:gd name="connsiteY189" fmla="*/ 3822472 h 6858000"/>
                  <a:gd name="connsiteX190" fmla="*/ 427308 w 4543952"/>
                  <a:gd name="connsiteY190" fmla="*/ 3852619 h 6858000"/>
                  <a:gd name="connsiteX191" fmla="*/ 417926 w 4543952"/>
                  <a:gd name="connsiteY191" fmla="*/ 3885336 h 6858000"/>
                  <a:gd name="connsiteX192" fmla="*/ 417925 w 4543952"/>
                  <a:gd name="connsiteY192" fmla="*/ 3885337 h 6858000"/>
                  <a:gd name="connsiteX193" fmla="*/ 386040 w 4543952"/>
                  <a:gd name="connsiteY193" fmla="*/ 3962158 h 6858000"/>
                  <a:gd name="connsiteX194" fmla="*/ 386040 w 4543952"/>
                  <a:gd name="connsiteY194" fmla="*/ 3962159 h 6858000"/>
                  <a:gd name="connsiteX195" fmla="*/ 388431 w 4543952"/>
                  <a:gd name="connsiteY195" fmla="*/ 4002409 h 6858000"/>
                  <a:gd name="connsiteX196" fmla="*/ 401733 w 4543952"/>
                  <a:gd name="connsiteY196" fmla="*/ 4043837 h 6858000"/>
                  <a:gd name="connsiteX197" fmla="*/ 401733 w 4543952"/>
                  <a:gd name="connsiteY197" fmla="*/ 4043839 h 6858000"/>
                  <a:gd name="connsiteX198" fmla="*/ 416855 w 4543952"/>
                  <a:gd name="connsiteY198" fmla="*/ 4103825 h 6858000"/>
                  <a:gd name="connsiteX199" fmla="*/ 405544 w 4543952"/>
                  <a:gd name="connsiteY199" fmla="*/ 4165381 h 6858000"/>
                  <a:gd name="connsiteX200" fmla="*/ 405543 w 4543952"/>
                  <a:gd name="connsiteY200" fmla="*/ 4165382 h 6858000"/>
                  <a:gd name="connsiteX201" fmla="*/ 401638 w 4543952"/>
                  <a:gd name="connsiteY201" fmla="*/ 4192386 h 6858000"/>
                  <a:gd name="connsiteX202" fmla="*/ 401638 w 4543952"/>
                  <a:gd name="connsiteY202" fmla="*/ 4192387 h 6858000"/>
                  <a:gd name="connsiteX203" fmla="*/ 405543 w 4543952"/>
                  <a:gd name="connsiteY203" fmla="*/ 4165383 h 6858000"/>
                  <a:gd name="connsiteX204" fmla="*/ 405544 w 4543952"/>
                  <a:gd name="connsiteY204" fmla="*/ 4165381 h 6858000"/>
                  <a:gd name="connsiteX205" fmla="*/ 414887 w 4543952"/>
                  <a:gd name="connsiteY205" fmla="*/ 4134255 h 6858000"/>
                  <a:gd name="connsiteX206" fmla="*/ 416855 w 4543952"/>
                  <a:gd name="connsiteY206" fmla="*/ 4103825 h 6858000"/>
                  <a:gd name="connsiteX207" fmla="*/ 416855 w 4543952"/>
                  <a:gd name="connsiteY207" fmla="*/ 4103824 h 6858000"/>
                  <a:gd name="connsiteX208" fmla="*/ 401733 w 4543952"/>
                  <a:gd name="connsiteY208" fmla="*/ 4043838 h 6858000"/>
                  <a:gd name="connsiteX209" fmla="*/ 401733 w 4543952"/>
                  <a:gd name="connsiteY209" fmla="*/ 4043837 h 6858000"/>
                  <a:gd name="connsiteX210" fmla="*/ 386040 w 4543952"/>
                  <a:gd name="connsiteY210" fmla="*/ 3962159 h 6858000"/>
                  <a:gd name="connsiteX211" fmla="*/ 395544 w 4543952"/>
                  <a:gd name="connsiteY211" fmla="*/ 3923124 h 6858000"/>
                  <a:gd name="connsiteX212" fmla="*/ 417925 w 4543952"/>
                  <a:gd name="connsiteY212" fmla="*/ 3885338 h 6858000"/>
                  <a:gd name="connsiteX213" fmla="*/ 417926 w 4543952"/>
                  <a:gd name="connsiteY213" fmla="*/ 3885336 h 6858000"/>
                  <a:gd name="connsiteX214" fmla="*/ 426528 w 4543952"/>
                  <a:gd name="connsiteY214" fmla="*/ 3868763 h 6858000"/>
                  <a:gd name="connsiteX215" fmla="*/ 427308 w 4543952"/>
                  <a:gd name="connsiteY215" fmla="*/ 3852619 h 6858000"/>
                  <a:gd name="connsiteX216" fmla="*/ 427308 w 4543952"/>
                  <a:gd name="connsiteY216" fmla="*/ 3852618 h 6858000"/>
                  <a:gd name="connsiteX217" fmla="*/ 412973 w 4543952"/>
                  <a:gd name="connsiteY217" fmla="*/ 3822471 h 6858000"/>
                  <a:gd name="connsiteX218" fmla="*/ 398042 w 4543952"/>
                  <a:gd name="connsiteY218" fmla="*/ 3789775 h 6858000"/>
                  <a:gd name="connsiteX219" fmla="*/ 404399 w 4543952"/>
                  <a:gd name="connsiteY219" fmla="*/ 3754652 h 6858000"/>
                  <a:gd name="connsiteX220" fmla="*/ 404781 w 4543952"/>
                  <a:gd name="connsiteY220" fmla="*/ 3734837 h 6858000"/>
                  <a:gd name="connsiteX221" fmla="*/ 404781 w 4543952"/>
                  <a:gd name="connsiteY221" fmla="*/ 3734836 h 6858000"/>
                  <a:gd name="connsiteX222" fmla="*/ 400733 w 4543952"/>
                  <a:gd name="connsiteY222" fmla="*/ 3680163 h 6858000"/>
                  <a:gd name="connsiteX223" fmla="*/ 407246 w 4543952"/>
                  <a:gd name="connsiteY223" fmla="*/ 3654415 h 6858000"/>
                  <a:gd name="connsiteX224" fmla="*/ 424974 w 4543952"/>
                  <a:gd name="connsiteY224" fmla="*/ 3630632 h 6858000"/>
                  <a:gd name="connsiteX225" fmla="*/ 438500 w 4543952"/>
                  <a:gd name="connsiteY225" fmla="*/ 3606817 h 6858000"/>
                  <a:gd name="connsiteX226" fmla="*/ 450598 w 4543952"/>
                  <a:gd name="connsiteY226" fmla="*/ 3574408 h 6858000"/>
                  <a:gd name="connsiteX227" fmla="*/ 450598 w 4543952"/>
                  <a:gd name="connsiteY227" fmla="*/ 3574407 h 6858000"/>
                  <a:gd name="connsiteX228" fmla="*/ 432976 w 4543952"/>
                  <a:gd name="connsiteY228" fmla="*/ 3544712 h 6858000"/>
                  <a:gd name="connsiteX229" fmla="*/ 410877 w 4543952"/>
                  <a:gd name="connsiteY229" fmla="*/ 3489466 h 6858000"/>
                  <a:gd name="connsiteX230" fmla="*/ 363250 w 4543952"/>
                  <a:gd name="connsiteY230" fmla="*/ 3172653 h 6858000"/>
                  <a:gd name="connsiteX231" fmla="*/ 350796 w 4543952"/>
                  <a:gd name="connsiteY231" fmla="*/ 3077401 h 6858000"/>
                  <a:gd name="connsiteX232" fmla="*/ 362488 w 4543952"/>
                  <a:gd name="connsiteY232" fmla="*/ 2982148 h 6858000"/>
                  <a:gd name="connsiteX233" fmla="*/ 366072 w 4543952"/>
                  <a:gd name="connsiteY233" fmla="*/ 2947862 h 6858000"/>
                  <a:gd name="connsiteX234" fmla="*/ 366072 w 4543952"/>
                  <a:gd name="connsiteY234" fmla="*/ 2947861 h 6858000"/>
                  <a:gd name="connsiteX235" fmla="*/ 366072 w 4543952"/>
                  <a:gd name="connsiteY235" fmla="*/ 2947858 h 6858000"/>
                  <a:gd name="connsiteX236" fmla="*/ 361441 w 4543952"/>
                  <a:gd name="connsiteY236" fmla="*/ 2914327 h 6858000"/>
                  <a:gd name="connsiteX237" fmla="*/ 358166 w 4543952"/>
                  <a:gd name="connsiteY237" fmla="*/ 2903544 h 6858000"/>
                  <a:gd name="connsiteX238" fmla="*/ 357138 w 4543952"/>
                  <a:gd name="connsiteY238" fmla="*/ 2897784 h 6858000"/>
                  <a:gd name="connsiteX239" fmla="*/ 341533 w 4543952"/>
                  <a:gd name="connsiteY239" fmla="*/ 2848792 h 6858000"/>
                  <a:gd name="connsiteX240" fmla="*/ 296001 w 4543952"/>
                  <a:gd name="connsiteY240" fmla="*/ 2745351 h 6858000"/>
                  <a:gd name="connsiteX241" fmla="*/ 289670 w 4543952"/>
                  <a:gd name="connsiteY241" fmla="*/ 2770757 h 6858000"/>
                  <a:gd name="connsiteX242" fmla="*/ 290080 w 4543952"/>
                  <a:gd name="connsiteY242" fmla="*/ 2778005 h 6858000"/>
                  <a:gd name="connsiteX243" fmla="*/ 289301 w 4543952"/>
                  <a:gd name="connsiteY243" fmla="*/ 2782304 h 6858000"/>
                  <a:gd name="connsiteX244" fmla="*/ 290501 w 4543952"/>
                  <a:gd name="connsiteY244" fmla="*/ 2785439 h 6858000"/>
                  <a:gd name="connsiteX245" fmla="*/ 290929 w 4543952"/>
                  <a:gd name="connsiteY245" fmla="*/ 2793022 h 6858000"/>
                  <a:gd name="connsiteX246" fmla="*/ 300579 w 4543952"/>
                  <a:gd name="connsiteY246" fmla="*/ 2811779 h 6858000"/>
                  <a:gd name="connsiteX247" fmla="*/ 300582 w 4543952"/>
                  <a:gd name="connsiteY247" fmla="*/ 2811786 h 6858000"/>
                  <a:gd name="connsiteX248" fmla="*/ 300583 w 4543952"/>
                  <a:gd name="connsiteY248" fmla="*/ 2811786 h 6858000"/>
                  <a:gd name="connsiteX249" fmla="*/ 300579 w 4543952"/>
                  <a:gd name="connsiteY249" fmla="*/ 2811779 h 6858000"/>
                  <a:gd name="connsiteX250" fmla="*/ 290501 w 4543952"/>
                  <a:gd name="connsiteY250" fmla="*/ 2785439 h 6858000"/>
                  <a:gd name="connsiteX251" fmla="*/ 290080 w 4543952"/>
                  <a:gd name="connsiteY251" fmla="*/ 2778005 h 6858000"/>
                  <a:gd name="connsiteX252" fmla="*/ 817328 w 4543952"/>
                  <a:gd name="connsiteY252" fmla="*/ 1508457 h 6858000"/>
                  <a:gd name="connsiteX253" fmla="*/ 845421 w 4543952"/>
                  <a:gd name="connsiteY253" fmla="*/ 1596212 h 6858000"/>
                  <a:gd name="connsiteX254" fmla="*/ 843517 w 4543952"/>
                  <a:gd name="connsiteY254" fmla="*/ 1624979 h 6858000"/>
                  <a:gd name="connsiteX255" fmla="*/ 786935 w 4543952"/>
                  <a:gd name="connsiteY255" fmla="*/ 1697752 h 6858000"/>
                  <a:gd name="connsiteX256" fmla="*/ 764267 w 4543952"/>
                  <a:gd name="connsiteY256" fmla="*/ 1733187 h 6858000"/>
                  <a:gd name="connsiteX257" fmla="*/ 722546 w 4543952"/>
                  <a:gd name="connsiteY257" fmla="*/ 1833774 h 6858000"/>
                  <a:gd name="connsiteX258" fmla="*/ 714925 w 4543952"/>
                  <a:gd name="connsiteY258" fmla="*/ 1842157 h 6858000"/>
                  <a:gd name="connsiteX259" fmla="*/ 624434 w 4543952"/>
                  <a:gd name="connsiteY259" fmla="*/ 1916453 h 6858000"/>
                  <a:gd name="connsiteX260" fmla="*/ 609004 w 4543952"/>
                  <a:gd name="connsiteY260" fmla="*/ 1933218 h 6858000"/>
                  <a:gd name="connsiteX261" fmla="*/ 584999 w 4543952"/>
                  <a:gd name="connsiteY261" fmla="*/ 1953412 h 6858000"/>
                  <a:gd name="connsiteX262" fmla="*/ 538516 w 4543952"/>
                  <a:gd name="connsiteY262" fmla="*/ 2016468 h 6858000"/>
                  <a:gd name="connsiteX263" fmla="*/ 523657 w 4543952"/>
                  <a:gd name="connsiteY263" fmla="*/ 2094577 h 6858000"/>
                  <a:gd name="connsiteX264" fmla="*/ 500986 w 4543952"/>
                  <a:gd name="connsiteY264" fmla="*/ 2188878 h 6858000"/>
                  <a:gd name="connsiteX265" fmla="*/ 485746 w 4543952"/>
                  <a:gd name="connsiteY265" fmla="*/ 2228313 h 6858000"/>
                  <a:gd name="connsiteX266" fmla="*/ 456789 w 4543952"/>
                  <a:gd name="connsiteY266" fmla="*/ 2334043 h 6858000"/>
                  <a:gd name="connsiteX267" fmla="*/ 432404 w 4543952"/>
                  <a:gd name="connsiteY267" fmla="*/ 2409484 h 6858000"/>
                  <a:gd name="connsiteX268" fmla="*/ 415303 w 4543952"/>
                  <a:gd name="connsiteY268" fmla="*/ 2435912 h 6858000"/>
                  <a:gd name="connsiteX269" fmla="*/ 415303 w 4543952"/>
                  <a:gd name="connsiteY269" fmla="*/ 2435912 h 6858000"/>
                  <a:gd name="connsiteX270" fmla="*/ 415303 w 4543952"/>
                  <a:gd name="connsiteY270" fmla="*/ 2435912 h 6858000"/>
                  <a:gd name="connsiteX271" fmla="*/ 414227 w 4543952"/>
                  <a:gd name="connsiteY271" fmla="*/ 2440915 h 6858000"/>
                  <a:gd name="connsiteX272" fmla="*/ 409472 w 4543952"/>
                  <a:gd name="connsiteY272" fmla="*/ 2463016 h 6858000"/>
                  <a:gd name="connsiteX273" fmla="*/ 409472 w 4543952"/>
                  <a:gd name="connsiteY273" fmla="*/ 2463017 h 6858000"/>
                  <a:gd name="connsiteX274" fmla="*/ 411535 w 4543952"/>
                  <a:gd name="connsiteY274" fmla="*/ 2490550 h 6858000"/>
                  <a:gd name="connsiteX275" fmla="*/ 418115 w 4543952"/>
                  <a:gd name="connsiteY275" fmla="*/ 2518261 h 6858000"/>
                  <a:gd name="connsiteX276" fmla="*/ 418115 w 4543952"/>
                  <a:gd name="connsiteY276" fmla="*/ 2518264 h 6858000"/>
                  <a:gd name="connsiteX277" fmla="*/ 421759 w 4543952"/>
                  <a:gd name="connsiteY277" fmla="*/ 2545006 h 6858000"/>
                  <a:gd name="connsiteX278" fmla="*/ 417545 w 4543952"/>
                  <a:gd name="connsiteY278" fmla="*/ 2571033 h 6858000"/>
                  <a:gd name="connsiteX279" fmla="*/ 344391 w 4543952"/>
                  <a:gd name="connsiteY279" fmla="*/ 2668000 h 6858000"/>
                  <a:gd name="connsiteX280" fmla="*/ 296001 w 4543952"/>
                  <a:gd name="connsiteY280" fmla="*/ 2745347 h 6858000"/>
                  <a:gd name="connsiteX281" fmla="*/ 296001 w 4543952"/>
                  <a:gd name="connsiteY281" fmla="*/ 2745348 h 6858000"/>
                  <a:gd name="connsiteX282" fmla="*/ 344391 w 4543952"/>
                  <a:gd name="connsiteY282" fmla="*/ 2668001 h 6858000"/>
                  <a:gd name="connsiteX283" fmla="*/ 417545 w 4543952"/>
                  <a:gd name="connsiteY283" fmla="*/ 2571034 h 6858000"/>
                  <a:gd name="connsiteX284" fmla="*/ 421760 w 4543952"/>
                  <a:gd name="connsiteY284" fmla="*/ 2545006 h 6858000"/>
                  <a:gd name="connsiteX285" fmla="*/ 421759 w 4543952"/>
                  <a:gd name="connsiteY285" fmla="*/ 2545006 h 6858000"/>
                  <a:gd name="connsiteX286" fmla="*/ 421760 w 4543952"/>
                  <a:gd name="connsiteY286" fmla="*/ 2545005 h 6858000"/>
                  <a:gd name="connsiteX287" fmla="*/ 418115 w 4543952"/>
                  <a:gd name="connsiteY287" fmla="*/ 2518263 h 6858000"/>
                  <a:gd name="connsiteX288" fmla="*/ 418115 w 4543952"/>
                  <a:gd name="connsiteY288" fmla="*/ 2518261 h 6858000"/>
                  <a:gd name="connsiteX289" fmla="*/ 409472 w 4543952"/>
                  <a:gd name="connsiteY289" fmla="*/ 2463017 h 6858000"/>
                  <a:gd name="connsiteX290" fmla="*/ 414227 w 4543952"/>
                  <a:gd name="connsiteY290" fmla="*/ 2440915 h 6858000"/>
                  <a:gd name="connsiteX291" fmla="*/ 415303 w 4543952"/>
                  <a:gd name="connsiteY291" fmla="*/ 2435912 h 6858000"/>
                  <a:gd name="connsiteX292" fmla="*/ 432404 w 4543952"/>
                  <a:gd name="connsiteY292" fmla="*/ 2409485 h 6858000"/>
                  <a:gd name="connsiteX293" fmla="*/ 456789 w 4543952"/>
                  <a:gd name="connsiteY293" fmla="*/ 2334044 h 6858000"/>
                  <a:gd name="connsiteX294" fmla="*/ 485746 w 4543952"/>
                  <a:gd name="connsiteY294" fmla="*/ 2228314 h 6858000"/>
                  <a:gd name="connsiteX295" fmla="*/ 500986 w 4543952"/>
                  <a:gd name="connsiteY295" fmla="*/ 2188879 h 6858000"/>
                  <a:gd name="connsiteX296" fmla="*/ 523657 w 4543952"/>
                  <a:gd name="connsiteY296" fmla="*/ 2094578 h 6858000"/>
                  <a:gd name="connsiteX297" fmla="*/ 538516 w 4543952"/>
                  <a:gd name="connsiteY297" fmla="*/ 2016469 h 6858000"/>
                  <a:gd name="connsiteX298" fmla="*/ 584999 w 4543952"/>
                  <a:gd name="connsiteY298" fmla="*/ 1953413 h 6858000"/>
                  <a:gd name="connsiteX299" fmla="*/ 609004 w 4543952"/>
                  <a:gd name="connsiteY299" fmla="*/ 1933219 h 6858000"/>
                  <a:gd name="connsiteX300" fmla="*/ 624434 w 4543952"/>
                  <a:gd name="connsiteY300" fmla="*/ 1916454 h 6858000"/>
                  <a:gd name="connsiteX301" fmla="*/ 714925 w 4543952"/>
                  <a:gd name="connsiteY301" fmla="*/ 1842158 h 6858000"/>
                  <a:gd name="connsiteX302" fmla="*/ 722546 w 4543952"/>
                  <a:gd name="connsiteY302" fmla="*/ 1833775 h 6858000"/>
                  <a:gd name="connsiteX303" fmla="*/ 764267 w 4543952"/>
                  <a:gd name="connsiteY303" fmla="*/ 1733188 h 6858000"/>
                  <a:gd name="connsiteX304" fmla="*/ 786936 w 4543952"/>
                  <a:gd name="connsiteY304" fmla="*/ 1697753 h 6858000"/>
                  <a:gd name="connsiteX305" fmla="*/ 843517 w 4543952"/>
                  <a:gd name="connsiteY305" fmla="*/ 1624980 h 6858000"/>
                  <a:gd name="connsiteX306" fmla="*/ 845422 w 4543952"/>
                  <a:gd name="connsiteY306" fmla="*/ 1596213 h 6858000"/>
                  <a:gd name="connsiteX307" fmla="*/ 798723 w 4543952"/>
                  <a:gd name="connsiteY307" fmla="*/ 1459072 h 6858000"/>
                  <a:gd name="connsiteX308" fmla="*/ 807941 w 4543952"/>
                  <a:gd name="connsiteY308" fmla="*/ 1481571 h 6858000"/>
                  <a:gd name="connsiteX309" fmla="*/ 798724 w 4543952"/>
                  <a:gd name="connsiteY309" fmla="*/ 1459073 h 6858000"/>
                  <a:gd name="connsiteX310" fmla="*/ 779530 w 4543952"/>
                  <a:gd name="connsiteY310" fmla="*/ 1268757 h 6858000"/>
                  <a:gd name="connsiteX311" fmla="*/ 774363 w 4543952"/>
                  <a:gd name="connsiteY311" fmla="*/ 1286068 h 6858000"/>
                  <a:gd name="connsiteX312" fmla="*/ 752025 w 4543952"/>
                  <a:gd name="connsiteY312" fmla="*/ 1350626 h 6858000"/>
                  <a:gd name="connsiteX313" fmla="*/ 757620 w 4543952"/>
                  <a:gd name="connsiteY313" fmla="*/ 1413839 h 6858000"/>
                  <a:gd name="connsiteX314" fmla="*/ 752026 w 4543952"/>
                  <a:gd name="connsiteY314" fmla="*/ 1350627 h 6858000"/>
                  <a:gd name="connsiteX315" fmla="*/ 774363 w 4543952"/>
                  <a:gd name="connsiteY315" fmla="*/ 1286069 h 6858000"/>
                  <a:gd name="connsiteX316" fmla="*/ 779530 w 4543952"/>
                  <a:gd name="connsiteY316" fmla="*/ 1268757 h 6858000"/>
                  <a:gd name="connsiteX317" fmla="*/ 837801 w 4543952"/>
                  <a:gd name="connsiteY317" fmla="*/ 773034 h 6858000"/>
                  <a:gd name="connsiteX318" fmla="*/ 829801 w 4543952"/>
                  <a:gd name="connsiteY318" fmla="*/ 854378 h 6858000"/>
                  <a:gd name="connsiteX319" fmla="*/ 798747 w 4543952"/>
                  <a:gd name="connsiteY319" fmla="*/ 915342 h 6858000"/>
                  <a:gd name="connsiteX320" fmla="*/ 788269 w 4543952"/>
                  <a:gd name="connsiteY320" fmla="*/ 927154 h 6858000"/>
                  <a:gd name="connsiteX321" fmla="*/ 791889 w 4543952"/>
                  <a:gd name="connsiteY321" fmla="*/ 1097086 h 6858000"/>
                  <a:gd name="connsiteX322" fmla="*/ 796271 w 4543952"/>
                  <a:gd name="connsiteY322" fmla="*/ 1123184 h 6858000"/>
                  <a:gd name="connsiteX323" fmla="*/ 771553 w 4543952"/>
                  <a:gd name="connsiteY323" fmla="*/ 1184028 h 6858000"/>
                  <a:gd name="connsiteX324" fmla="*/ 796272 w 4543952"/>
                  <a:gd name="connsiteY324" fmla="*/ 1123185 h 6858000"/>
                  <a:gd name="connsiteX325" fmla="*/ 791890 w 4543952"/>
                  <a:gd name="connsiteY325" fmla="*/ 1097087 h 6858000"/>
                  <a:gd name="connsiteX326" fmla="*/ 788270 w 4543952"/>
                  <a:gd name="connsiteY326" fmla="*/ 927155 h 6858000"/>
                  <a:gd name="connsiteX327" fmla="*/ 798748 w 4543952"/>
                  <a:gd name="connsiteY327" fmla="*/ 915343 h 6858000"/>
                  <a:gd name="connsiteX328" fmla="*/ 829801 w 4543952"/>
                  <a:gd name="connsiteY328" fmla="*/ 854379 h 6858000"/>
                  <a:gd name="connsiteX329" fmla="*/ 837801 w 4543952"/>
                  <a:gd name="connsiteY329" fmla="*/ 773035 h 6858000"/>
                  <a:gd name="connsiteX330" fmla="*/ 782400 w 4543952"/>
                  <a:gd name="connsiteY330" fmla="*/ 517850 h 6858000"/>
                  <a:gd name="connsiteX331" fmla="*/ 791317 w 4543952"/>
                  <a:gd name="connsiteY331" fmla="*/ 556046 h 6858000"/>
                  <a:gd name="connsiteX332" fmla="*/ 797795 w 4543952"/>
                  <a:gd name="connsiteY332" fmla="*/ 580049 h 6858000"/>
                  <a:gd name="connsiteX333" fmla="*/ 801176 w 4543952"/>
                  <a:gd name="connsiteY333" fmla="*/ 642536 h 6858000"/>
                  <a:gd name="connsiteX334" fmla="*/ 813700 w 4543952"/>
                  <a:gd name="connsiteY334" fmla="*/ 694927 h 6858000"/>
                  <a:gd name="connsiteX335" fmla="*/ 801177 w 4543952"/>
                  <a:gd name="connsiteY335" fmla="*/ 642537 h 6858000"/>
                  <a:gd name="connsiteX336" fmla="*/ 797796 w 4543952"/>
                  <a:gd name="connsiteY336" fmla="*/ 580050 h 6858000"/>
                  <a:gd name="connsiteX337" fmla="*/ 791318 w 4543952"/>
                  <a:gd name="connsiteY337" fmla="*/ 556047 h 6858000"/>
                  <a:gd name="connsiteX338" fmla="*/ 783887 w 4543952"/>
                  <a:gd name="connsiteY338" fmla="*/ 313532 h 6858000"/>
                  <a:gd name="connsiteX339" fmla="*/ 786245 w 4543952"/>
                  <a:gd name="connsiteY339" fmla="*/ 324057 h 6858000"/>
                  <a:gd name="connsiteX340" fmla="*/ 784459 w 4543952"/>
                  <a:gd name="connsiteY340" fmla="*/ 338869 h 6858000"/>
                  <a:gd name="connsiteX341" fmla="*/ 784454 w 4543952"/>
                  <a:gd name="connsiteY341" fmla="*/ 338897 h 6858000"/>
                  <a:gd name="connsiteX342" fmla="*/ 778363 w 4543952"/>
                  <a:gd name="connsiteY342" fmla="*/ 367327 h 6858000"/>
                  <a:gd name="connsiteX343" fmla="*/ 774553 w 4543952"/>
                  <a:gd name="connsiteY343" fmla="*/ 395639 h 6858000"/>
                  <a:gd name="connsiteX344" fmla="*/ 784454 w 4543952"/>
                  <a:gd name="connsiteY344" fmla="*/ 338897 h 6858000"/>
                  <a:gd name="connsiteX345" fmla="*/ 784460 w 4543952"/>
                  <a:gd name="connsiteY345" fmla="*/ 338870 h 6858000"/>
                  <a:gd name="connsiteX346" fmla="*/ 783888 w 4543952"/>
                  <a:gd name="connsiteY346" fmla="*/ 313533 h 6858000"/>
                  <a:gd name="connsiteX347" fmla="*/ 761560 w 4543952"/>
                  <a:gd name="connsiteY347" fmla="*/ 281567 h 6858000"/>
                  <a:gd name="connsiteX348" fmla="*/ 766454 w 4543952"/>
                  <a:gd name="connsiteY348" fmla="*/ 295414 h 6858000"/>
                  <a:gd name="connsiteX349" fmla="*/ 766455 w 4543952"/>
                  <a:gd name="connsiteY349" fmla="*/ 295414 h 6858000"/>
                  <a:gd name="connsiteX350" fmla="*/ 774880 w 4543952"/>
                  <a:gd name="connsiteY350" fmla="*/ 24485 h 6858000"/>
                  <a:gd name="connsiteX351" fmla="*/ 777142 w 4543952"/>
                  <a:gd name="connsiteY351" fmla="*/ 74128 h 6858000"/>
                  <a:gd name="connsiteX352" fmla="*/ 767023 w 4543952"/>
                  <a:gd name="connsiteY352" fmla="*/ 151568 h 6858000"/>
                  <a:gd name="connsiteX353" fmla="*/ 766824 w 4543952"/>
                  <a:gd name="connsiteY353" fmla="*/ 153387 h 6858000"/>
                  <a:gd name="connsiteX354" fmla="*/ 763010 w 4543952"/>
                  <a:gd name="connsiteY354" fmla="*/ 177270 h 6858000"/>
                  <a:gd name="connsiteX355" fmla="*/ 758551 w 4543952"/>
                  <a:gd name="connsiteY355" fmla="*/ 228943 h 6858000"/>
                  <a:gd name="connsiteX356" fmla="*/ 766824 w 4543952"/>
                  <a:gd name="connsiteY356" fmla="*/ 153387 h 6858000"/>
                  <a:gd name="connsiteX357" fmla="*/ 771220 w 4543952"/>
                  <a:gd name="connsiteY357" fmla="*/ 125860 h 6858000"/>
                  <a:gd name="connsiteX358" fmla="*/ 777143 w 4543952"/>
                  <a:gd name="connsiteY358" fmla="*/ 74128 h 6858000"/>
                  <a:gd name="connsiteX359" fmla="*/ 313354 w 4543952"/>
                  <a:gd name="connsiteY359" fmla="*/ 0 h 6858000"/>
                  <a:gd name="connsiteX360" fmla="*/ 777461 w 4543952"/>
                  <a:gd name="connsiteY360" fmla="*/ 0 h 6858000"/>
                  <a:gd name="connsiteX361" fmla="*/ 774743 w 4543952"/>
                  <a:gd name="connsiteY361" fmla="*/ 21485 h 6858000"/>
                  <a:gd name="connsiteX362" fmla="*/ 777461 w 4543952"/>
                  <a:gd name="connsiteY362" fmla="*/ 0 h 6858000"/>
                  <a:gd name="connsiteX363" fmla="*/ 4543952 w 4543952"/>
                  <a:gd name="connsiteY363" fmla="*/ 1 h 6858000"/>
                  <a:gd name="connsiteX364" fmla="*/ 4543952 w 4543952"/>
                  <a:gd name="connsiteY364" fmla="*/ 6858000 h 6858000"/>
                  <a:gd name="connsiteX365" fmla="*/ 284400 w 4543952"/>
                  <a:gd name="connsiteY365" fmla="*/ 6858000 h 6858000"/>
                  <a:gd name="connsiteX366" fmla="*/ 112147 w 4543952"/>
                  <a:gd name="connsiteY366" fmla="*/ 6858000 h 6858000"/>
                  <a:gd name="connsiteX367" fmla="*/ 102447 w 4543952"/>
                  <a:gd name="connsiteY367" fmla="*/ 6815515 h 6858000"/>
                  <a:gd name="connsiteX368" fmla="*/ 83396 w 4543952"/>
                  <a:gd name="connsiteY368" fmla="*/ 6748457 h 6858000"/>
                  <a:gd name="connsiteX369" fmla="*/ 61870 w 4543952"/>
                  <a:gd name="connsiteY369" fmla="*/ 6584811 h 6858000"/>
                  <a:gd name="connsiteX370" fmla="*/ 41105 w 4543952"/>
                  <a:gd name="connsiteY370" fmla="*/ 6415832 h 6858000"/>
                  <a:gd name="connsiteX371" fmla="*/ 34247 w 4543952"/>
                  <a:gd name="connsiteY371" fmla="*/ 6323057 h 6858000"/>
                  <a:gd name="connsiteX372" fmla="*/ 23386 w 4543952"/>
                  <a:gd name="connsiteY372" fmla="*/ 6242092 h 6858000"/>
                  <a:gd name="connsiteX373" fmla="*/ 16528 w 4543952"/>
                  <a:gd name="connsiteY373" fmla="*/ 6171604 h 6858000"/>
                  <a:gd name="connsiteX374" fmla="*/ 2622 w 4543952"/>
                  <a:gd name="connsiteY374" fmla="*/ 6059396 h 6858000"/>
                  <a:gd name="connsiteX375" fmla="*/ 0 w 4543952"/>
                  <a:gd name="connsiteY375" fmla="*/ 6041768 h 6858000"/>
                  <a:gd name="connsiteX376" fmla="*/ 0 w 4543952"/>
                  <a:gd name="connsiteY376" fmla="*/ 6000936 h 6858000"/>
                  <a:gd name="connsiteX377" fmla="*/ 3670 w 4543952"/>
                  <a:gd name="connsiteY377" fmla="*/ 5957594 h 6858000"/>
                  <a:gd name="connsiteX378" fmla="*/ 0 w 4543952"/>
                  <a:gd name="connsiteY378" fmla="*/ 5912510 h 6858000"/>
                  <a:gd name="connsiteX379" fmla="*/ 0 w 4543952"/>
                  <a:gd name="connsiteY379" fmla="*/ 5886400 h 6858000"/>
                  <a:gd name="connsiteX380" fmla="*/ 1098 w 4543952"/>
                  <a:gd name="connsiteY380" fmla="*/ 5864317 h 6858000"/>
                  <a:gd name="connsiteX381" fmla="*/ 24720 w 4543952"/>
                  <a:gd name="connsiteY381" fmla="*/ 5790591 h 6858000"/>
                  <a:gd name="connsiteX382" fmla="*/ 26434 w 4543952"/>
                  <a:gd name="connsiteY382" fmla="*/ 5781829 h 6858000"/>
                  <a:gd name="connsiteX383" fmla="*/ 35771 w 4543952"/>
                  <a:gd name="connsiteY383" fmla="*/ 5733439 h 6858000"/>
                  <a:gd name="connsiteX384" fmla="*/ 38819 w 4543952"/>
                  <a:gd name="connsiteY384" fmla="*/ 5706958 h 6858000"/>
                  <a:gd name="connsiteX385" fmla="*/ 58250 w 4543952"/>
                  <a:gd name="connsiteY385" fmla="*/ 5606371 h 6858000"/>
                  <a:gd name="connsiteX386" fmla="*/ 67394 w 4543952"/>
                  <a:gd name="connsiteY386" fmla="*/ 5548459 h 6858000"/>
                  <a:gd name="connsiteX387" fmla="*/ 66060 w 4543952"/>
                  <a:gd name="connsiteY387" fmla="*/ 5501593 h 6858000"/>
                  <a:gd name="connsiteX388" fmla="*/ 64346 w 4543952"/>
                  <a:gd name="connsiteY388" fmla="*/ 5419294 h 6858000"/>
                  <a:gd name="connsiteX389" fmla="*/ 59964 w 4543952"/>
                  <a:gd name="connsiteY389" fmla="*/ 5393004 h 6858000"/>
                  <a:gd name="connsiteX390" fmla="*/ 72538 w 4543952"/>
                  <a:gd name="connsiteY390" fmla="*/ 5274128 h 6858000"/>
                  <a:gd name="connsiteX391" fmla="*/ 73490 w 4543952"/>
                  <a:gd name="connsiteY391" fmla="*/ 5206307 h 6858000"/>
                  <a:gd name="connsiteX392" fmla="*/ 89113 w 4543952"/>
                  <a:gd name="connsiteY392" fmla="*/ 5129915 h 6858000"/>
                  <a:gd name="connsiteX393" fmla="*/ 88351 w 4543952"/>
                  <a:gd name="connsiteY393" fmla="*/ 5107626 h 6858000"/>
                  <a:gd name="connsiteX394" fmla="*/ 87016 w 4543952"/>
                  <a:gd name="connsiteY394" fmla="*/ 5082669 h 6858000"/>
                  <a:gd name="connsiteX395" fmla="*/ 85872 w 4543952"/>
                  <a:gd name="connsiteY395" fmla="*/ 5006085 h 6858000"/>
                  <a:gd name="connsiteX396" fmla="*/ 80158 w 4543952"/>
                  <a:gd name="connsiteY396" fmla="*/ 4959601 h 6858000"/>
                  <a:gd name="connsiteX397" fmla="*/ 83586 w 4543952"/>
                  <a:gd name="connsiteY397" fmla="*/ 4871018 h 6858000"/>
                  <a:gd name="connsiteX398" fmla="*/ 78634 w 4543952"/>
                  <a:gd name="connsiteY398" fmla="*/ 4838249 h 6858000"/>
                  <a:gd name="connsiteX399" fmla="*/ 78062 w 4543952"/>
                  <a:gd name="connsiteY399" fmla="*/ 4755380 h 6858000"/>
                  <a:gd name="connsiteX400" fmla="*/ 80920 w 4543952"/>
                  <a:gd name="connsiteY400" fmla="*/ 4681082 h 6858000"/>
                  <a:gd name="connsiteX401" fmla="*/ 79396 w 4543952"/>
                  <a:gd name="connsiteY401" fmla="*/ 4609451 h 6858000"/>
                  <a:gd name="connsiteX402" fmla="*/ 73110 w 4543952"/>
                  <a:gd name="connsiteY402" fmla="*/ 4558206 h 6858000"/>
                  <a:gd name="connsiteX403" fmla="*/ 69300 w 4543952"/>
                  <a:gd name="connsiteY403" fmla="*/ 4502578 h 6858000"/>
                  <a:gd name="connsiteX404" fmla="*/ 46629 w 4543952"/>
                  <a:gd name="connsiteY404" fmla="*/ 4349221 h 6858000"/>
                  <a:gd name="connsiteX405" fmla="*/ 52153 w 4543952"/>
                  <a:gd name="connsiteY405" fmla="*/ 4320836 h 6858000"/>
                  <a:gd name="connsiteX406" fmla="*/ 57297 w 4543952"/>
                  <a:gd name="connsiteY406" fmla="*/ 4159666 h 6858000"/>
                  <a:gd name="connsiteX407" fmla="*/ 56915 w 4543952"/>
                  <a:gd name="connsiteY407" fmla="*/ 4124613 h 6858000"/>
                  <a:gd name="connsiteX408" fmla="*/ 79396 w 4543952"/>
                  <a:gd name="connsiteY408" fmla="*/ 4030502 h 6858000"/>
                  <a:gd name="connsiteX409" fmla="*/ 43771 w 4543952"/>
                  <a:gd name="connsiteY409" fmla="*/ 3885337 h 6858000"/>
                  <a:gd name="connsiteX410" fmla="*/ 426 w 4543952"/>
                  <a:gd name="connsiteY410" fmla="*/ 3786776 h 6858000"/>
                  <a:gd name="connsiteX411" fmla="*/ 0 w 4543952"/>
                  <a:gd name="connsiteY411" fmla="*/ 3773896 h 6858000"/>
                  <a:gd name="connsiteX412" fmla="*/ 0 w 4543952"/>
                  <a:gd name="connsiteY412" fmla="*/ 3393881 h 6858000"/>
                  <a:gd name="connsiteX413" fmla="*/ 11838 w 4543952"/>
                  <a:gd name="connsiteY413" fmla="*/ 3359515 h 6858000"/>
                  <a:gd name="connsiteX414" fmla="*/ 12910 w 4543952"/>
                  <a:gd name="connsiteY414" fmla="*/ 3318770 h 6858000"/>
                  <a:gd name="connsiteX415" fmla="*/ 6718 w 4543952"/>
                  <a:gd name="connsiteY415" fmla="*/ 3304078 h 6858000"/>
                  <a:gd name="connsiteX416" fmla="*/ 0 w 4543952"/>
                  <a:gd name="connsiteY416" fmla="*/ 3297656 h 6858000"/>
                  <a:gd name="connsiteX417" fmla="*/ 0 w 4543952"/>
                  <a:gd name="connsiteY417" fmla="*/ 3207866 h 6858000"/>
                  <a:gd name="connsiteX418" fmla="*/ 15553 w 4543952"/>
                  <a:gd name="connsiteY418" fmla="*/ 3186770 h 6858000"/>
                  <a:gd name="connsiteX419" fmla="*/ 36341 w 4543952"/>
                  <a:gd name="connsiteY419" fmla="*/ 3107499 h 6858000"/>
                  <a:gd name="connsiteX420" fmla="*/ 38057 w 4543952"/>
                  <a:gd name="connsiteY420" fmla="*/ 3042727 h 6858000"/>
                  <a:gd name="connsiteX421" fmla="*/ 54249 w 4543952"/>
                  <a:gd name="connsiteY421" fmla="*/ 2901942 h 6858000"/>
                  <a:gd name="connsiteX422" fmla="*/ 77300 w 4543952"/>
                  <a:gd name="connsiteY422" fmla="*/ 2809929 h 6858000"/>
                  <a:gd name="connsiteX423" fmla="*/ 103399 w 4543952"/>
                  <a:gd name="connsiteY423" fmla="*/ 2743825 h 6858000"/>
                  <a:gd name="connsiteX424" fmla="*/ 137500 w 4543952"/>
                  <a:gd name="connsiteY424" fmla="*/ 2649142 h 6858000"/>
                  <a:gd name="connsiteX425" fmla="*/ 155217 w 4543952"/>
                  <a:gd name="connsiteY425" fmla="*/ 2554078 h 6858000"/>
                  <a:gd name="connsiteX426" fmla="*/ 177507 w 4543952"/>
                  <a:gd name="connsiteY426" fmla="*/ 2485306 h 6858000"/>
                  <a:gd name="connsiteX427" fmla="*/ 192748 w 4543952"/>
                  <a:gd name="connsiteY427" fmla="*/ 2401291 h 6858000"/>
                  <a:gd name="connsiteX428" fmla="*/ 193318 w 4543952"/>
                  <a:gd name="connsiteY428" fmla="*/ 2330805 h 6858000"/>
                  <a:gd name="connsiteX429" fmla="*/ 190652 w 4543952"/>
                  <a:gd name="connsiteY429" fmla="*/ 2220311 h 6858000"/>
                  <a:gd name="connsiteX430" fmla="*/ 236753 w 4543952"/>
                  <a:gd name="connsiteY430" fmla="*/ 2085053 h 6858000"/>
                  <a:gd name="connsiteX431" fmla="*/ 247042 w 4543952"/>
                  <a:gd name="connsiteY431" fmla="*/ 2030377 h 6858000"/>
                  <a:gd name="connsiteX432" fmla="*/ 251804 w 4543952"/>
                  <a:gd name="connsiteY432" fmla="*/ 1978939 h 6858000"/>
                  <a:gd name="connsiteX433" fmla="*/ 282475 w 4543952"/>
                  <a:gd name="connsiteY433" fmla="*/ 1869779 h 6858000"/>
                  <a:gd name="connsiteX434" fmla="*/ 292573 w 4543952"/>
                  <a:gd name="connsiteY434" fmla="*/ 1825392 h 6858000"/>
                  <a:gd name="connsiteX435" fmla="*/ 292381 w 4543952"/>
                  <a:gd name="connsiteY435" fmla="*/ 1763286 h 6858000"/>
                  <a:gd name="connsiteX436" fmla="*/ 306480 w 4543952"/>
                  <a:gd name="connsiteY436" fmla="*/ 1650316 h 6858000"/>
                  <a:gd name="connsiteX437" fmla="*/ 347629 w 4543952"/>
                  <a:gd name="connsiteY437" fmla="*/ 1537536 h 6858000"/>
                  <a:gd name="connsiteX438" fmla="*/ 343629 w 4543952"/>
                  <a:gd name="connsiteY438" fmla="*/ 1489719 h 6858000"/>
                  <a:gd name="connsiteX439" fmla="*/ 344581 w 4543952"/>
                  <a:gd name="connsiteY439" fmla="*/ 1472574 h 6858000"/>
                  <a:gd name="connsiteX440" fmla="*/ 367252 w 4543952"/>
                  <a:gd name="connsiteY440" fmla="*/ 1318455 h 6858000"/>
                  <a:gd name="connsiteX441" fmla="*/ 369728 w 4543952"/>
                  <a:gd name="connsiteY441" fmla="*/ 1303023 h 6858000"/>
                  <a:gd name="connsiteX442" fmla="*/ 389921 w 4543952"/>
                  <a:gd name="connsiteY442" fmla="*/ 1230632 h 6858000"/>
                  <a:gd name="connsiteX443" fmla="*/ 402495 w 4543952"/>
                  <a:gd name="connsiteY443" fmla="*/ 1048124 h 6858000"/>
                  <a:gd name="connsiteX444" fmla="*/ 404019 w 4543952"/>
                  <a:gd name="connsiteY444" fmla="*/ 1036886 h 6858000"/>
                  <a:gd name="connsiteX445" fmla="*/ 393923 w 4543952"/>
                  <a:gd name="connsiteY445" fmla="*/ 975732 h 6858000"/>
                  <a:gd name="connsiteX446" fmla="*/ 379634 w 4543952"/>
                  <a:gd name="connsiteY446" fmla="*/ 945443 h 6858000"/>
                  <a:gd name="connsiteX447" fmla="*/ 364774 w 4543952"/>
                  <a:gd name="connsiteY447" fmla="*/ 898197 h 6858000"/>
                  <a:gd name="connsiteX448" fmla="*/ 359250 w 4543952"/>
                  <a:gd name="connsiteY448" fmla="*/ 850188 h 6858000"/>
                  <a:gd name="connsiteX449" fmla="*/ 381730 w 4543952"/>
                  <a:gd name="connsiteY449" fmla="*/ 769604 h 6858000"/>
                  <a:gd name="connsiteX450" fmla="*/ 384016 w 4543952"/>
                  <a:gd name="connsiteY450" fmla="*/ 740267 h 6858000"/>
                  <a:gd name="connsiteX451" fmla="*/ 394875 w 4543952"/>
                  <a:gd name="connsiteY451" fmla="*/ 674922 h 6858000"/>
                  <a:gd name="connsiteX452" fmla="*/ 394113 w 4543952"/>
                  <a:gd name="connsiteY452" fmla="*/ 617771 h 6858000"/>
                  <a:gd name="connsiteX453" fmla="*/ 376776 w 4543952"/>
                  <a:gd name="connsiteY453" fmla="*/ 571859 h 6858000"/>
                  <a:gd name="connsiteX454" fmla="*/ 373348 w 4543952"/>
                  <a:gd name="connsiteY454" fmla="*/ 505181 h 6858000"/>
                  <a:gd name="connsiteX455" fmla="*/ 385920 w 4543952"/>
                  <a:gd name="connsiteY455" fmla="*/ 462125 h 6858000"/>
                  <a:gd name="connsiteX456" fmla="*/ 387634 w 4543952"/>
                  <a:gd name="connsiteY456" fmla="*/ 453363 h 6858000"/>
                  <a:gd name="connsiteX457" fmla="*/ 388399 w 4543952"/>
                  <a:gd name="connsiteY457" fmla="*/ 340773 h 6858000"/>
                  <a:gd name="connsiteX458" fmla="*/ 350487 w 4543952"/>
                  <a:gd name="connsiteY458" fmla="*/ 200181 h 6858000"/>
                  <a:gd name="connsiteX459" fmla="*/ 342485 w 4543952"/>
                  <a:gd name="connsiteY459" fmla="*/ 176938 h 6858000"/>
                  <a:gd name="connsiteX460" fmla="*/ 328579 w 4543952"/>
                  <a:gd name="connsiteY460" fmla="*/ 63586 h 6858000"/>
                  <a:gd name="connsiteX461" fmla="*/ 314480 w 4543952"/>
                  <a:gd name="connsiteY461" fmla="*/ 2816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</a:cxnLst>
                <a:rect l="l" t="t" r="r" b="b"/>
                <a:pathLst>
                  <a:path w="4543952" h="6858000">
                    <a:moveTo>
                      <a:pt x="328959" y="6564619"/>
                    </a:moveTo>
                    <a:lnTo>
                      <a:pt x="306480" y="6588624"/>
                    </a:lnTo>
                    <a:cubicBezTo>
                      <a:pt x="298003" y="6597577"/>
                      <a:pt x="291954" y="6611341"/>
                      <a:pt x="289858" y="6625223"/>
                    </a:cubicBezTo>
                    <a:lnTo>
                      <a:pt x="289858" y="6625224"/>
                    </a:lnTo>
                    <a:lnTo>
                      <a:pt x="289870" y="6645551"/>
                    </a:lnTo>
                    <a:lnTo>
                      <a:pt x="296953" y="6662539"/>
                    </a:lnTo>
                    <a:lnTo>
                      <a:pt x="296953" y="6662541"/>
                    </a:lnTo>
                    <a:lnTo>
                      <a:pt x="296954" y="6662543"/>
                    </a:lnTo>
                    <a:lnTo>
                      <a:pt x="311551" y="6702975"/>
                    </a:lnTo>
                    <a:lnTo>
                      <a:pt x="297715" y="6742551"/>
                    </a:lnTo>
                    <a:lnTo>
                      <a:pt x="297714" y="6742554"/>
                    </a:lnTo>
                    <a:lnTo>
                      <a:pt x="283011" y="6776799"/>
                    </a:lnTo>
                    <a:lnTo>
                      <a:pt x="278238" y="6812061"/>
                    </a:lnTo>
                    <a:lnTo>
                      <a:pt x="278237" y="6812062"/>
                    </a:lnTo>
                    <a:lnTo>
                      <a:pt x="278237" y="6812063"/>
                    </a:lnTo>
                    <a:lnTo>
                      <a:pt x="278238" y="6812061"/>
                    </a:lnTo>
                    <a:lnTo>
                      <a:pt x="297714" y="6742554"/>
                    </a:lnTo>
                    <a:lnTo>
                      <a:pt x="297715" y="6742552"/>
                    </a:lnTo>
                    <a:cubicBezTo>
                      <a:pt x="306003" y="6729218"/>
                      <a:pt x="311147" y="6716168"/>
                      <a:pt x="311551" y="6702976"/>
                    </a:cubicBezTo>
                    <a:lnTo>
                      <a:pt x="311551" y="6702975"/>
                    </a:lnTo>
                    <a:lnTo>
                      <a:pt x="308405" y="6683026"/>
                    </a:lnTo>
                    <a:lnTo>
                      <a:pt x="296954" y="6662543"/>
                    </a:lnTo>
                    <a:lnTo>
                      <a:pt x="296953" y="6662540"/>
                    </a:lnTo>
                    <a:lnTo>
                      <a:pt x="296953" y="6662539"/>
                    </a:lnTo>
                    <a:lnTo>
                      <a:pt x="289858" y="6625224"/>
                    </a:lnTo>
                    <a:lnTo>
                      <a:pt x="306480" y="6588625"/>
                    </a:lnTo>
                    <a:cubicBezTo>
                      <a:pt x="312576" y="6582146"/>
                      <a:pt x="318672" y="6575478"/>
                      <a:pt x="328959" y="6564620"/>
                    </a:cubicBezTo>
                    <a:close/>
                    <a:moveTo>
                      <a:pt x="248638" y="6438980"/>
                    </a:moveTo>
                    <a:cubicBezTo>
                      <a:pt x="258140" y="6444076"/>
                      <a:pt x="265617" y="6451649"/>
                      <a:pt x="268569" y="6463840"/>
                    </a:cubicBezTo>
                    <a:lnTo>
                      <a:pt x="268572" y="6463848"/>
                    </a:lnTo>
                    <a:lnTo>
                      <a:pt x="279556" y="6508051"/>
                    </a:lnTo>
                    <a:lnTo>
                      <a:pt x="282367" y="6513011"/>
                    </a:lnTo>
                    <a:lnTo>
                      <a:pt x="284834" y="6521803"/>
                    </a:lnTo>
                    <a:lnTo>
                      <a:pt x="301172" y="6546194"/>
                    </a:lnTo>
                    <a:lnTo>
                      <a:pt x="301172" y="6546193"/>
                    </a:lnTo>
                    <a:lnTo>
                      <a:pt x="282367" y="6513011"/>
                    </a:lnTo>
                    <a:lnTo>
                      <a:pt x="268572" y="6463848"/>
                    </a:lnTo>
                    <a:lnTo>
                      <a:pt x="268569" y="6463839"/>
                    </a:lnTo>
                    <a:close/>
                    <a:moveTo>
                      <a:pt x="166047" y="6392242"/>
                    </a:moveTo>
                    <a:lnTo>
                      <a:pt x="173364" y="6407332"/>
                    </a:lnTo>
                    <a:lnTo>
                      <a:pt x="173364" y="6407331"/>
                    </a:lnTo>
                    <a:close/>
                    <a:moveTo>
                      <a:pt x="401733" y="4221390"/>
                    </a:moveTo>
                    <a:lnTo>
                      <a:pt x="396017" y="4253013"/>
                    </a:lnTo>
                    <a:cubicBezTo>
                      <a:pt x="383824" y="4277400"/>
                      <a:pt x="368204" y="4300069"/>
                      <a:pt x="356201" y="4324644"/>
                    </a:cubicBezTo>
                    <a:cubicBezTo>
                      <a:pt x="350487" y="4336456"/>
                      <a:pt x="347439" y="4350553"/>
                      <a:pt x="347247" y="4363889"/>
                    </a:cubicBezTo>
                    <a:lnTo>
                      <a:pt x="347247" y="4363890"/>
                    </a:lnTo>
                    <a:cubicBezTo>
                      <a:pt x="346295" y="4403325"/>
                      <a:pt x="346295" y="4442761"/>
                      <a:pt x="348009" y="4482004"/>
                    </a:cubicBezTo>
                    <a:cubicBezTo>
                      <a:pt x="350677" y="4546776"/>
                      <a:pt x="351249" y="4612500"/>
                      <a:pt x="408019" y="4659174"/>
                    </a:cubicBezTo>
                    <a:cubicBezTo>
                      <a:pt x="412591" y="4662986"/>
                      <a:pt x="415259" y="4671176"/>
                      <a:pt x="416021" y="4677655"/>
                    </a:cubicBezTo>
                    <a:cubicBezTo>
                      <a:pt x="419640" y="4707564"/>
                      <a:pt x="420022" y="4738235"/>
                      <a:pt x="425928" y="4767764"/>
                    </a:cubicBezTo>
                    <a:lnTo>
                      <a:pt x="427237" y="4800482"/>
                    </a:lnTo>
                    <a:lnTo>
                      <a:pt x="412401" y="4828915"/>
                    </a:lnTo>
                    <a:cubicBezTo>
                      <a:pt x="404115" y="4837702"/>
                      <a:pt x="397114" y="4847213"/>
                      <a:pt x="391971" y="4857316"/>
                    </a:cubicBezTo>
                    <a:lnTo>
                      <a:pt x="390221" y="4863342"/>
                    </a:lnTo>
                    <a:lnTo>
                      <a:pt x="387469" y="4867613"/>
                    </a:lnTo>
                    <a:lnTo>
                      <a:pt x="382691" y="4889274"/>
                    </a:lnTo>
                    <a:lnTo>
                      <a:pt x="382691" y="4889275"/>
                    </a:lnTo>
                    <a:cubicBezTo>
                      <a:pt x="382122" y="4896713"/>
                      <a:pt x="382634" y="4904357"/>
                      <a:pt x="384396" y="4912168"/>
                    </a:cubicBezTo>
                    <a:lnTo>
                      <a:pt x="385799" y="4933804"/>
                    </a:lnTo>
                    <a:lnTo>
                      <a:pt x="378247" y="4957452"/>
                    </a:lnTo>
                    <a:lnTo>
                      <a:pt x="360964" y="4987036"/>
                    </a:lnTo>
                    <a:cubicBezTo>
                      <a:pt x="349725" y="5003800"/>
                      <a:pt x="335627" y="5022851"/>
                      <a:pt x="334485" y="5041520"/>
                    </a:cubicBezTo>
                    <a:cubicBezTo>
                      <a:pt x="333557" y="5057380"/>
                      <a:pt x="327458" y="5072410"/>
                      <a:pt x="321371" y="5087422"/>
                    </a:cubicBezTo>
                    <a:lnTo>
                      <a:pt x="321364" y="5087449"/>
                    </a:lnTo>
                    <a:lnTo>
                      <a:pt x="315482" y="5102460"/>
                    </a:lnTo>
                    <a:lnTo>
                      <a:pt x="308338" y="5133219"/>
                    </a:lnTo>
                    <a:lnTo>
                      <a:pt x="308337" y="5133223"/>
                    </a:lnTo>
                    <a:lnTo>
                      <a:pt x="308337" y="5133224"/>
                    </a:lnTo>
                    <a:lnTo>
                      <a:pt x="315052" y="5166113"/>
                    </a:lnTo>
                    <a:lnTo>
                      <a:pt x="314362" y="5172089"/>
                    </a:lnTo>
                    <a:cubicBezTo>
                      <a:pt x="313481" y="5174399"/>
                      <a:pt x="312290" y="5176875"/>
                      <a:pt x="311814" y="5179066"/>
                    </a:cubicBezTo>
                    <a:lnTo>
                      <a:pt x="311814" y="5179067"/>
                    </a:lnTo>
                    <a:cubicBezTo>
                      <a:pt x="304574" y="5214121"/>
                      <a:pt x="311624" y="5247078"/>
                      <a:pt x="335437" y="5272796"/>
                    </a:cubicBezTo>
                    <a:lnTo>
                      <a:pt x="360397" y="5321350"/>
                    </a:lnTo>
                    <a:lnTo>
                      <a:pt x="364317" y="5355013"/>
                    </a:lnTo>
                    <a:lnTo>
                      <a:pt x="359440" y="5385383"/>
                    </a:lnTo>
                    <a:cubicBezTo>
                      <a:pt x="356201" y="5398720"/>
                      <a:pt x="353915" y="5412056"/>
                      <a:pt x="351249" y="5425581"/>
                    </a:cubicBezTo>
                    <a:cubicBezTo>
                      <a:pt x="347439" y="5443869"/>
                      <a:pt x="343437" y="5462350"/>
                      <a:pt x="339627" y="5480636"/>
                    </a:cubicBezTo>
                    <a:cubicBezTo>
                      <a:pt x="337722" y="5489496"/>
                      <a:pt x="335151" y="5498831"/>
                      <a:pt x="335103" y="5507666"/>
                    </a:cubicBezTo>
                    <a:lnTo>
                      <a:pt x="335103" y="5507667"/>
                    </a:lnTo>
                    <a:lnTo>
                      <a:pt x="337324" y="5520421"/>
                    </a:lnTo>
                    <a:lnTo>
                      <a:pt x="345722" y="5531691"/>
                    </a:lnTo>
                    <a:lnTo>
                      <a:pt x="345723" y="5531693"/>
                    </a:lnTo>
                    <a:lnTo>
                      <a:pt x="355869" y="5547577"/>
                    </a:lnTo>
                    <a:lnTo>
                      <a:pt x="346295" y="5562745"/>
                    </a:lnTo>
                    <a:cubicBezTo>
                      <a:pt x="303622" y="5600466"/>
                      <a:pt x="276951" y="5646188"/>
                      <a:pt x="275047" y="5704482"/>
                    </a:cubicBezTo>
                    <a:cubicBezTo>
                      <a:pt x="274665" y="5716484"/>
                      <a:pt x="271999" y="5728677"/>
                      <a:pt x="269141" y="5740487"/>
                    </a:cubicBezTo>
                    <a:cubicBezTo>
                      <a:pt x="267426" y="5747727"/>
                      <a:pt x="265520" y="5756492"/>
                      <a:pt x="260376" y="5760872"/>
                    </a:cubicBezTo>
                    <a:cubicBezTo>
                      <a:pt x="221133" y="5794973"/>
                      <a:pt x="193890" y="5837456"/>
                      <a:pt x="171981" y="5883750"/>
                    </a:cubicBezTo>
                    <a:lnTo>
                      <a:pt x="171979" y="5883755"/>
                    </a:lnTo>
                    <a:lnTo>
                      <a:pt x="160957" y="5909350"/>
                    </a:lnTo>
                    <a:lnTo>
                      <a:pt x="154076" y="5935945"/>
                    </a:lnTo>
                    <a:lnTo>
                      <a:pt x="154075" y="5935948"/>
                    </a:lnTo>
                    <a:lnTo>
                      <a:pt x="154075" y="5935949"/>
                    </a:lnTo>
                    <a:lnTo>
                      <a:pt x="154242" y="5964476"/>
                    </a:lnTo>
                    <a:lnTo>
                      <a:pt x="157695" y="5993289"/>
                    </a:lnTo>
                    <a:lnTo>
                      <a:pt x="157695" y="5993291"/>
                    </a:lnTo>
                    <a:cubicBezTo>
                      <a:pt x="158837" y="6004531"/>
                      <a:pt x="158647" y="6017485"/>
                      <a:pt x="164171" y="6026440"/>
                    </a:cubicBezTo>
                    <a:cubicBezTo>
                      <a:pt x="181508" y="6054825"/>
                      <a:pt x="200176" y="6082258"/>
                      <a:pt x="220371" y="6108738"/>
                    </a:cubicBezTo>
                    <a:lnTo>
                      <a:pt x="234064" y="6133314"/>
                    </a:lnTo>
                    <a:lnTo>
                      <a:pt x="218468" y="6155599"/>
                    </a:lnTo>
                    <a:lnTo>
                      <a:pt x="218465" y="6155601"/>
                    </a:lnTo>
                    <a:cubicBezTo>
                      <a:pt x="196176" y="6175796"/>
                      <a:pt x="184556" y="6200943"/>
                      <a:pt x="179794" y="6228755"/>
                    </a:cubicBezTo>
                    <a:cubicBezTo>
                      <a:pt x="172363" y="6272763"/>
                      <a:pt x="166077" y="6317150"/>
                      <a:pt x="162457" y="6361538"/>
                    </a:cubicBezTo>
                    <a:lnTo>
                      <a:pt x="162457" y="6361539"/>
                    </a:lnTo>
                    <a:lnTo>
                      <a:pt x="179794" y="6228756"/>
                    </a:lnTo>
                    <a:cubicBezTo>
                      <a:pt x="184556" y="6200944"/>
                      <a:pt x="196176" y="6175797"/>
                      <a:pt x="218465" y="6155602"/>
                    </a:cubicBezTo>
                    <a:lnTo>
                      <a:pt x="218468" y="6155599"/>
                    </a:lnTo>
                    <a:lnTo>
                      <a:pt x="230364" y="6143189"/>
                    </a:lnTo>
                    <a:lnTo>
                      <a:pt x="234064" y="6133314"/>
                    </a:lnTo>
                    <a:lnTo>
                      <a:pt x="234064" y="6133313"/>
                    </a:lnTo>
                    <a:cubicBezTo>
                      <a:pt x="233993" y="6126883"/>
                      <a:pt x="229039" y="6120073"/>
                      <a:pt x="220371" y="6108737"/>
                    </a:cubicBezTo>
                    <a:cubicBezTo>
                      <a:pt x="200176" y="6082257"/>
                      <a:pt x="181508" y="6054824"/>
                      <a:pt x="164171" y="6026439"/>
                    </a:cubicBezTo>
                    <a:cubicBezTo>
                      <a:pt x="158647" y="6017484"/>
                      <a:pt x="158837" y="6004530"/>
                      <a:pt x="157695" y="5993290"/>
                    </a:cubicBezTo>
                    <a:lnTo>
                      <a:pt x="157695" y="5993289"/>
                    </a:lnTo>
                    <a:lnTo>
                      <a:pt x="154075" y="5935949"/>
                    </a:lnTo>
                    <a:lnTo>
                      <a:pt x="154076" y="5935945"/>
                    </a:lnTo>
                    <a:lnTo>
                      <a:pt x="171979" y="5883755"/>
                    </a:lnTo>
                    <a:lnTo>
                      <a:pt x="171981" y="5883751"/>
                    </a:lnTo>
                    <a:cubicBezTo>
                      <a:pt x="193890" y="5837457"/>
                      <a:pt x="221133" y="5794974"/>
                      <a:pt x="260376" y="5760873"/>
                    </a:cubicBezTo>
                    <a:cubicBezTo>
                      <a:pt x="265520" y="5756493"/>
                      <a:pt x="267426" y="5747728"/>
                      <a:pt x="269141" y="5740488"/>
                    </a:cubicBezTo>
                    <a:cubicBezTo>
                      <a:pt x="271999" y="5728678"/>
                      <a:pt x="274665" y="5716485"/>
                      <a:pt x="275047" y="5704483"/>
                    </a:cubicBezTo>
                    <a:cubicBezTo>
                      <a:pt x="276951" y="5646189"/>
                      <a:pt x="303622" y="5600467"/>
                      <a:pt x="346295" y="5562746"/>
                    </a:cubicBezTo>
                    <a:cubicBezTo>
                      <a:pt x="352392" y="5557317"/>
                      <a:pt x="355774" y="5552507"/>
                      <a:pt x="355869" y="5547578"/>
                    </a:cubicBezTo>
                    <a:lnTo>
                      <a:pt x="355869" y="5547577"/>
                    </a:lnTo>
                    <a:cubicBezTo>
                      <a:pt x="355964" y="5542648"/>
                      <a:pt x="352773" y="5537599"/>
                      <a:pt x="345723" y="5531692"/>
                    </a:cubicBezTo>
                    <a:lnTo>
                      <a:pt x="345722" y="5531691"/>
                    </a:lnTo>
                    <a:lnTo>
                      <a:pt x="335103" y="5507667"/>
                    </a:lnTo>
                    <a:lnTo>
                      <a:pt x="339627" y="5480637"/>
                    </a:lnTo>
                    <a:cubicBezTo>
                      <a:pt x="343437" y="5462351"/>
                      <a:pt x="347439" y="5443870"/>
                      <a:pt x="351249" y="5425582"/>
                    </a:cubicBezTo>
                    <a:cubicBezTo>
                      <a:pt x="353915" y="5412057"/>
                      <a:pt x="356201" y="5398721"/>
                      <a:pt x="359440" y="5385384"/>
                    </a:cubicBezTo>
                    <a:cubicBezTo>
                      <a:pt x="361965" y="5375002"/>
                      <a:pt x="363668" y="5364882"/>
                      <a:pt x="364317" y="5355014"/>
                    </a:cubicBezTo>
                    <a:lnTo>
                      <a:pt x="364317" y="5355013"/>
                    </a:lnTo>
                    <a:lnTo>
                      <a:pt x="362870" y="5326162"/>
                    </a:lnTo>
                    <a:lnTo>
                      <a:pt x="360397" y="5321350"/>
                    </a:lnTo>
                    <a:lnTo>
                      <a:pt x="359341" y="5312287"/>
                    </a:lnTo>
                    <a:cubicBezTo>
                      <a:pt x="354789" y="5298594"/>
                      <a:pt x="347082" y="5285440"/>
                      <a:pt x="335437" y="5272795"/>
                    </a:cubicBezTo>
                    <a:cubicBezTo>
                      <a:pt x="323531" y="5259936"/>
                      <a:pt x="315815" y="5245268"/>
                      <a:pt x="311981" y="5229432"/>
                    </a:cubicBezTo>
                    <a:lnTo>
                      <a:pt x="311814" y="5179067"/>
                    </a:lnTo>
                    <a:lnTo>
                      <a:pt x="314362" y="5172090"/>
                    </a:lnTo>
                    <a:cubicBezTo>
                      <a:pt x="315243" y="5169780"/>
                      <a:pt x="315814" y="5167637"/>
                      <a:pt x="315052" y="5166113"/>
                    </a:cubicBezTo>
                    <a:lnTo>
                      <a:pt x="315052" y="5166112"/>
                    </a:lnTo>
                    <a:lnTo>
                      <a:pt x="308337" y="5133224"/>
                    </a:lnTo>
                    <a:lnTo>
                      <a:pt x="308338" y="5133219"/>
                    </a:lnTo>
                    <a:lnTo>
                      <a:pt x="321364" y="5087449"/>
                    </a:lnTo>
                    <a:lnTo>
                      <a:pt x="327270" y="5072375"/>
                    </a:lnTo>
                    <a:cubicBezTo>
                      <a:pt x="330949" y="5062299"/>
                      <a:pt x="333866" y="5052095"/>
                      <a:pt x="334485" y="5041521"/>
                    </a:cubicBezTo>
                    <a:cubicBezTo>
                      <a:pt x="335627" y="5022852"/>
                      <a:pt x="349725" y="5003801"/>
                      <a:pt x="360964" y="4987037"/>
                    </a:cubicBezTo>
                    <a:cubicBezTo>
                      <a:pt x="366751" y="4978392"/>
                      <a:pt x="372458" y="4970096"/>
                      <a:pt x="376969" y="4961455"/>
                    </a:cubicBezTo>
                    <a:lnTo>
                      <a:pt x="378247" y="4957452"/>
                    </a:lnTo>
                    <a:lnTo>
                      <a:pt x="381039" y="4952672"/>
                    </a:lnTo>
                    <a:lnTo>
                      <a:pt x="385799" y="4933804"/>
                    </a:lnTo>
                    <a:cubicBezTo>
                      <a:pt x="386468" y="4927121"/>
                      <a:pt x="386111" y="4919978"/>
                      <a:pt x="384396" y="4912167"/>
                    </a:cubicBezTo>
                    <a:lnTo>
                      <a:pt x="382691" y="4889274"/>
                    </a:lnTo>
                    <a:lnTo>
                      <a:pt x="390221" y="4863342"/>
                    </a:lnTo>
                    <a:lnTo>
                      <a:pt x="412401" y="4828916"/>
                    </a:lnTo>
                    <a:cubicBezTo>
                      <a:pt x="420784" y="4819963"/>
                      <a:pt x="425356" y="4810580"/>
                      <a:pt x="427237" y="4800483"/>
                    </a:cubicBezTo>
                    <a:lnTo>
                      <a:pt x="427237" y="4800482"/>
                    </a:lnTo>
                    <a:cubicBezTo>
                      <a:pt x="429119" y="4790385"/>
                      <a:pt x="428309" y="4779574"/>
                      <a:pt x="425928" y="4767763"/>
                    </a:cubicBezTo>
                    <a:cubicBezTo>
                      <a:pt x="420022" y="4738234"/>
                      <a:pt x="419640" y="4707563"/>
                      <a:pt x="416021" y="4677654"/>
                    </a:cubicBezTo>
                    <a:cubicBezTo>
                      <a:pt x="415259" y="4671175"/>
                      <a:pt x="412591" y="4662985"/>
                      <a:pt x="408019" y="4659173"/>
                    </a:cubicBezTo>
                    <a:cubicBezTo>
                      <a:pt x="351249" y="4612499"/>
                      <a:pt x="350677" y="4546775"/>
                      <a:pt x="348009" y="4482003"/>
                    </a:cubicBezTo>
                    <a:lnTo>
                      <a:pt x="347247" y="4363890"/>
                    </a:lnTo>
                    <a:lnTo>
                      <a:pt x="356201" y="4324645"/>
                    </a:lnTo>
                    <a:cubicBezTo>
                      <a:pt x="368204" y="4300070"/>
                      <a:pt x="383824" y="4277401"/>
                      <a:pt x="396017" y="4253014"/>
                    </a:cubicBezTo>
                    <a:cubicBezTo>
                      <a:pt x="400781" y="4243872"/>
                      <a:pt x="400971" y="4232060"/>
                      <a:pt x="401733" y="4221391"/>
                    </a:cubicBezTo>
                    <a:close/>
                    <a:moveTo>
                      <a:pt x="332842" y="2836171"/>
                    </a:moveTo>
                    <a:lnTo>
                      <a:pt x="332842" y="2836172"/>
                    </a:lnTo>
                    <a:cubicBezTo>
                      <a:pt x="336914" y="2839982"/>
                      <a:pt x="340200" y="2844316"/>
                      <a:pt x="341533" y="2848793"/>
                    </a:cubicBezTo>
                    <a:lnTo>
                      <a:pt x="358166" y="2903544"/>
                    </a:lnTo>
                    <a:lnTo>
                      <a:pt x="366072" y="2947858"/>
                    </a:lnTo>
                    <a:lnTo>
                      <a:pt x="366072" y="2947862"/>
                    </a:lnTo>
                    <a:lnTo>
                      <a:pt x="362488" y="2982147"/>
                    </a:lnTo>
                    <a:cubicBezTo>
                      <a:pt x="354392" y="3014152"/>
                      <a:pt x="350582" y="3045776"/>
                      <a:pt x="350796" y="3077400"/>
                    </a:cubicBezTo>
                    <a:lnTo>
                      <a:pt x="350796" y="3077401"/>
                    </a:lnTo>
                    <a:cubicBezTo>
                      <a:pt x="351010" y="3109025"/>
                      <a:pt x="355249" y="3140649"/>
                      <a:pt x="363250" y="3172654"/>
                    </a:cubicBezTo>
                    <a:cubicBezTo>
                      <a:pt x="389159" y="3276480"/>
                      <a:pt x="416591" y="3380305"/>
                      <a:pt x="410877" y="3489467"/>
                    </a:cubicBezTo>
                    <a:cubicBezTo>
                      <a:pt x="409925" y="3507563"/>
                      <a:pt x="421546" y="3529090"/>
                      <a:pt x="432976" y="3544713"/>
                    </a:cubicBezTo>
                    <a:cubicBezTo>
                      <a:pt x="438406" y="3552190"/>
                      <a:pt x="442585" y="3557715"/>
                      <a:pt x="445520" y="3562320"/>
                    </a:cubicBezTo>
                    <a:lnTo>
                      <a:pt x="450598" y="3574407"/>
                    </a:lnTo>
                    <a:lnTo>
                      <a:pt x="448246" y="3587173"/>
                    </a:lnTo>
                    <a:cubicBezTo>
                      <a:pt x="446228" y="3592231"/>
                      <a:pt x="442978" y="3598434"/>
                      <a:pt x="438500" y="3606816"/>
                    </a:cubicBezTo>
                    <a:cubicBezTo>
                      <a:pt x="434118" y="3614818"/>
                      <a:pt x="431452" y="3624724"/>
                      <a:pt x="424974" y="3630631"/>
                    </a:cubicBezTo>
                    <a:cubicBezTo>
                      <a:pt x="408496" y="3645681"/>
                      <a:pt x="402257" y="3662493"/>
                      <a:pt x="400733" y="3680162"/>
                    </a:cubicBezTo>
                    <a:lnTo>
                      <a:pt x="400733" y="3680163"/>
                    </a:lnTo>
                    <a:lnTo>
                      <a:pt x="404781" y="3734837"/>
                    </a:lnTo>
                    <a:lnTo>
                      <a:pt x="404399" y="3754651"/>
                    </a:lnTo>
                    <a:cubicBezTo>
                      <a:pt x="398399" y="3767129"/>
                      <a:pt x="396447" y="3778654"/>
                      <a:pt x="398042" y="3789775"/>
                    </a:cubicBezTo>
                    <a:lnTo>
                      <a:pt x="398042" y="3789776"/>
                    </a:lnTo>
                    <a:cubicBezTo>
                      <a:pt x="399638" y="3800896"/>
                      <a:pt x="404781" y="3811613"/>
                      <a:pt x="412973" y="3822472"/>
                    </a:cubicBezTo>
                    <a:lnTo>
                      <a:pt x="427308" y="3852619"/>
                    </a:lnTo>
                    <a:lnTo>
                      <a:pt x="417926" y="3885336"/>
                    </a:lnTo>
                    <a:lnTo>
                      <a:pt x="417925" y="3885337"/>
                    </a:lnTo>
                    <a:cubicBezTo>
                      <a:pt x="398494" y="3910103"/>
                      <a:pt x="388302" y="3935726"/>
                      <a:pt x="386040" y="3962158"/>
                    </a:cubicBezTo>
                    <a:lnTo>
                      <a:pt x="386040" y="3962159"/>
                    </a:lnTo>
                    <a:lnTo>
                      <a:pt x="388431" y="4002409"/>
                    </a:lnTo>
                    <a:lnTo>
                      <a:pt x="401733" y="4043837"/>
                    </a:lnTo>
                    <a:lnTo>
                      <a:pt x="401733" y="4043839"/>
                    </a:lnTo>
                    <a:lnTo>
                      <a:pt x="416855" y="4103825"/>
                    </a:lnTo>
                    <a:lnTo>
                      <a:pt x="405544" y="4165381"/>
                    </a:lnTo>
                    <a:lnTo>
                      <a:pt x="405543" y="4165382"/>
                    </a:lnTo>
                    <a:cubicBezTo>
                      <a:pt x="402114" y="4173479"/>
                      <a:pt x="401543" y="4182766"/>
                      <a:pt x="401638" y="4192386"/>
                    </a:cubicBezTo>
                    <a:lnTo>
                      <a:pt x="401638" y="4192387"/>
                    </a:lnTo>
                    <a:lnTo>
                      <a:pt x="405543" y="4165383"/>
                    </a:lnTo>
                    <a:lnTo>
                      <a:pt x="405544" y="4165381"/>
                    </a:lnTo>
                    <a:lnTo>
                      <a:pt x="414887" y="4134255"/>
                    </a:lnTo>
                    <a:lnTo>
                      <a:pt x="416855" y="4103825"/>
                    </a:lnTo>
                    <a:lnTo>
                      <a:pt x="416855" y="4103824"/>
                    </a:lnTo>
                    <a:cubicBezTo>
                      <a:pt x="415879" y="4083701"/>
                      <a:pt x="410497" y="4063841"/>
                      <a:pt x="401733" y="4043838"/>
                    </a:cubicBezTo>
                    <a:lnTo>
                      <a:pt x="401733" y="4043837"/>
                    </a:lnTo>
                    <a:lnTo>
                      <a:pt x="386040" y="3962159"/>
                    </a:lnTo>
                    <a:lnTo>
                      <a:pt x="395544" y="3923124"/>
                    </a:lnTo>
                    <a:cubicBezTo>
                      <a:pt x="400804" y="3910318"/>
                      <a:pt x="408210" y="3897721"/>
                      <a:pt x="417925" y="3885338"/>
                    </a:cubicBezTo>
                    <a:lnTo>
                      <a:pt x="417926" y="3885336"/>
                    </a:lnTo>
                    <a:lnTo>
                      <a:pt x="426528" y="3868763"/>
                    </a:lnTo>
                    <a:lnTo>
                      <a:pt x="427308" y="3852619"/>
                    </a:lnTo>
                    <a:lnTo>
                      <a:pt x="427308" y="3852618"/>
                    </a:lnTo>
                    <a:cubicBezTo>
                      <a:pt x="425642" y="3842045"/>
                      <a:pt x="420022" y="3831901"/>
                      <a:pt x="412973" y="3822471"/>
                    </a:cubicBezTo>
                    <a:lnTo>
                      <a:pt x="398042" y="3789775"/>
                    </a:lnTo>
                    <a:lnTo>
                      <a:pt x="404399" y="3754652"/>
                    </a:lnTo>
                    <a:cubicBezTo>
                      <a:pt x="407067" y="3749125"/>
                      <a:pt x="405733" y="3741315"/>
                      <a:pt x="404781" y="3734837"/>
                    </a:cubicBezTo>
                    <a:lnTo>
                      <a:pt x="404781" y="3734836"/>
                    </a:lnTo>
                    <a:lnTo>
                      <a:pt x="400733" y="3680163"/>
                    </a:lnTo>
                    <a:lnTo>
                      <a:pt x="407246" y="3654415"/>
                    </a:lnTo>
                    <a:cubicBezTo>
                      <a:pt x="411056" y="3646122"/>
                      <a:pt x="416735" y="3638157"/>
                      <a:pt x="424974" y="3630632"/>
                    </a:cubicBezTo>
                    <a:cubicBezTo>
                      <a:pt x="431452" y="3624725"/>
                      <a:pt x="434118" y="3614819"/>
                      <a:pt x="438500" y="3606817"/>
                    </a:cubicBezTo>
                    <a:cubicBezTo>
                      <a:pt x="447455" y="3590053"/>
                      <a:pt x="451503" y="3582004"/>
                      <a:pt x="450598" y="3574408"/>
                    </a:cubicBezTo>
                    <a:lnTo>
                      <a:pt x="450598" y="3574407"/>
                    </a:lnTo>
                    <a:cubicBezTo>
                      <a:pt x="449693" y="3566810"/>
                      <a:pt x="443835" y="3559667"/>
                      <a:pt x="432976" y="3544712"/>
                    </a:cubicBezTo>
                    <a:cubicBezTo>
                      <a:pt x="421546" y="3529089"/>
                      <a:pt x="409925" y="3507562"/>
                      <a:pt x="410877" y="3489466"/>
                    </a:cubicBezTo>
                    <a:cubicBezTo>
                      <a:pt x="416591" y="3380304"/>
                      <a:pt x="389159" y="3276479"/>
                      <a:pt x="363250" y="3172653"/>
                    </a:cubicBezTo>
                    <a:lnTo>
                      <a:pt x="350796" y="3077401"/>
                    </a:lnTo>
                    <a:lnTo>
                      <a:pt x="362488" y="2982148"/>
                    </a:lnTo>
                    <a:cubicBezTo>
                      <a:pt x="365441" y="2970575"/>
                      <a:pt x="366442" y="2959156"/>
                      <a:pt x="366072" y="2947862"/>
                    </a:cubicBezTo>
                    <a:lnTo>
                      <a:pt x="366072" y="2947861"/>
                    </a:lnTo>
                    <a:lnTo>
                      <a:pt x="366072" y="2947858"/>
                    </a:lnTo>
                    <a:lnTo>
                      <a:pt x="361441" y="2914327"/>
                    </a:lnTo>
                    <a:lnTo>
                      <a:pt x="358166" y="2903544"/>
                    </a:lnTo>
                    <a:lnTo>
                      <a:pt x="357138" y="2897784"/>
                    </a:lnTo>
                    <a:cubicBezTo>
                      <a:pt x="352392" y="2881306"/>
                      <a:pt x="346534" y="2865009"/>
                      <a:pt x="341533" y="2848792"/>
                    </a:cubicBezTo>
                    <a:close/>
                    <a:moveTo>
                      <a:pt x="296001" y="2745351"/>
                    </a:moveTo>
                    <a:lnTo>
                      <a:pt x="289670" y="2770757"/>
                    </a:lnTo>
                    <a:lnTo>
                      <a:pt x="290080" y="2778005"/>
                    </a:lnTo>
                    <a:lnTo>
                      <a:pt x="289301" y="2782304"/>
                    </a:lnTo>
                    <a:lnTo>
                      <a:pt x="290501" y="2785439"/>
                    </a:lnTo>
                    <a:lnTo>
                      <a:pt x="290929" y="2793022"/>
                    </a:lnTo>
                    <a:lnTo>
                      <a:pt x="300579" y="2811779"/>
                    </a:lnTo>
                    <a:lnTo>
                      <a:pt x="300582" y="2811786"/>
                    </a:lnTo>
                    <a:lnTo>
                      <a:pt x="300583" y="2811786"/>
                    </a:lnTo>
                    <a:lnTo>
                      <a:pt x="300579" y="2811779"/>
                    </a:lnTo>
                    <a:lnTo>
                      <a:pt x="290501" y="2785439"/>
                    </a:lnTo>
                    <a:lnTo>
                      <a:pt x="290080" y="2778005"/>
                    </a:lnTo>
                    <a:close/>
                    <a:moveTo>
                      <a:pt x="817328" y="1508457"/>
                    </a:moveTo>
                    <a:lnTo>
                      <a:pt x="845421" y="1596212"/>
                    </a:lnTo>
                    <a:cubicBezTo>
                      <a:pt x="847898" y="1604977"/>
                      <a:pt x="846373" y="1615835"/>
                      <a:pt x="843517" y="1624979"/>
                    </a:cubicBezTo>
                    <a:cubicBezTo>
                      <a:pt x="833801" y="1656222"/>
                      <a:pt x="809415" y="1676035"/>
                      <a:pt x="786935" y="1697752"/>
                    </a:cubicBezTo>
                    <a:cubicBezTo>
                      <a:pt x="777029" y="1707278"/>
                      <a:pt x="769981" y="1720422"/>
                      <a:pt x="764267" y="1733187"/>
                    </a:cubicBezTo>
                    <a:cubicBezTo>
                      <a:pt x="749595" y="1766334"/>
                      <a:pt x="736452" y="1800245"/>
                      <a:pt x="722546" y="1833774"/>
                    </a:cubicBezTo>
                    <a:cubicBezTo>
                      <a:pt x="721212" y="1837012"/>
                      <a:pt x="717783" y="1839678"/>
                      <a:pt x="714925" y="1842157"/>
                    </a:cubicBezTo>
                    <a:cubicBezTo>
                      <a:pt x="684824" y="1866921"/>
                      <a:pt x="654535" y="1891496"/>
                      <a:pt x="624434" y="1916453"/>
                    </a:cubicBezTo>
                    <a:cubicBezTo>
                      <a:pt x="618720" y="1921215"/>
                      <a:pt x="614528" y="1928075"/>
                      <a:pt x="609004" y="1933218"/>
                    </a:cubicBezTo>
                    <a:cubicBezTo>
                      <a:pt x="601384" y="1940458"/>
                      <a:pt x="594143" y="1949602"/>
                      <a:pt x="584999" y="1953412"/>
                    </a:cubicBezTo>
                    <a:cubicBezTo>
                      <a:pt x="556234" y="1965223"/>
                      <a:pt x="543850" y="1987893"/>
                      <a:pt x="538516" y="2016468"/>
                    </a:cubicBezTo>
                    <a:cubicBezTo>
                      <a:pt x="533563" y="2042569"/>
                      <a:pt x="529371" y="2068668"/>
                      <a:pt x="523657" y="2094577"/>
                    </a:cubicBezTo>
                    <a:cubicBezTo>
                      <a:pt x="516799" y="2126200"/>
                      <a:pt x="509369" y="2157635"/>
                      <a:pt x="500986" y="2188878"/>
                    </a:cubicBezTo>
                    <a:cubicBezTo>
                      <a:pt x="497366" y="2202403"/>
                      <a:pt x="493176" y="2216691"/>
                      <a:pt x="485746" y="2228313"/>
                    </a:cubicBezTo>
                    <a:cubicBezTo>
                      <a:pt x="465171" y="2260889"/>
                      <a:pt x="451265" y="2295752"/>
                      <a:pt x="456789" y="2334043"/>
                    </a:cubicBezTo>
                    <a:cubicBezTo>
                      <a:pt x="461171" y="2364714"/>
                      <a:pt x="449931" y="2390433"/>
                      <a:pt x="432404" y="2409484"/>
                    </a:cubicBezTo>
                    <a:cubicBezTo>
                      <a:pt x="424451" y="2418153"/>
                      <a:pt x="418938" y="2426976"/>
                      <a:pt x="415303" y="2435912"/>
                    </a:cubicBezTo>
                    <a:lnTo>
                      <a:pt x="415303" y="2435912"/>
                    </a:lnTo>
                    <a:lnTo>
                      <a:pt x="415303" y="2435912"/>
                    </a:lnTo>
                    <a:lnTo>
                      <a:pt x="414227" y="2440915"/>
                    </a:lnTo>
                    <a:lnTo>
                      <a:pt x="409472" y="2463016"/>
                    </a:lnTo>
                    <a:lnTo>
                      <a:pt x="409472" y="2463017"/>
                    </a:lnTo>
                    <a:lnTo>
                      <a:pt x="411535" y="2490550"/>
                    </a:lnTo>
                    <a:lnTo>
                      <a:pt x="418115" y="2518261"/>
                    </a:lnTo>
                    <a:lnTo>
                      <a:pt x="418115" y="2518264"/>
                    </a:lnTo>
                    <a:lnTo>
                      <a:pt x="421759" y="2545006"/>
                    </a:lnTo>
                    <a:lnTo>
                      <a:pt x="417545" y="2571033"/>
                    </a:lnTo>
                    <a:cubicBezTo>
                      <a:pt x="405543" y="2612944"/>
                      <a:pt x="372966" y="2640949"/>
                      <a:pt x="344391" y="2668000"/>
                    </a:cubicBezTo>
                    <a:cubicBezTo>
                      <a:pt x="320006" y="2691053"/>
                      <a:pt x="306290" y="2716962"/>
                      <a:pt x="296001" y="2745347"/>
                    </a:cubicBezTo>
                    <a:lnTo>
                      <a:pt x="296001" y="2745348"/>
                    </a:lnTo>
                    <a:cubicBezTo>
                      <a:pt x="306290" y="2716963"/>
                      <a:pt x="320006" y="2691054"/>
                      <a:pt x="344391" y="2668001"/>
                    </a:cubicBezTo>
                    <a:cubicBezTo>
                      <a:pt x="372966" y="2640950"/>
                      <a:pt x="405543" y="2612945"/>
                      <a:pt x="417545" y="2571034"/>
                    </a:cubicBezTo>
                    <a:cubicBezTo>
                      <a:pt x="420117" y="2561985"/>
                      <a:pt x="421593" y="2553555"/>
                      <a:pt x="421760" y="2545006"/>
                    </a:cubicBezTo>
                    <a:lnTo>
                      <a:pt x="421759" y="2545006"/>
                    </a:lnTo>
                    <a:lnTo>
                      <a:pt x="421760" y="2545005"/>
                    </a:lnTo>
                    <a:cubicBezTo>
                      <a:pt x="421926" y="2536456"/>
                      <a:pt x="420783" y="2527789"/>
                      <a:pt x="418115" y="2518263"/>
                    </a:cubicBezTo>
                    <a:lnTo>
                      <a:pt x="418115" y="2518261"/>
                    </a:lnTo>
                    <a:lnTo>
                      <a:pt x="409472" y="2463017"/>
                    </a:lnTo>
                    <a:lnTo>
                      <a:pt x="414227" y="2440915"/>
                    </a:lnTo>
                    <a:lnTo>
                      <a:pt x="415303" y="2435912"/>
                    </a:lnTo>
                    <a:lnTo>
                      <a:pt x="432404" y="2409485"/>
                    </a:lnTo>
                    <a:cubicBezTo>
                      <a:pt x="449931" y="2390434"/>
                      <a:pt x="461171" y="2364715"/>
                      <a:pt x="456789" y="2334044"/>
                    </a:cubicBezTo>
                    <a:cubicBezTo>
                      <a:pt x="451265" y="2295753"/>
                      <a:pt x="465171" y="2260890"/>
                      <a:pt x="485746" y="2228314"/>
                    </a:cubicBezTo>
                    <a:cubicBezTo>
                      <a:pt x="493176" y="2216692"/>
                      <a:pt x="497366" y="2202404"/>
                      <a:pt x="500986" y="2188879"/>
                    </a:cubicBezTo>
                    <a:cubicBezTo>
                      <a:pt x="509369" y="2157636"/>
                      <a:pt x="516799" y="2126201"/>
                      <a:pt x="523657" y="2094578"/>
                    </a:cubicBezTo>
                    <a:cubicBezTo>
                      <a:pt x="529371" y="2068669"/>
                      <a:pt x="533563" y="2042570"/>
                      <a:pt x="538516" y="2016469"/>
                    </a:cubicBezTo>
                    <a:cubicBezTo>
                      <a:pt x="543850" y="1987894"/>
                      <a:pt x="556234" y="1965224"/>
                      <a:pt x="584999" y="1953413"/>
                    </a:cubicBezTo>
                    <a:cubicBezTo>
                      <a:pt x="594143" y="1949603"/>
                      <a:pt x="601384" y="1940459"/>
                      <a:pt x="609004" y="1933219"/>
                    </a:cubicBezTo>
                    <a:cubicBezTo>
                      <a:pt x="614528" y="1928076"/>
                      <a:pt x="618720" y="1921216"/>
                      <a:pt x="624434" y="1916454"/>
                    </a:cubicBezTo>
                    <a:cubicBezTo>
                      <a:pt x="654535" y="1891497"/>
                      <a:pt x="684824" y="1866922"/>
                      <a:pt x="714925" y="1842158"/>
                    </a:cubicBezTo>
                    <a:cubicBezTo>
                      <a:pt x="717783" y="1839679"/>
                      <a:pt x="721212" y="1837013"/>
                      <a:pt x="722546" y="1833775"/>
                    </a:cubicBezTo>
                    <a:cubicBezTo>
                      <a:pt x="736452" y="1800246"/>
                      <a:pt x="749596" y="1766335"/>
                      <a:pt x="764267" y="1733188"/>
                    </a:cubicBezTo>
                    <a:cubicBezTo>
                      <a:pt x="769981" y="1720423"/>
                      <a:pt x="777029" y="1707279"/>
                      <a:pt x="786936" y="1697753"/>
                    </a:cubicBezTo>
                    <a:cubicBezTo>
                      <a:pt x="809416" y="1676036"/>
                      <a:pt x="833801" y="1656223"/>
                      <a:pt x="843517" y="1624980"/>
                    </a:cubicBezTo>
                    <a:cubicBezTo>
                      <a:pt x="846374" y="1615836"/>
                      <a:pt x="847899" y="1604978"/>
                      <a:pt x="845422" y="1596213"/>
                    </a:cubicBezTo>
                    <a:close/>
                    <a:moveTo>
                      <a:pt x="798723" y="1459072"/>
                    </a:moveTo>
                    <a:lnTo>
                      <a:pt x="807941" y="1481571"/>
                    </a:lnTo>
                    <a:lnTo>
                      <a:pt x="798724" y="1459073"/>
                    </a:lnTo>
                    <a:close/>
                    <a:moveTo>
                      <a:pt x="779530" y="1268757"/>
                    </a:moveTo>
                    <a:lnTo>
                      <a:pt x="774363" y="1286068"/>
                    </a:lnTo>
                    <a:cubicBezTo>
                      <a:pt x="759789" y="1306929"/>
                      <a:pt x="753550" y="1328551"/>
                      <a:pt x="752025" y="1350626"/>
                    </a:cubicBezTo>
                    <a:lnTo>
                      <a:pt x="757620" y="1413839"/>
                    </a:lnTo>
                    <a:lnTo>
                      <a:pt x="752026" y="1350627"/>
                    </a:lnTo>
                    <a:cubicBezTo>
                      <a:pt x="753550" y="1328552"/>
                      <a:pt x="759790" y="1306929"/>
                      <a:pt x="774363" y="1286069"/>
                    </a:cubicBezTo>
                    <a:cubicBezTo>
                      <a:pt x="777506" y="1281688"/>
                      <a:pt x="779078" y="1275401"/>
                      <a:pt x="779530" y="1268757"/>
                    </a:cubicBezTo>
                    <a:close/>
                    <a:moveTo>
                      <a:pt x="837801" y="773034"/>
                    </a:moveTo>
                    <a:lnTo>
                      <a:pt x="829801" y="854378"/>
                    </a:lnTo>
                    <a:cubicBezTo>
                      <a:pt x="827515" y="878955"/>
                      <a:pt x="826753" y="903721"/>
                      <a:pt x="798747" y="915342"/>
                    </a:cubicBezTo>
                    <a:cubicBezTo>
                      <a:pt x="794365" y="917058"/>
                      <a:pt x="791127" y="922772"/>
                      <a:pt x="788269" y="927154"/>
                    </a:cubicBezTo>
                    <a:cubicBezTo>
                      <a:pt x="744261" y="994784"/>
                      <a:pt x="745405" y="1030979"/>
                      <a:pt x="791889" y="1097086"/>
                    </a:cubicBezTo>
                    <a:cubicBezTo>
                      <a:pt x="796651" y="1103944"/>
                      <a:pt x="800081" y="1118612"/>
                      <a:pt x="796271" y="1123184"/>
                    </a:cubicBezTo>
                    <a:cubicBezTo>
                      <a:pt x="780459" y="1142616"/>
                      <a:pt x="773411" y="1162953"/>
                      <a:pt x="771553" y="1184028"/>
                    </a:cubicBezTo>
                    <a:cubicBezTo>
                      <a:pt x="773411" y="1162953"/>
                      <a:pt x="780460" y="1142617"/>
                      <a:pt x="796272" y="1123185"/>
                    </a:cubicBezTo>
                    <a:cubicBezTo>
                      <a:pt x="800082" y="1118613"/>
                      <a:pt x="796652" y="1103945"/>
                      <a:pt x="791890" y="1097087"/>
                    </a:cubicBezTo>
                    <a:cubicBezTo>
                      <a:pt x="745406" y="1030980"/>
                      <a:pt x="744262" y="994785"/>
                      <a:pt x="788270" y="927155"/>
                    </a:cubicBezTo>
                    <a:cubicBezTo>
                      <a:pt x="791128" y="922773"/>
                      <a:pt x="794366" y="917059"/>
                      <a:pt x="798748" y="915343"/>
                    </a:cubicBezTo>
                    <a:cubicBezTo>
                      <a:pt x="826753" y="903722"/>
                      <a:pt x="827515" y="878956"/>
                      <a:pt x="829801" y="854379"/>
                    </a:cubicBezTo>
                    <a:cubicBezTo>
                      <a:pt x="832277" y="827329"/>
                      <a:pt x="835515" y="800276"/>
                      <a:pt x="837801" y="773035"/>
                    </a:cubicBezTo>
                    <a:close/>
                    <a:moveTo>
                      <a:pt x="782400" y="517850"/>
                    </a:moveTo>
                    <a:lnTo>
                      <a:pt x="791317" y="556046"/>
                    </a:lnTo>
                    <a:cubicBezTo>
                      <a:pt x="793413" y="564047"/>
                      <a:pt x="798937" y="572621"/>
                      <a:pt x="797795" y="580049"/>
                    </a:cubicBezTo>
                    <a:cubicBezTo>
                      <a:pt x="794461" y="601577"/>
                      <a:pt x="796890" y="622200"/>
                      <a:pt x="801176" y="642536"/>
                    </a:cubicBezTo>
                    <a:lnTo>
                      <a:pt x="813700" y="694927"/>
                    </a:lnTo>
                    <a:lnTo>
                      <a:pt x="801177" y="642537"/>
                    </a:lnTo>
                    <a:cubicBezTo>
                      <a:pt x="796891" y="622200"/>
                      <a:pt x="794462" y="601578"/>
                      <a:pt x="797796" y="580050"/>
                    </a:cubicBezTo>
                    <a:cubicBezTo>
                      <a:pt x="798938" y="572622"/>
                      <a:pt x="793414" y="564048"/>
                      <a:pt x="791318" y="556047"/>
                    </a:cubicBezTo>
                    <a:close/>
                    <a:moveTo>
                      <a:pt x="783887" y="313532"/>
                    </a:moveTo>
                    <a:lnTo>
                      <a:pt x="786245" y="324057"/>
                    </a:lnTo>
                    <a:cubicBezTo>
                      <a:pt x="786031" y="328963"/>
                      <a:pt x="785126" y="334583"/>
                      <a:pt x="784459" y="338869"/>
                    </a:cubicBezTo>
                    <a:lnTo>
                      <a:pt x="784454" y="338897"/>
                    </a:lnTo>
                    <a:lnTo>
                      <a:pt x="778363" y="367327"/>
                    </a:lnTo>
                    <a:lnTo>
                      <a:pt x="774553" y="395639"/>
                    </a:lnTo>
                    <a:lnTo>
                      <a:pt x="784454" y="338897"/>
                    </a:lnTo>
                    <a:lnTo>
                      <a:pt x="784460" y="338870"/>
                    </a:lnTo>
                    <a:cubicBezTo>
                      <a:pt x="785794" y="330298"/>
                      <a:pt x="788080" y="316389"/>
                      <a:pt x="783888" y="313533"/>
                    </a:cubicBezTo>
                    <a:close/>
                    <a:moveTo>
                      <a:pt x="761560" y="281567"/>
                    </a:moveTo>
                    <a:lnTo>
                      <a:pt x="766454" y="295414"/>
                    </a:lnTo>
                    <a:lnTo>
                      <a:pt x="766455" y="295414"/>
                    </a:lnTo>
                    <a:close/>
                    <a:moveTo>
                      <a:pt x="774880" y="24485"/>
                    </a:moveTo>
                    <a:lnTo>
                      <a:pt x="777142" y="74128"/>
                    </a:lnTo>
                    <a:cubicBezTo>
                      <a:pt x="775758" y="100173"/>
                      <a:pt x="771253" y="125875"/>
                      <a:pt x="767023" y="151568"/>
                    </a:cubicBezTo>
                    <a:lnTo>
                      <a:pt x="766824" y="153387"/>
                    </a:lnTo>
                    <a:lnTo>
                      <a:pt x="763010" y="177270"/>
                    </a:lnTo>
                    <a:lnTo>
                      <a:pt x="758551" y="228943"/>
                    </a:lnTo>
                    <a:lnTo>
                      <a:pt x="766824" y="153387"/>
                    </a:lnTo>
                    <a:lnTo>
                      <a:pt x="771220" y="125860"/>
                    </a:lnTo>
                    <a:cubicBezTo>
                      <a:pt x="773910" y="108702"/>
                      <a:pt x="776220" y="91491"/>
                      <a:pt x="777143" y="74128"/>
                    </a:cubicBezTo>
                    <a:close/>
                    <a:moveTo>
                      <a:pt x="313354" y="0"/>
                    </a:moveTo>
                    <a:lnTo>
                      <a:pt x="777461" y="0"/>
                    </a:lnTo>
                    <a:lnTo>
                      <a:pt x="774743" y="21485"/>
                    </a:lnTo>
                    <a:lnTo>
                      <a:pt x="777461" y="0"/>
                    </a:lnTo>
                    <a:lnTo>
                      <a:pt x="4543952" y="1"/>
                    </a:lnTo>
                    <a:lnTo>
                      <a:pt x="4543952" y="6858000"/>
                    </a:lnTo>
                    <a:lnTo>
                      <a:pt x="284400" y="6858000"/>
                    </a:lnTo>
                    <a:lnTo>
                      <a:pt x="112147" y="6858000"/>
                    </a:lnTo>
                    <a:lnTo>
                      <a:pt x="102447" y="6815515"/>
                    </a:lnTo>
                    <a:cubicBezTo>
                      <a:pt x="96923" y="6793034"/>
                      <a:pt x="87016" y="6771318"/>
                      <a:pt x="83396" y="6748457"/>
                    </a:cubicBezTo>
                    <a:cubicBezTo>
                      <a:pt x="74824" y="6694163"/>
                      <a:pt x="68728" y="6639487"/>
                      <a:pt x="61870" y="6584811"/>
                    </a:cubicBezTo>
                    <a:cubicBezTo>
                      <a:pt x="54821" y="6528423"/>
                      <a:pt x="47391" y="6472224"/>
                      <a:pt x="41105" y="6415832"/>
                    </a:cubicBezTo>
                    <a:cubicBezTo>
                      <a:pt x="37865" y="6384971"/>
                      <a:pt x="37295" y="6353918"/>
                      <a:pt x="34247" y="6323057"/>
                    </a:cubicBezTo>
                    <a:cubicBezTo>
                      <a:pt x="31579" y="6296004"/>
                      <a:pt x="26626" y="6269143"/>
                      <a:pt x="23386" y="6242092"/>
                    </a:cubicBezTo>
                    <a:cubicBezTo>
                      <a:pt x="20720" y="6218659"/>
                      <a:pt x="19196" y="6195036"/>
                      <a:pt x="16528" y="6171604"/>
                    </a:cubicBezTo>
                    <a:cubicBezTo>
                      <a:pt x="12148" y="6134074"/>
                      <a:pt x="7194" y="6096735"/>
                      <a:pt x="2622" y="6059396"/>
                    </a:cubicBezTo>
                    <a:lnTo>
                      <a:pt x="0" y="6041768"/>
                    </a:lnTo>
                    <a:lnTo>
                      <a:pt x="0" y="6000936"/>
                    </a:lnTo>
                    <a:lnTo>
                      <a:pt x="3670" y="5957594"/>
                    </a:lnTo>
                    <a:lnTo>
                      <a:pt x="0" y="5912510"/>
                    </a:lnTo>
                    <a:lnTo>
                      <a:pt x="0" y="5886400"/>
                    </a:lnTo>
                    <a:lnTo>
                      <a:pt x="1098" y="5864317"/>
                    </a:lnTo>
                    <a:cubicBezTo>
                      <a:pt x="7576" y="5839360"/>
                      <a:pt x="16720" y="5815168"/>
                      <a:pt x="24720" y="5790591"/>
                    </a:cubicBezTo>
                    <a:cubicBezTo>
                      <a:pt x="25672" y="5787923"/>
                      <a:pt x="25864" y="5784685"/>
                      <a:pt x="26434" y="5781829"/>
                    </a:cubicBezTo>
                    <a:cubicBezTo>
                      <a:pt x="29675" y="5765634"/>
                      <a:pt x="32913" y="5749633"/>
                      <a:pt x="35771" y="5733439"/>
                    </a:cubicBezTo>
                    <a:cubicBezTo>
                      <a:pt x="37295" y="5724677"/>
                      <a:pt x="37485" y="5715722"/>
                      <a:pt x="38819" y="5706958"/>
                    </a:cubicBezTo>
                    <a:cubicBezTo>
                      <a:pt x="44153" y="5673049"/>
                      <a:pt x="35199" y="5635710"/>
                      <a:pt x="58250" y="5606371"/>
                    </a:cubicBezTo>
                    <a:cubicBezTo>
                      <a:pt x="73110" y="5587320"/>
                      <a:pt x="69680" y="5568841"/>
                      <a:pt x="67394" y="5548459"/>
                    </a:cubicBezTo>
                    <a:cubicBezTo>
                      <a:pt x="65680" y="5533026"/>
                      <a:pt x="66252" y="5517214"/>
                      <a:pt x="66060" y="5501593"/>
                    </a:cubicBezTo>
                    <a:cubicBezTo>
                      <a:pt x="65490" y="5474160"/>
                      <a:pt x="65298" y="5446727"/>
                      <a:pt x="64346" y="5419294"/>
                    </a:cubicBezTo>
                    <a:cubicBezTo>
                      <a:pt x="63966" y="5410530"/>
                      <a:pt x="59202" y="5401578"/>
                      <a:pt x="59964" y="5393004"/>
                    </a:cubicBezTo>
                    <a:cubicBezTo>
                      <a:pt x="63584" y="5353378"/>
                      <a:pt x="69300" y="5313753"/>
                      <a:pt x="72538" y="5274128"/>
                    </a:cubicBezTo>
                    <a:cubicBezTo>
                      <a:pt x="74442" y="5251649"/>
                      <a:pt x="70824" y="5228596"/>
                      <a:pt x="73490" y="5206307"/>
                    </a:cubicBezTo>
                    <a:cubicBezTo>
                      <a:pt x="76538" y="5180590"/>
                      <a:pt x="84348" y="5155444"/>
                      <a:pt x="89113" y="5129915"/>
                    </a:cubicBezTo>
                    <a:cubicBezTo>
                      <a:pt x="90445" y="5122866"/>
                      <a:pt x="88731" y="5115056"/>
                      <a:pt x="88351" y="5107626"/>
                    </a:cubicBezTo>
                    <a:cubicBezTo>
                      <a:pt x="87968" y="5099244"/>
                      <a:pt x="87206" y="5091051"/>
                      <a:pt x="87016" y="5082669"/>
                    </a:cubicBezTo>
                    <a:cubicBezTo>
                      <a:pt x="86634" y="5057140"/>
                      <a:pt x="87206" y="5031613"/>
                      <a:pt x="85872" y="5006085"/>
                    </a:cubicBezTo>
                    <a:cubicBezTo>
                      <a:pt x="85110" y="4990464"/>
                      <a:pt x="77300" y="4974081"/>
                      <a:pt x="80158" y="4959601"/>
                    </a:cubicBezTo>
                    <a:cubicBezTo>
                      <a:pt x="85682" y="4930074"/>
                      <a:pt x="73300" y="4900545"/>
                      <a:pt x="83586" y="4871018"/>
                    </a:cubicBezTo>
                    <a:cubicBezTo>
                      <a:pt x="86634" y="4861872"/>
                      <a:pt x="79014" y="4849299"/>
                      <a:pt x="78634" y="4838249"/>
                    </a:cubicBezTo>
                    <a:cubicBezTo>
                      <a:pt x="77682" y="4810626"/>
                      <a:pt x="77872" y="4783003"/>
                      <a:pt x="78062" y="4755380"/>
                    </a:cubicBezTo>
                    <a:cubicBezTo>
                      <a:pt x="78252" y="4730613"/>
                      <a:pt x="75586" y="4704894"/>
                      <a:pt x="80920" y="4681082"/>
                    </a:cubicBezTo>
                    <a:cubicBezTo>
                      <a:pt x="86634" y="4656125"/>
                      <a:pt x="85872" y="4633646"/>
                      <a:pt x="79396" y="4609451"/>
                    </a:cubicBezTo>
                    <a:cubicBezTo>
                      <a:pt x="75014" y="4592877"/>
                      <a:pt x="74442" y="4575350"/>
                      <a:pt x="73110" y="4558206"/>
                    </a:cubicBezTo>
                    <a:cubicBezTo>
                      <a:pt x="71586" y="4539727"/>
                      <a:pt x="75586" y="4519342"/>
                      <a:pt x="69300" y="4502578"/>
                    </a:cubicBezTo>
                    <a:cubicBezTo>
                      <a:pt x="50629" y="4452664"/>
                      <a:pt x="46629" y="4401418"/>
                      <a:pt x="46629" y="4349221"/>
                    </a:cubicBezTo>
                    <a:cubicBezTo>
                      <a:pt x="46629" y="4339694"/>
                      <a:pt x="49295" y="4329978"/>
                      <a:pt x="52153" y="4320836"/>
                    </a:cubicBezTo>
                    <a:cubicBezTo>
                      <a:pt x="69300" y="4267492"/>
                      <a:pt x="67776" y="4213960"/>
                      <a:pt x="57297" y="4159666"/>
                    </a:cubicBezTo>
                    <a:cubicBezTo>
                      <a:pt x="55011" y="4148426"/>
                      <a:pt x="54629" y="4135853"/>
                      <a:pt x="56915" y="4124613"/>
                    </a:cubicBezTo>
                    <a:cubicBezTo>
                      <a:pt x="63584" y="4092988"/>
                      <a:pt x="74634" y="4062317"/>
                      <a:pt x="79396" y="4030502"/>
                    </a:cubicBezTo>
                    <a:cubicBezTo>
                      <a:pt x="87206" y="3977924"/>
                      <a:pt x="60918" y="3932393"/>
                      <a:pt x="43771" y="3885337"/>
                    </a:cubicBezTo>
                    <a:cubicBezTo>
                      <a:pt x="31627" y="3851760"/>
                      <a:pt x="8016" y="3821934"/>
                      <a:pt x="426" y="3786776"/>
                    </a:cubicBezTo>
                    <a:lnTo>
                      <a:pt x="0" y="3773896"/>
                    </a:lnTo>
                    <a:lnTo>
                      <a:pt x="0" y="3393881"/>
                    </a:lnTo>
                    <a:lnTo>
                      <a:pt x="11838" y="3359515"/>
                    </a:lnTo>
                    <a:cubicBezTo>
                      <a:pt x="14434" y="3346204"/>
                      <a:pt x="14910" y="3332773"/>
                      <a:pt x="12910" y="3318770"/>
                    </a:cubicBezTo>
                    <a:cubicBezTo>
                      <a:pt x="12243" y="3314103"/>
                      <a:pt x="9909" y="3308769"/>
                      <a:pt x="6718" y="3304078"/>
                    </a:cubicBezTo>
                    <a:lnTo>
                      <a:pt x="0" y="3297656"/>
                    </a:lnTo>
                    <a:lnTo>
                      <a:pt x="0" y="3207866"/>
                    </a:lnTo>
                    <a:lnTo>
                      <a:pt x="15553" y="3186770"/>
                    </a:lnTo>
                    <a:cubicBezTo>
                      <a:pt x="28483" y="3162328"/>
                      <a:pt x="30484" y="3134646"/>
                      <a:pt x="36341" y="3107499"/>
                    </a:cubicBezTo>
                    <a:cubicBezTo>
                      <a:pt x="41105" y="3085402"/>
                      <a:pt x="41295" y="3064826"/>
                      <a:pt x="38057" y="3042727"/>
                    </a:cubicBezTo>
                    <a:cubicBezTo>
                      <a:pt x="30817" y="2994721"/>
                      <a:pt x="41105" y="2948046"/>
                      <a:pt x="54249" y="2901942"/>
                    </a:cubicBezTo>
                    <a:cubicBezTo>
                      <a:pt x="63012" y="2871461"/>
                      <a:pt x="68346" y="2840218"/>
                      <a:pt x="77300" y="2809929"/>
                    </a:cubicBezTo>
                    <a:cubicBezTo>
                      <a:pt x="84158" y="2787258"/>
                      <a:pt x="92351" y="2764589"/>
                      <a:pt x="103399" y="2743825"/>
                    </a:cubicBezTo>
                    <a:cubicBezTo>
                      <a:pt x="119594" y="2713722"/>
                      <a:pt x="143978" y="2687435"/>
                      <a:pt x="137500" y="2649142"/>
                    </a:cubicBezTo>
                    <a:cubicBezTo>
                      <a:pt x="131786" y="2615420"/>
                      <a:pt x="143786" y="2584941"/>
                      <a:pt x="155217" y="2554078"/>
                    </a:cubicBezTo>
                    <a:cubicBezTo>
                      <a:pt x="163599" y="2531408"/>
                      <a:pt x="172173" y="2508741"/>
                      <a:pt x="177507" y="2485306"/>
                    </a:cubicBezTo>
                    <a:cubicBezTo>
                      <a:pt x="183794" y="2457491"/>
                      <a:pt x="181126" y="2426058"/>
                      <a:pt x="192748" y="2401291"/>
                    </a:cubicBezTo>
                    <a:cubicBezTo>
                      <a:pt x="204940" y="2375382"/>
                      <a:pt x="196748" y="2353858"/>
                      <a:pt x="193318" y="2330805"/>
                    </a:cubicBezTo>
                    <a:cubicBezTo>
                      <a:pt x="187984" y="2294038"/>
                      <a:pt x="178077" y="2257458"/>
                      <a:pt x="190652" y="2220311"/>
                    </a:cubicBezTo>
                    <a:cubicBezTo>
                      <a:pt x="205892" y="2175162"/>
                      <a:pt x="222275" y="2130392"/>
                      <a:pt x="236753" y="2085053"/>
                    </a:cubicBezTo>
                    <a:cubicBezTo>
                      <a:pt x="242280" y="2067524"/>
                      <a:pt x="244566" y="2048667"/>
                      <a:pt x="247042" y="2030377"/>
                    </a:cubicBezTo>
                    <a:cubicBezTo>
                      <a:pt x="249138" y="2013042"/>
                      <a:pt x="243804" y="1992278"/>
                      <a:pt x="251804" y="1978939"/>
                    </a:cubicBezTo>
                    <a:cubicBezTo>
                      <a:pt x="272379" y="1944648"/>
                      <a:pt x="282475" y="1909407"/>
                      <a:pt x="282475" y="1869779"/>
                    </a:cubicBezTo>
                    <a:cubicBezTo>
                      <a:pt x="282475" y="1854919"/>
                      <a:pt x="291049" y="1840440"/>
                      <a:pt x="292573" y="1825392"/>
                    </a:cubicBezTo>
                    <a:cubicBezTo>
                      <a:pt x="294477" y="1804815"/>
                      <a:pt x="299622" y="1781193"/>
                      <a:pt x="292381" y="1763286"/>
                    </a:cubicBezTo>
                    <a:cubicBezTo>
                      <a:pt x="275237" y="1721184"/>
                      <a:pt x="289525" y="1687085"/>
                      <a:pt x="306480" y="1650316"/>
                    </a:cubicBezTo>
                    <a:cubicBezTo>
                      <a:pt x="323244" y="1614119"/>
                      <a:pt x="336579" y="1576018"/>
                      <a:pt x="347629" y="1537536"/>
                    </a:cubicBezTo>
                    <a:cubicBezTo>
                      <a:pt x="351629" y="1523058"/>
                      <a:pt x="344961" y="1505723"/>
                      <a:pt x="343629" y="1489719"/>
                    </a:cubicBezTo>
                    <a:cubicBezTo>
                      <a:pt x="343247" y="1484003"/>
                      <a:pt x="342675" y="1477716"/>
                      <a:pt x="344581" y="1472574"/>
                    </a:cubicBezTo>
                    <a:cubicBezTo>
                      <a:pt x="362870" y="1422853"/>
                      <a:pt x="376776" y="1372367"/>
                      <a:pt x="367252" y="1318455"/>
                    </a:cubicBezTo>
                    <a:cubicBezTo>
                      <a:pt x="366298" y="1313503"/>
                      <a:pt x="368394" y="1307977"/>
                      <a:pt x="369728" y="1303023"/>
                    </a:cubicBezTo>
                    <a:cubicBezTo>
                      <a:pt x="376586" y="1278828"/>
                      <a:pt x="387444" y="1255205"/>
                      <a:pt x="389921" y="1230632"/>
                    </a:cubicBezTo>
                    <a:cubicBezTo>
                      <a:pt x="396017" y="1170050"/>
                      <a:pt x="398495" y="1109090"/>
                      <a:pt x="402495" y="1048124"/>
                    </a:cubicBezTo>
                    <a:cubicBezTo>
                      <a:pt x="402685" y="1044314"/>
                      <a:pt x="402685" y="1040314"/>
                      <a:pt x="404019" y="1036886"/>
                    </a:cubicBezTo>
                    <a:cubicBezTo>
                      <a:pt x="412211" y="1014405"/>
                      <a:pt x="409543" y="994784"/>
                      <a:pt x="393923" y="975732"/>
                    </a:cubicBezTo>
                    <a:cubicBezTo>
                      <a:pt x="387064" y="967349"/>
                      <a:pt x="383444" y="955919"/>
                      <a:pt x="379634" y="945443"/>
                    </a:cubicBezTo>
                    <a:cubicBezTo>
                      <a:pt x="373918" y="930010"/>
                      <a:pt x="368394" y="914199"/>
                      <a:pt x="364774" y="898197"/>
                    </a:cubicBezTo>
                    <a:cubicBezTo>
                      <a:pt x="361346" y="882383"/>
                      <a:pt x="356583" y="865429"/>
                      <a:pt x="359250" y="850188"/>
                    </a:cubicBezTo>
                    <a:cubicBezTo>
                      <a:pt x="364012" y="822755"/>
                      <a:pt x="374680" y="796654"/>
                      <a:pt x="381730" y="769604"/>
                    </a:cubicBezTo>
                    <a:cubicBezTo>
                      <a:pt x="384206" y="760269"/>
                      <a:pt x="383824" y="749981"/>
                      <a:pt x="384016" y="740267"/>
                    </a:cubicBezTo>
                    <a:cubicBezTo>
                      <a:pt x="384586" y="717976"/>
                      <a:pt x="379062" y="695115"/>
                      <a:pt x="394875" y="674922"/>
                    </a:cubicBezTo>
                    <a:cubicBezTo>
                      <a:pt x="409733" y="656254"/>
                      <a:pt x="405353" y="637391"/>
                      <a:pt x="394113" y="617771"/>
                    </a:cubicBezTo>
                    <a:cubicBezTo>
                      <a:pt x="386110" y="603672"/>
                      <a:pt x="379824" y="587671"/>
                      <a:pt x="376776" y="571859"/>
                    </a:cubicBezTo>
                    <a:cubicBezTo>
                      <a:pt x="372586" y="550140"/>
                      <a:pt x="370870" y="528614"/>
                      <a:pt x="373348" y="505181"/>
                    </a:cubicBezTo>
                    <a:cubicBezTo>
                      <a:pt x="375062" y="488606"/>
                      <a:pt x="375824" y="475080"/>
                      <a:pt x="385920" y="462125"/>
                    </a:cubicBezTo>
                    <a:cubicBezTo>
                      <a:pt x="387444" y="460031"/>
                      <a:pt x="387826" y="456221"/>
                      <a:pt x="387634" y="453363"/>
                    </a:cubicBezTo>
                    <a:cubicBezTo>
                      <a:pt x="384396" y="415834"/>
                      <a:pt x="386110" y="378685"/>
                      <a:pt x="388399" y="340773"/>
                    </a:cubicBezTo>
                    <a:cubicBezTo>
                      <a:pt x="391445" y="292578"/>
                      <a:pt x="382492" y="241900"/>
                      <a:pt x="350487" y="200181"/>
                    </a:cubicBezTo>
                    <a:cubicBezTo>
                      <a:pt x="345723" y="194084"/>
                      <a:pt x="343629" y="184940"/>
                      <a:pt x="342485" y="176938"/>
                    </a:cubicBezTo>
                    <a:cubicBezTo>
                      <a:pt x="337533" y="139218"/>
                      <a:pt x="334103" y="101307"/>
                      <a:pt x="328579" y="63586"/>
                    </a:cubicBezTo>
                    <a:cubicBezTo>
                      <a:pt x="325530" y="43011"/>
                      <a:pt x="322862" y="21485"/>
                      <a:pt x="314480" y="2816"/>
                    </a:cubicBez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5474A6B7-990A-ABB5-2802-69BCF47730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7620000" y="-1"/>
              <a:ext cx="874716" cy="6858001"/>
              <a:chOff x="7620000" y="-1"/>
              <a:chExt cx="874716" cy="6858001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B21B0C4B-E319-DB69-E191-1D7D30FFF8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>
                <a:off x="4628357" y="2991642"/>
                <a:ext cx="6858001" cy="874716"/>
              </a:xfrm>
              <a:custGeom>
                <a:avLst/>
                <a:gdLst>
                  <a:gd name="connsiteX0" fmla="*/ 0 w 6858001"/>
                  <a:gd name="connsiteY0" fmla="*/ 533314 h 874716"/>
                  <a:gd name="connsiteX1" fmla="*/ 0 w 6858001"/>
                  <a:gd name="connsiteY1" fmla="*/ 69206 h 874716"/>
                  <a:gd name="connsiteX2" fmla="*/ 21486 w 6858001"/>
                  <a:gd name="connsiteY2" fmla="*/ 71924 h 874716"/>
                  <a:gd name="connsiteX3" fmla="*/ 228948 w 6858001"/>
                  <a:gd name="connsiteY3" fmla="*/ 88116 h 874716"/>
                  <a:gd name="connsiteX4" fmla="*/ 313533 w 6858001"/>
                  <a:gd name="connsiteY4" fmla="*/ 62779 h 874716"/>
                  <a:gd name="connsiteX5" fmla="*/ 338870 w 6858001"/>
                  <a:gd name="connsiteY5" fmla="*/ 62207 h 874716"/>
                  <a:gd name="connsiteX6" fmla="*/ 395640 w 6858001"/>
                  <a:gd name="connsiteY6" fmla="*/ 72114 h 874716"/>
                  <a:gd name="connsiteX7" fmla="*/ 512802 w 6858001"/>
                  <a:gd name="connsiteY7" fmla="*/ 65446 h 874716"/>
                  <a:gd name="connsiteX8" fmla="*/ 556047 w 6858001"/>
                  <a:gd name="connsiteY8" fmla="*/ 55349 h 874716"/>
                  <a:gd name="connsiteX9" fmla="*/ 580050 w 6858001"/>
                  <a:gd name="connsiteY9" fmla="*/ 48871 h 874716"/>
                  <a:gd name="connsiteX10" fmla="*/ 703308 w 6858001"/>
                  <a:gd name="connsiteY10" fmla="*/ 30964 h 874716"/>
                  <a:gd name="connsiteX11" fmla="*/ 758174 w 6858001"/>
                  <a:gd name="connsiteY11" fmla="*/ 11724 h 874716"/>
                  <a:gd name="connsiteX12" fmla="*/ 773035 w 6858001"/>
                  <a:gd name="connsiteY12" fmla="*/ 8866 h 874716"/>
                  <a:gd name="connsiteX13" fmla="*/ 854379 w 6858001"/>
                  <a:gd name="connsiteY13" fmla="*/ 16866 h 874716"/>
                  <a:gd name="connsiteX14" fmla="*/ 915343 w 6858001"/>
                  <a:gd name="connsiteY14" fmla="*/ 47919 h 874716"/>
                  <a:gd name="connsiteX15" fmla="*/ 927155 w 6858001"/>
                  <a:gd name="connsiteY15" fmla="*/ 58397 h 874716"/>
                  <a:gd name="connsiteX16" fmla="*/ 1097087 w 6858001"/>
                  <a:gd name="connsiteY16" fmla="*/ 54777 h 874716"/>
                  <a:gd name="connsiteX17" fmla="*/ 1123185 w 6858001"/>
                  <a:gd name="connsiteY17" fmla="*/ 50395 h 874716"/>
                  <a:gd name="connsiteX18" fmla="*/ 1249302 w 6858001"/>
                  <a:gd name="connsiteY18" fmla="*/ 68684 h 874716"/>
                  <a:gd name="connsiteX19" fmla="*/ 1286069 w 6858001"/>
                  <a:gd name="connsiteY19" fmla="*/ 72304 h 874716"/>
                  <a:gd name="connsiteX20" fmla="*/ 1417899 w 6858001"/>
                  <a:gd name="connsiteY20" fmla="*/ 88688 h 874716"/>
                  <a:gd name="connsiteX21" fmla="*/ 1436568 w 6858001"/>
                  <a:gd name="connsiteY21" fmla="*/ 73448 h 874716"/>
                  <a:gd name="connsiteX22" fmla="*/ 1490292 w 6858001"/>
                  <a:gd name="connsiteY22" fmla="*/ 35154 h 874716"/>
                  <a:gd name="connsiteX23" fmla="*/ 1596213 w 6858001"/>
                  <a:gd name="connsiteY23" fmla="*/ 1245 h 874716"/>
                  <a:gd name="connsiteX24" fmla="*/ 1624980 w 6858001"/>
                  <a:gd name="connsiteY24" fmla="*/ 3150 h 874716"/>
                  <a:gd name="connsiteX25" fmla="*/ 1697753 w 6858001"/>
                  <a:gd name="connsiteY25" fmla="*/ 59731 h 874716"/>
                  <a:gd name="connsiteX26" fmla="*/ 1733188 w 6858001"/>
                  <a:gd name="connsiteY26" fmla="*/ 82400 h 874716"/>
                  <a:gd name="connsiteX27" fmla="*/ 1833775 w 6858001"/>
                  <a:gd name="connsiteY27" fmla="*/ 124121 h 874716"/>
                  <a:gd name="connsiteX28" fmla="*/ 1842158 w 6858001"/>
                  <a:gd name="connsiteY28" fmla="*/ 131742 h 874716"/>
                  <a:gd name="connsiteX29" fmla="*/ 1916454 w 6858001"/>
                  <a:gd name="connsiteY29" fmla="*/ 222233 h 874716"/>
                  <a:gd name="connsiteX30" fmla="*/ 1933219 w 6858001"/>
                  <a:gd name="connsiteY30" fmla="*/ 237663 h 874716"/>
                  <a:gd name="connsiteX31" fmla="*/ 1953413 w 6858001"/>
                  <a:gd name="connsiteY31" fmla="*/ 261668 h 874716"/>
                  <a:gd name="connsiteX32" fmla="*/ 2016469 w 6858001"/>
                  <a:gd name="connsiteY32" fmla="*/ 308151 h 874716"/>
                  <a:gd name="connsiteX33" fmla="*/ 2094578 w 6858001"/>
                  <a:gd name="connsiteY33" fmla="*/ 323010 h 874716"/>
                  <a:gd name="connsiteX34" fmla="*/ 2188879 w 6858001"/>
                  <a:gd name="connsiteY34" fmla="*/ 345681 h 874716"/>
                  <a:gd name="connsiteX35" fmla="*/ 2228314 w 6858001"/>
                  <a:gd name="connsiteY35" fmla="*/ 360921 h 874716"/>
                  <a:gd name="connsiteX36" fmla="*/ 2334044 w 6858001"/>
                  <a:gd name="connsiteY36" fmla="*/ 389878 h 874716"/>
                  <a:gd name="connsiteX37" fmla="*/ 2409485 w 6858001"/>
                  <a:gd name="connsiteY37" fmla="*/ 414263 h 874716"/>
                  <a:gd name="connsiteX38" fmla="*/ 2518264 w 6858001"/>
                  <a:gd name="connsiteY38" fmla="*/ 428552 h 874716"/>
                  <a:gd name="connsiteX39" fmla="*/ 2571034 w 6858001"/>
                  <a:gd name="connsiteY39" fmla="*/ 429122 h 874716"/>
                  <a:gd name="connsiteX40" fmla="*/ 2668001 w 6858001"/>
                  <a:gd name="connsiteY40" fmla="*/ 502276 h 874716"/>
                  <a:gd name="connsiteX41" fmla="*/ 2745348 w 6858001"/>
                  <a:gd name="connsiteY41" fmla="*/ 550666 h 874716"/>
                  <a:gd name="connsiteX42" fmla="*/ 2826694 w 6858001"/>
                  <a:gd name="connsiteY42" fmla="*/ 527233 h 874716"/>
                  <a:gd name="connsiteX43" fmla="*/ 2848793 w 6858001"/>
                  <a:gd name="connsiteY43" fmla="*/ 505134 h 874716"/>
                  <a:gd name="connsiteX44" fmla="*/ 2982148 w 6858001"/>
                  <a:gd name="connsiteY44" fmla="*/ 484179 h 874716"/>
                  <a:gd name="connsiteX45" fmla="*/ 3172654 w 6858001"/>
                  <a:gd name="connsiteY45" fmla="*/ 483417 h 874716"/>
                  <a:gd name="connsiteX46" fmla="*/ 3489467 w 6858001"/>
                  <a:gd name="connsiteY46" fmla="*/ 435790 h 874716"/>
                  <a:gd name="connsiteX47" fmla="*/ 3544713 w 6858001"/>
                  <a:gd name="connsiteY47" fmla="*/ 413691 h 874716"/>
                  <a:gd name="connsiteX48" fmla="*/ 3606817 w 6858001"/>
                  <a:gd name="connsiteY48" fmla="*/ 408167 h 874716"/>
                  <a:gd name="connsiteX49" fmla="*/ 3630632 w 6858001"/>
                  <a:gd name="connsiteY49" fmla="*/ 421693 h 874716"/>
                  <a:gd name="connsiteX50" fmla="*/ 3734837 w 6858001"/>
                  <a:gd name="connsiteY50" fmla="*/ 441886 h 874716"/>
                  <a:gd name="connsiteX51" fmla="*/ 3754652 w 6858001"/>
                  <a:gd name="connsiteY51" fmla="*/ 442268 h 874716"/>
                  <a:gd name="connsiteX52" fmla="*/ 3822472 w 6858001"/>
                  <a:gd name="connsiteY52" fmla="*/ 433694 h 874716"/>
                  <a:gd name="connsiteX53" fmla="*/ 3885338 w 6858001"/>
                  <a:gd name="connsiteY53" fmla="*/ 428742 h 874716"/>
                  <a:gd name="connsiteX54" fmla="*/ 4043839 w 6858001"/>
                  <a:gd name="connsiteY54" fmla="*/ 444934 h 874716"/>
                  <a:gd name="connsiteX55" fmla="*/ 4165383 w 6858001"/>
                  <a:gd name="connsiteY55" fmla="*/ 441124 h 874716"/>
                  <a:gd name="connsiteX56" fmla="*/ 4221391 w 6858001"/>
                  <a:gd name="connsiteY56" fmla="*/ 444934 h 874716"/>
                  <a:gd name="connsiteX57" fmla="*/ 4253014 w 6858001"/>
                  <a:gd name="connsiteY57" fmla="*/ 450650 h 874716"/>
                  <a:gd name="connsiteX58" fmla="*/ 4324645 w 6858001"/>
                  <a:gd name="connsiteY58" fmla="*/ 490466 h 874716"/>
                  <a:gd name="connsiteX59" fmla="*/ 4363890 w 6858001"/>
                  <a:gd name="connsiteY59" fmla="*/ 499420 h 874716"/>
                  <a:gd name="connsiteX60" fmla="*/ 4482004 w 6858001"/>
                  <a:gd name="connsiteY60" fmla="*/ 498658 h 874716"/>
                  <a:gd name="connsiteX61" fmla="*/ 4659174 w 6858001"/>
                  <a:gd name="connsiteY61" fmla="*/ 438648 h 874716"/>
                  <a:gd name="connsiteX62" fmla="*/ 4677655 w 6858001"/>
                  <a:gd name="connsiteY62" fmla="*/ 430646 h 874716"/>
                  <a:gd name="connsiteX63" fmla="*/ 4767764 w 6858001"/>
                  <a:gd name="connsiteY63" fmla="*/ 420739 h 874716"/>
                  <a:gd name="connsiteX64" fmla="*/ 4828916 w 6858001"/>
                  <a:gd name="connsiteY64" fmla="*/ 434266 h 874716"/>
                  <a:gd name="connsiteX65" fmla="*/ 4912168 w 6858001"/>
                  <a:gd name="connsiteY65" fmla="*/ 462271 h 874716"/>
                  <a:gd name="connsiteX66" fmla="*/ 4987037 w 6858001"/>
                  <a:gd name="connsiteY66" fmla="*/ 485703 h 874716"/>
                  <a:gd name="connsiteX67" fmla="*/ 5041521 w 6858001"/>
                  <a:gd name="connsiteY67" fmla="*/ 512182 h 874716"/>
                  <a:gd name="connsiteX68" fmla="*/ 5166113 w 6858001"/>
                  <a:gd name="connsiteY68" fmla="*/ 531615 h 874716"/>
                  <a:gd name="connsiteX69" fmla="*/ 5179067 w 6858001"/>
                  <a:gd name="connsiteY69" fmla="*/ 534853 h 874716"/>
                  <a:gd name="connsiteX70" fmla="*/ 5272796 w 6858001"/>
                  <a:gd name="connsiteY70" fmla="*/ 511230 h 874716"/>
                  <a:gd name="connsiteX71" fmla="*/ 5385384 w 6858001"/>
                  <a:gd name="connsiteY71" fmla="*/ 487227 h 874716"/>
                  <a:gd name="connsiteX72" fmla="*/ 5425582 w 6858001"/>
                  <a:gd name="connsiteY72" fmla="*/ 495418 h 874716"/>
                  <a:gd name="connsiteX73" fmla="*/ 5480637 w 6858001"/>
                  <a:gd name="connsiteY73" fmla="*/ 507040 h 874716"/>
                  <a:gd name="connsiteX74" fmla="*/ 5531693 w 6858001"/>
                  <a:gd name="connsiteY74" fmla="*/ 500944 h 874716"/>
                  <a:gd name="connsiteX75" fmla="*/ 5562746 w 6858001"/>
                  <a:gd name="connsiteY75" fmla="*/ 500372 h 874716"/>
                  <a:gd name="connsiteX76" fmla="*/ 5704483 w 6858001"/>
                  <a:gd name="connsiteY76" fmla="*/ 571620 h 874716"/>
                  <a:gd name="connsiteX77" fmla="*/ 5740488 w 6858001"/>
                  <a:gd name="connsiteY77" fmla="*/ 577526 h 874716"/>
                  <a:gd name="connsiteX78" fmla="*/ 5760873 w 6858001"/>
                  <a:gd name="connsiteY78" fmla="*/ 586291 h 874716"/>
                  <a:gd name="connsiteX79" fmla="*/ 5883751 w 6858001"/>
                  <a:gd name="connsiteY79" fmla="*/ 674686 h 874716"/>
                  <a:gd name="connsiteX80" fmla="*/ 5935949 w 6858001"/>
                  <a:gd name="connsiteY80" fmla="*/ 692592 h 874716"/>
                  <a:gd name="connsiteX81" fmla="*/ 5993291 w 6858001"/>
                  <a:gd name="connsiteY81" fmla="*/ 688972 h 874716"/>
                  <a:gd name="connsiteX82" fmla="*/ 6026440 w 6858001"/>
                  <a:gd name="connsiteY82" fmla="*/ 682496 h 874716"/>
                  <a:gd name="connsiteX83" fmla="*/ 6108738 w 6858001"/>
                  <a:gd name="connsiteY83" fmla="*/ 626296 h 874716"/>
                  <a:gd name="connsiteX84" fmla="*/ 6155602 w 6858001"/>
                  <a:gd name="connsiteY84" fmla="*/ 628202 h 874716"/>
                  <a:gd name="connsiteX85" fmla="*/ 6228756 w 6858001"/>
                  <a:gd name="connsiteY85" fmla="*/ 666873 h 874716"/>
                  <a:gd name="connsiteX86" fmla="*/ 6361539 w 6858001"/>
                  <a:gd name="connsiteY86" fmla="*/ 684210 h 874716"/>
                  <a:gd name="connsiteX87" fmla="*/ 6428979 w 6858001"/>
                  <a:gd name="connsiteY87" fmla="*/ 630106 h 874716"/>
                  <a:gd name="connsiteX88" fmla="*/ 6463840 w 6858001"/>
                  <a:gd name="connsiteY88" fmla="*/ 578098 h 874716"/>
                  <a:gd name="connsiteX89" fmla="*/ 6564620 w 6858001"/>
                  <a:gd name="connsiteY89" fmla="*/ 517708 h 874716"/>
                  <a:gd name="connsiteX90" fmla="*/ 6588625 w 6858001"/>
                  <a:gd name="connsiteY90" fmla="*/ 540187 h 874716"/>
                  <a:gd name="connsiteX91" fmla="*/ 6662541 w 6858001"/>
                  <a:gd name="connsiteY91" fmla="*/ 549714 h 874716"/>
                  <a:gd name="connsiteX92" fmla="*/ 6742552 w 6858001"/>
                  <a:gd name="connsiteY92" fmla="*/ 548952 h 874716"/>
                  <a:gd name="connsiteX93" fmla="*/ 6812063 w 6858001"/>
                  <a:gd name="connsiteY93" fmla="*/ 568430 h 874716"/>
                  <a:gd name="connsiteX94" fmla="*/ 6858001 w 6858001"/>
                  <a:gd name="connsiteY94" fmla="*/ 562267 h 874716"/>
                  <a:gd name="connsiteX95" fmla="*/ 6858001 w 6858001"/>
                  <a:gd name="connsiteY95" fmla="*/ 734520 h 874716"/>
                  <a:gd name="connsiteX96" fmla="*/ 6815516 w 6858001"/>
                  <a:gd name="connsiteY96" fmla="*/ 744220 h 874716"/>
                  <a:gd name="connsiteX97" fmla="*/ 6748458 w 6858001"/>
                  <a:gd name="connsiteY97" fmla="*/ 763271 h 874716"/>
                  <a:gd name="connsiteX98" fmla="*/ 6584812 w 6858001"/>
                  <a:gd name="connsiteY98" fmla="*/ 784797 h 874716"/>
                  <a:gd name="connsiteX99" fmla="*/ 6415833 w 6858001"/>
                  <a:gd name="connsiteY99" fmla="*/ 805562 h 874716"/>
                  <a:gd name="connsiteX100" fmla="*/ 6323058 w 6858001"/>
                  <a:gd name="connsiteY100" fmla="*/ 812420 h 874716"/>
                  <a:gd name="connsiteX101" fmla="*/ 6242093 w 6858001"/>
                  <a:gd name="connsiteY101" fmla="*/ 823281 h 874716"/>
                  <a:gd name="connsiteX102" fmla="*/ 6171605 w 6858001"/>
                  <a:gd name="connsiteY102" fmla="*/ 830139 h 874716"/>
                  <a:gd name="connsiteX103" fmla="*/ 6059397 w 6858001"/>
                  <a:gd name="connsiteY103" fmla="*/ 844045 h 874716"/>
                  <a:gd name="connsiteX104" fmla="*/ 6012723 w 6858001"/>
                  <a:gd name="connsiteY104" fmla="*/ 847665 h 874716"/>
                  <a:gd name="connsiteX105" fmla="*/ 5902610 w 6858001"/>
                  <a:gd name="connsiteY105" fmla="*/ 847473 h 874716"/>
                  <a:gd name="connsiteX106" fmla="*/ 5864318 w 6858001"/>
                  <a:gd name="connsiteY106" fmla="*/ 845569 h 874716"/>
                  <a:gd name="connsiteX107" fmla="*/ 5790592 w 6858001"/>
                  <a:gd name="connsiteY107" fmla="*/ 821947 h 874716"/>
                  <a:gd name="connsiteX108" fmla="*/ 5781830 w 6858001"/>
                  <a:gd name="connsiteY108" fmla="*/ 820233 h 874716"/>
                  <a:gd name="connsiteX109" fmla="*/ 5733440 w 6858001"/>
                  <a:gd name="connsiteY109" fmla="*/ 810896 h 874716"/>
                  <a:gd name="connsiteX110" fmla="*/ 5706959 w 6858001"/>
                  <a:gd name="connsiteY110" fmla="*/ 807848 h 874716"/>
                  <a:gd name="connsiteX111" fmla="*/ 5606372 w 6858001"/>
                  <a:gd name="connsiteY111" fmla="*/ 788417 h 874716"/>
                  <a:gd name="connsiteX112" fmla="*/ 5548460 w 6858001"/>
                  <a:gd name="connsiteY112" fmla="*/ 779273 h 874716"/>
                  <a:gd name="connsiteX113" fmla="*/ 5501594 w 6858001"/>
                  <a:gd name="connsiteY113" fmla="*/ 780607 h 874716"/>
                  <a:gd name="connsiteX114" fmla="*/ 5419295 w 6858001"/>
                  <a:gd name="connsiteY114" fmla="*/ 782321 h 874716"/>
                  <a:gd name="connsiteX115" fmla="*/ 5393005 w 6858001"/>
                  <a:gd name="connsiteY115" fmla="*/ 786703 h 874716"/>
                  <a:gd name="connsiteX116" fmla="*/ 5274129 w 6858001"/>
                  <a:gd name="connsiteY116" fmla="*/ 774129 h 874716"/>
                  <a:gd name="connsiteX117" fmla="*/ 5206308 w 6858001"/>
                  <a:gd name="connsiteY117" fmla="*/ 773177 h 874716"/>
                  <a:gd name="connsiteX118" fmla="*/ 5129916 w 6858001"/>
                  <a:gd name="connsiteY118" fmla="*/ 757554 h 874716"/>
                  <a:gd name="connsiteX119" fmla="*/ 5107627 w 6858001"/>
                  <a:gd name="connsiteY119" fmla="*/ 758316 h 874716"/>
                  <a:gd name="connsiteX120" fmla="*/ 5082670 w 6858001"/>
                  <a:gd name="connsiteY120" fmla="*/ 759651 h 874716"/>
                  <a:gd name="connsiteX121" fmla="*/ 5006086 w 6858001"/>
                  <a:gd name="connsiteY121" fmla="*/ 760795 h 874716"/>
                  <a:gd name="connsiteX122" fmla="*/ 4959602 w 6858001"/>
                  <a:gd name="connsiteY122" fmla="*/ 766509 h 874716"/>
                  <a:gd name="connsiteX123" fmla="*/ 4871019 w 6858001"/>
                  <a:gd name="connsiteY123" fmla="*/ 763081 h 874716"/>
                  <a:gd name="connsiteX124" fmla="*/ 4838250 w 6858001"/>
                  <a:gd name="connsiteY124" fmla="*/ 768033 h 874716"/>
                  <a:gd name="connsiteX125" fmla="*/ 4755381 w 6858001"/>
                  <a:gd name="connsiteY125" fmla="*/ 768605 h 874716"/>
                  <a:gd name="connsiteX126" fmla="*/ 4681083 w 6858001"/>
                  <a:gd name="connsiteY126" fmla="*/ 765747 h 874716"/>
                  <a:gd name="connsiteX127" fmla="*/ 4609452 w 6858001"/>
                  <a:gd name="connsiteY127" fmla="*/ 767271 h 874716"/>
                  <a:gd name="connsiteX128" fmla="*/ 4558207 w 6858001"/>
                  <a:gd name="connsiteY128" fmla="*/ 773557 h 874716"/>
                  <a:gd name="connsiteX129" fmla="*/ 4502579 w 6858001"/>
                  <a:gd name="connsiteY129" fmla="*/ 777367 h 874716"/>
                  <a:gd name="connsiteX130" fmla="*/ 4349222 w 6858001"/>
                  <a:gd name="connsiteY130" fmla="*/ 800038 h 874716"/>
                  <a:gd name="connsiteX131" fmla="*/ 4320837 w 6858001"/>
                  <a:gd name="connsiteY131" fmla="*/ 794514 h 874716"/>
                  <a:gd name="connsiteX132" fmla="*/ 4159667 w 6858001"/>
                  <a:gd name="connsiteY132" fmla="*/ 789370 h 874716"/>
                  <a:gd name="connsiteX133" fmla="*/ 4124614 w 6858001"/>
                  <a:gd name="connsiteY133" fmla="*/ 789752 h 874716"/>
                  <a:gd name="connsiteX134" fmla="*/ 4030503 w 6858001"/>
                  <a:gd name="connsiteY134" fmla="*/ 767271 h 874716"/>
                  <a:gd name="connsiteX135" fmla="*/ 3885338 w 6858001"/>
                  <a:gd name="connsiteY135" fmla="*/ 802896 h 874716"/>
                  <a:gd name="connsiteX136" fmla="*/ 3749506 w 6858001"/>
                  <a:gd name="connsiteY136" fmla="*/ 847473 h 874716"/>
                  <a:gd name="connsiteX137" fmla="*/ 3732361 w 6858001"/>
                  <a:gd name="connsiteY137" fmla="*/ 853190 h 874716"/>
                  <a:gd name="connsiteX138" fmla="*/ 3683591 w 6858001"/>
                  <a:gd name="connsiteY138" fmla="*/ 862906 h 874716"/>
                  <a:gd name="connsiteX139" fmla="*/ 3623201 w 6858001"/>
                  <a:gd name="connsiteY139" fmla="*/ 866334 h 874716"/>
                  <a:gd name="connsiteX140" fmla="*/ 3546617 w 6858001"/>
                  <a:gd name="connsiteY140" fmla="*/ 874716 h 874716"/>
                  <a:gd name="connsiteX141" fmla="*/ 3485275 w 6858001"/>
                  <a:gd name="connsiteY141" fmla="*/ 864238 h 874716"/>
                  <a:gd name="connsiteX142" fmla="*/ 3399546 w 6858001"/>
                  <a:gd name="connsiteY142" fmla="*/ 848618 h 874716"/>
                  <a:gd name="connsiteX143" fmla="*/ 3318771 w 6858001"/>
                  <a:gd name="connsiteY143" fmla="*/ 833757 h 874716"/>
                  <a:gd name="connsiteX144" fmla="*/ 3293244 w 6858001"/>
                  <a:gd name="connsiteY144" fmla="*/ 851284 h 874716"/>
                  <a:gd name="connsiteX145" fmla="*/ 3253809 w 6858001"/>
                  <a:gd name="connsiteY145" fmla="*/ 866524 h 874716"/>
                  <a:gd name="connsiteX146" fmla="*/ 3209993 w 6858001"/>
                  <a:gd name="connsiteY146" fmla="*/ 848235 h 874716"/>
                  <a:gd name="connsiteX147" fmla="*/ 3107500 w 6858001"/>
                  <a:gd name="connsiteY147" fmla="*/ 810326 h 874716"/>
                  <a:gd name="connsiteX148" fmla="*/ 3042728 w 6858001"/>
                  <a:gd name="connsiteY148" fmla="*/ 808610 h 874716"/>
                  <a:gd name="connsiteX149" fmla="*/ 2901943 w 6858001"/>
                  <a:gd name="connsiteY149" fmla="*/ 792418 h 874716"/>
                  <a:gd name="connsiteX150" fmla="*/ 2809930 w 6858001"/>
                  <a:gd name="connsiteY150" fmla="*/ 769367 h 874716"/>
                  <a:gd name="connsiteX151" fmla="*/ 2743826 w 6858001"/>
                  <a:gd name="connsiteY151" fmla="*/ 743268 h 874716"/>
                  <a:gd name="connsiteX152" fmla="*/ 2649143 w 6858001"/>
                  <a:gd name="connsiteY152" fmla="*/ 709167 h 874716"/>
                  <a:gd name="connsiteX153" fmla="*/ 2554079 w 6858001"/>
                  <a:gd name="connsiteY153" fmla="*/ 691450 h 874716"/>
                  <a:gd name="connsiteX154" fmla="*/ 2485307 w 6858001"/>
                  <a:gd name="connsiteY154" fmla="*/ 669160 h 874716"/>
                  <a:gd name="connsiteX155" fmla="*/ 2401292 w 6858001"/>
                  <a:gd name="connsiteY155" fmla="*/ 653919 h 874716"/>
                  <a:gd name="connsiteX156" fmla="*/ 2330806 w 6858001"/>
                  <a:gd name="connsiteY156" fmla="*/ 653349 h 874716"/>
                  <a:gd name="connsiteX157" fmla="*/ 2220312 w 6858001"/>
                  <a:gd name="connsiteY157" fmla="*/ 656015 h 874716"/>
                  <a:gd name="connsiteX158" fmla="*/ 2085054 w 6858001"/>
                  <a:gd name="connsiteY158" fmla="*/ 609914 h 874716"/>
                  <a:gd name="connsiteX159" fmla="*/ 2030378 w 6858001"/>
                  <a:gd name="connsiteY159" fmla="*/ 599625 h 874716"/>
                  <a:gd name="connsiteX160" fmla="*/ 1978940 w 6858001"/>
                  <a:gd name="connsiteY160" fmla="*/ 594863 h 874716"/>
                  <a:gd name="connsiteX161" fmla="*/ 1869780 w 6858001"/>
                  <a:gd name="connsiteY161" fmla="*/ 564192 h 874716"/>
                  <a:gd name="connsiteX162" fmla="*/ 1825393 w 6858001"/>
                  <a:gd name="connsiteY162" fmla="*/ 554094 h 874716"/>
                  <a:gd name="connsiteX163" fmla="*/ 1763287 w 6858001"/>
                  <a:gd name="connsiteY163" fmla="*/ 554286 h 874716"/>
                  <a:gd name="connsiteX164" fmla="*/ 1650317 w 6858001"/>
                  <a:gd name="connsiteY164" fmla="*/ 540187 h 874716"/>
                  <a:gd name="connsiteX165" fmla="*/ 1537537 w 6858001"/>
                  <a:gd name="connsiteY165" fmla="*/ 499038 h 874716"/>
                  <a:gd name="connsiteX166" fmla="*/ 1489720 w 6858001"/>
                  <a:gd name="connsiteY166" fmla="*/ 503038 h 874716"/>
                  <a:gd name="connsiteX167" fmla="*/ 1472575 w 6858001"/>
                  <a:gd name="connsiteY167" fmla="*/ 502086 h 874716"/>
                  <a:gd name="connsiteX168" fmla="*/ 1318456 w 6858001"/>
                  <a:gd name="connsiteY168" fmla="*/ 479415 h 874716"/>
                  <a:gd name="connsiteX169" fmla="*/ 1303024 w 6858001"/>
                  <a:gd name="connsiteY169" fmla="*/ 476939 h 874716"/>
                  <a:gd name="connsiteX170" fmla="*/ 1230633 w 6858001"/>
                  <a:gd name="connsiteY170" fmla="*/ 456746 h 874716"/>
                  <a:gd name="connsiteX171" fmla="*/ 1048125 w 6858001"/>
                  <a:gd name="connsiteY171" fmla="*/ 444172 h 874716"/>
                  <a:gd name="connsiteX172" fmla="*/ 1036887 w 6858001"/>
                  <a:gd name="connsiteY172" fmla="*/ 442648 h 874716"/>
                  <a:gd name="connsiteX173" fmla="*/ 975733 w 6858001"/>
                  <a:gd name="connsiteY173" fmla="*/ 452744 h 874716"/>
                  <a:gd name="connsiteX174" fmla="*/ 945444 w 6858001"/>
                  <a:gd name="connsiteY174" fmla="*/ 467033 h 874716"/>
                  <a:gd name="connsiteX175" fmla="*/ 898198 w 6858001"/>
                  <a:gd name="connsiteY175" fmla="*/ 481893 h 874716"/>
                  <a:gd name="connsiteX176" fmla="*/ 850189 w 6858001"/>
                  <a:gd name="connsiteY176" fmla="*/ 487417 h 874716"/>
                  <a:gd name="connsiteX177" fmla="*/ 769605 w 6858001"/>
                  <a:gd name="connsiteY177" fmla="*/ 464937 h 874716"/>
                  <a:gd name="connsiteX178" fmla="*/ 740268 w 6858001"/>
                  <a:gd name="connsiteY178" fmla="*/ 462651 h 874716"/>
                  <a:gd name="connsiteX179" fmla="*/ 674923 w 6858001"/>
                  <a:gd name="connsiteY179" fmla="*/ 451792 h 874716"/>
                  <a:gd name="connsiteX180" fmla="*/ 617772 w 6858001"/>
                  <a:gd name="connsiteY180" fmla="*/ 452554 h 874716"/>
                  <a:gd name="connsiteX181" fmla="*/ 571860 w 6858001"/>
                  <a:gd name="connsiteY181" fmla="*/ 469891 h 874716"/>
                  <a:gd name="connsiteX182" fmla="*/ 505182 w 6858001"/>
                  <a:gd name="connsiteY182" fmla="*/ 473319 h 874716"/>
                  <a:gd name="connsiteX183" fmla="*/ 462126 w 6858001"/>
                  <a:gd name="connsiteY183" fmla="*/ 460747 h 874716"/>
                  <a:gd name="connsiteX184" fmla="*/ 453364 w 6858001"/>
                  <a:gd name="connsiteY184" fmla="*/ 459033 h 874716"/>
                  <a:gd name="connsiteX185" fmla="*/ 340774 w 6858001"/>
                  <a:gd name="connsiteY185" fmla="*/ 458268 h 874716"/>
                  <a:gd name="connsiteX186" fmla="*/ 200182 w 6858001"/>
                  <a:gd name="connsiteY186" fmla="*/ 496180 h 874716"/>
                  <a:gd name="connsiteX187" fmla="*/ 176939 w 6858001"/>
                  <a:gd name="connsiteY187" fmla="*/ 504182 h 874716"/>
                  <a:gd name="connsiteX188" fmla="*/ 63587 w 6858001"/>
                  <a:gd name="connsiteY188" fmla="*/ 518088 h 874716"/>
                  <a:gd name="connsiteX189" fmla="*/ 2817 w 6858001"/>
                  <a:gd name="connsiteY189" fmla="*/ 532187 h 874716"/>
                  <a:gd name="connsiteX190" fmla="*/ 0 w 6858001"/>
                  <a:gd name="connsiteY190" fmla="*/ 533314 h 8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6858001" h="874716">
                    <a:moveTo>
                      <a:pt x="0" y="533314"/>
                    </a:moveTo>
                    <a:lnTo>
                      <a:pt x="0" y="69206"/>
                    </a:lnTo>
                    <a:lnTo>
                      <a:pt x="21486" y="71924"/>
                    </a:lnTo>
                    <a:cubicBezTo>
                      <a:pt x="92546" y="60493"/>
                      <a:pt x="159604" y="87354"/>
                      <a:pt x="228948" y="88116"/>
                    </a:cubicBezTo>
                    <a:cubicBezTo>
                      <a:pt x="260382" y="88496"/>
                      <a:pt x="291435" y="94592"/>
                      <a:pt x="313533" y="62779"/>
                    </a:cubicBezTo>
                    <a:cubicBezTo>
                      <a:pt x="316389" y="58587"/>
                      <a:pt x="330298" y="60873"/>
                      <a:pt x="338870" y="62207"/>
                    </a:cubicBezTo>
                    <a:cubicBezTo>
                      <a:pt x="357921" y="65066"/>
                      <a:pt x="376781" y="72304"/>
                      <a:pt x="395640" y="72114"/>
                    </a:cubicBezTo>
                    <a:cubicBezTo>
                      <a:pt x="434695" y="71924"/>
                      <a:pt x="473939" y="68876"/>
                      <a:pt x="512802" y="65446"/>
                    </a:cubicBezTo>
                    <a:cubicBezTo>
                      <a:pt x="527470" y="64112"/>
                      <a:pt x="541569" y="58969"/>
                      <a:pt x="556047" y="55349"/>
                    </a:cubicBezTo>
                    <a:cubicBezTo>
                      <a:pt x="564048" y="53253"/>
                      <a:pt x="572622" y="47729"/>
                      <a:pt x="580050" y="48871"/>
                    </a:cubicBezTo>
                    <a:cubicBezTo>
                      <a:pt x="623106" y="55539"/>
                      <a:pt x="662541" y="39157"/>
                      <a:pt x="703308" y="30964"/>
                    </a:cubicBezTo>
                    <a:cubicBezTo>
                      <a:pt x="722169" y="27154"/>
                      <a:pt x="739886" y="18010"/>
                      <a:pt x="758174" y="11724"/>
                    </a:cubicBezTo>
                    <a:cubicBezTo>
                      <a:pt x="762936" y="10008"/>
                      <a:pt x="768271" y="8484"/>
                      <a:pt x="773035" y="8866"/>
                    </a:cubicBezTo>
                    <a:cubicBezTo>
                      <a:pt x="800276" y="11152"/>
                      <a:pt x="827329" y="14390"/>
                      <a:pt x="854379" y="16866"/>
                    </a:cubicBezTo>
                    <a:cubicBezTo>
                      <a:pt x="878956" y="19152"/>
                      <a:pt x="903722" y="19914"/>
                      <a:pt x="915343" y="47919"/>
                    </a:cubicBezTo>
                    <a:cubicBezTo>
                      <a:pt x="917059" y="52301"/>
                      <a:pt x="922773" y="55539"/>
                      <a:pt x="927155" y="58397"/>
                    </a:cubicBezTo>
                    <a:cubicBezTo>
                      <a:pt x="994785" y="102405"/>
                      <a:pt x="1030980" y="101261"/>
                      <a:pt x="1097087" y="54777"/>
                    </a:cubicBezTo>
                    <a:cubicBezTo>
                      <a:pt x="1103945" y="50015"/>
                      <a:pt x="1118613" y="46585"/>
                      <a:pt x="1123185" y="50395"/>
                    </a:cubicBezTo>
                    <a:cubicBezTo>
                      <a:pt x="1162049" y="82020"/>
                      <a:pt x="1204532" y="78590"/>
                      <a:pt x="1249302" y="68684"/>
                    </a:cubicBezTo>
                    <a:cubicBezTo>
                      <a:pt x="1260922" y="66018"/>
                      <a:pt x="1277307" y="66018"/>
                      <a:pt x="1286069" y="72304"/>
                    </a:cubicBezTo>
                    <a:cubicBezTo>
                      <a:pt x="1327790" y="101451"/>
                      <a:pt x="1372560" y="97261"/>
                      <a:pt x="1417899" y="88688"/>
                    </a:cubicBezTo>
                    <a:cubicBezTo>
                      <a:pt x="1424948" y="87354"/>
                      <a:pt x="1433522" y="80114"/>
                      <a:pt x="1436568" y="73448"/>
                    </a:cubicBezTo>
                    <a:cubicBezTo>
                      <a:pt x="1447428" y="49825"/>
                      <a:pt x="1467813" y="41823"/>
                      <a:pt x="1490292" y="35154"/>
                    </a:cubicBezTo>
                    <a:cubicBezTo>
                      <a:pt x="1525727" y="24296"/>
                      <a:pt x="1560588" y="11532"/>
                      <a:pt x="1596213" y="1245"/>
                    </a:cubicBezTo>
                    <a:cubicBezTo>
                      <a:pt x="1604978" y="-1231"/>
                      <a:pt x="1615836" y="293"/>
                      <a:pt x="1624980" y="3150"/>
                    </a:cubicBezTo>
                    <a:cubicBezTo>
                      <a:pt x="1656223" y="12866"/>
                      <a:pt x="1676036" y="37251"/>
                      <a:pt x="1697753" y="59731"/>
                    </a:cubicBezTo>
                    <a:cubicBezTo>
                      <a:pt x="1707279" y="69638"/>
                      <a:pt x="1720423" y="76686"/>
                      <a:pt x="1733188" y="82400"/>
                    </a:cubicBezTo>
                    <a:cubicBezTo>
                      <a:pt x="1766335" y="97071"/>
                      <a:pt x="1800246" y="110215"/>
                      <a:pt x="1833775" y="124121"/>
                    </a:cubicBezTo>
                    <a:cubicBezTo>
                      <a:pt x="1837013" y="125455"/>
                      <a:pt x="1839679" y="128884"/>
                      <a:pt x="1842158" y="131742"/>
                    </a:cubicBezTo>
                    <a:cubicBezTo>
                      <a:pt x="1866922" y="161843"/>
                      <a:pt x="1891497" y="192132"/>
                      <a:pt x="1916454" y="222233"/>
                    </a:cubicBezTo>
                    <a:cubicBezTo>
                      <a:pt x="1921216" y="227947"/>
                      <a:pt x="1928076" y="232139"/>
                      <a:pt x="1933219" y="237663"/>
                    </a:cubicBezTo>
                    <a:cubicBezTo>
                      <a:pt x="1940459" y="245283"/>
                      <a:pt x="1949603" y="252524"/>
                      <a:pt x="1953413" y="261668"/>
                    </a:cubicBezTo>
                    <a:cubicBezTo>
                      <a:pt x="1965224" y="290433"/>
                      <a:pt x="1987894" y="302817"/>
                      <a:pt x="2016469" y="308151"/>
                    </a:cubicBezTo>
                    <a:cubicBezTo>
                      <a:pt x="2042570" y="313104"/>
                      <a:pt x="2068669" y="317296"/>
                      <a:pt x="2094578" y="323010"/>
                    </a:cubicBezTo>
                    <a:cubicBezTo>
                      <a:pt x="2126201" y="329868"/>
                      <a:pt x="2157636" y="337298"/>
                      <a:pt x="2188879" y="345681"/>
                    </a:cubicBezTo>
                    <a:cubicBezTo>
                      <a:pt x="2202404" y="349301"/>
                      <a:pt x="2216692" y="353491"/>
                      <a:pt x="2228314" y="360921"/>
                    </a:cubicBezTo>
                    <a:cubicBezTo>
                      <a:pt x="2260890" y="381496"/>
                      <a:pt x="2295753" y="395402"/>
                      <a:pt x="2334044" y="389878"/>
                    </a:cubicBezTo>
                    <a:cubicBezTo>
                      <a:pt x="2364715" y="385496"/>
                      <a:pt x="2390434" y="396736"/>
                      <a:pt x="2409485" y="414263"/>
                    </a:cubicBezTo>
                    <a:cubicBezTo>
                      <a:pt x="2444158" y="446078"/>
                      <a:pt x="2481305" y="438838"/>
                      <a:pt x="2518264" y="428552"/>
                    </a:cubicBezTo>
                    <a:cubicBezTo>
                      <a:pt x="2537315" y="423217"/>
                      <a:pt x="2552935" y="423979"/>
                      <a:pt x="2571034" y="429122"/>
                    </a:cubicBezTo>
                    <a:cubicBezTo>
                      <a:pt x="2612945" y="441124"/>
                      <a:pt x="2640950" y="473701"/>
                      <a:pt x="2668001" y="502276"/>
                    </a:cubicBezTo>
                    <a:cubicBezTo>
                      <a:pt x="2691054" y="526661"/>
                      <a:pt x="2716963" y="540377"/>
                      <a:pt x="2745348" y="550666"/>
                    </a:cubicBezTo>
                    <a:cubicBezTo>
                      <a:pt x="2781163" y="563810"/>
                      <a:pt x="2809548" y="558858"/>
                      <a:pt x="2826694" y="527233"/>
                    </a:cubicBezTo>
                    <a:cubicBezTo>
                      <a:pt x="2831457" y="518278"/>
                      <a:pt x="2839839" y="507800"/>
                      <a:pt x="2848793" y="505134"/>
                    </a:cubicBezTo>
                    <a:cubicBezTo>
                      <a:pt x="2892037" y="491800"/>
                      <a:pt x="2935854" y="472367"/>
                      <a:pt x="2982148" y="484179"/>
                    </a:cubicBezTo>
                    <a:cubicBezTo>
                      <a:pt x="3046158" y="500372"/>
                      <a:pt x="3108644" y="499420"/>
                      <a:pt x="3172654" y="483417"/>
                    </a:cubicBezTo>
                    <a:cubicBezTo>
                      <a:pt x="3276480" y="457508"/>
                      <a:pt x="3380305" y="430076"/>
                      <a:pt x="3489467" y="435790"/>
                    </a:cubicBezTo>
                    <a:cubicBezTo>
                      <a:pt x="3507563" y="436742"/>
                      <a:pt x="3529090" y="425121"/>
                      <a:pt x="3544713" y="413691"/>
                    </a:cubicBezTo>
                    <a:cubicBezTo>
                      <a:pt x="3574622" y="391974"/>
                      <a:pt x="3573288" y="390258"/>
                      <a:pt x="3606817" y="408167"/>
                    </a:cubicBezTo>
                    <a:cubicBezTo>
                      <a:pt x="3614819" y="412549"/>
                      <a:pt x="3624725" y="415215"/>
                      <a:pt x="3630632" y="421693"/>
                    </a:cubicBezTo>
                    <a:cubicBezTo>
                      <a:pt x="3660731" y="454650"/>
                      <a:pt x="3697880" y="446648"/>
                      <a:pt x="3734837" y="441886"/>
                    </a:cubicBezTo>
                    <a:cubicBezTo>
                      <a:pt x="3741315" y="440934"/>
                      <a:pt x="3749125" y="439600"/>
                      <a:pt x="3754652" y="442268"/>
                    </a:cubicBezTo>
                    <a:cubicBezTo>
                      <a:pt x="3779607" y="454268"/>
                      <a:pt x="3800753" y="450078"/>
                      <a:pt x="3822472" y="433694"/>
                    </a:cubicBezTo>
                    <a:cubicBezTo>
                      <a:pt x="3841331" y="419597"/>
                      <a:pt x="3863049" y="411215"/>
                      <a:pt x="3885338" y="428742"/>
                    </a:cubicBezTo>
                    <a:cubicBezTo>
                      <a:pt x="3934870" y="467605"/>
                      <a:pt x="3987829" y="469509"/>
                      <a:pt x="4043839" y="444934"/>
                    </a:cubicBezTo>
                    <a:cubicBezTo>
                      <a:pt x="4083845" y="427407"/>
                      <a:pt x="4123280" y="423407"/>
                      <a:pt x="4165383" y="441124"/>
                    </a:cubicBezTo>
                    <a:cubicBezTo>
                      <a:pt x="4181576" y="447982"/>
                      <a:pt x="4202531" y="443410"/>
                      <a:pt x="4221391" y="444934"/>
                    </a:cubicBezTo>
                    <a:cubicBezTo>
                      <a:pt x="4232060" y="445696"/>
                      <a:pt x="4243872" y="445886"/>
                      <a:pt x="4253014" y="450650"/>
                    </a:cubicBezTo>
                    <a:cubicBezTo>
                      <a:pt x="4277401" y="462843"/>
                      <a:pt x="4300070" y="478463"/>
                      <a:pt x="4324645" y="490466"/>
                    </a:cubicBezTo>
                    <a:cubicBezTo>
                      <a:pt x="4336457" y="496180"/>
                      <a:pt x="4350554" y="499228"/>
                      <a:pt x="4363890" y="499420"/>
                    </a:cubicBezTo>
                    <a:cubicBezTo>
                      <a:pt x="4403325" y="500372"/>
                      <a:pt x="4442761" y="500372"/>
                      <a:pt x="4482004" y="498658"/>
                    </a:cubicBezTo>
                    <a:cubicBezTo>
                      <a:pt x="4546776" y="495990"/>
                      <a:pt x="4612500" y="495418"/>
                      <a:pt x="4659174" y="438648"/>
                    </a:cubicBezTo>
                    <a:cubicBezTo>
                      <a:pt x="4662986" y="434076"/>
                      <a:pt x="4671176" y="431408"/>
                      <a:pt x="4677655" y="430646"/>
                    </a:cubicBezTo>
                    <a:cubicBezTo>
                      <a:pt x="4707564" y="427027"/>
                      <a:pt x="4738235" y="426645"/>
                      <a:pt x="4767764" y="420739"/>
                    </a:cubicBezTo>
                    <a:cubicBezTo>
                      <a:pt x="4791386" y="415977"/>
                      <a:pt x="4811009" y="417501"/>
                      <a:pt x="4828916" y="434266"/>
                    </a:cubicBezTo>
                    <a:cubicBezTo>
                      <a:pt x="4852348" y="456364"/>
                      <a:pt x="4880925" y="469319"/>
                      <a:pt x="4912168" y="462271"/>
                    </a:cubicBezTo>
                    <a:cubicBezTo>
                      <a:pt x="4943409" y="455412"/>
                      <a:pt x="4963984" y="470271"/>
                      <a:pt x="4987037" y="485703"/>
                    </a:cubicBezTo>
                    <a:cubicBezTo>
                      <a:pt x="5003801" y="496942"/>
                      <a:pt x="5022852" y="511040"/>
                      <a:pt x="5041521" y="512182"/>
                    </a:cubicBezTo>
                    <a:cubicBezTo>
                      <a:pt x="5083814" y="514658"/>
                      <a:pt x="5120201" y="553904"/>
                      <a:pt x="5166113" y="531615"/>
                    </a:cubicBezTo>
                    <a:cubicBezTo>
                      <a:pt x="5169161" y="530091"/>
                      <a:pt x="5174685" y="533901"/>
                      <a:pt x="5179067" y="534853"/>
                    </a:cubicBezTo>
                    <a:cubicBezTo>
                      <a:pt x="5214121" y="542093"/>
                      <a:pt x="5247078" y="535043"/>
                      <a:pt x="5272796" y="511230"/>
                    </a:cubicBezTo>
                    <a:cubicBezTo>
                      <a:pt x="5306516" y="480177"/>
                      <a:pt x="5343855" y="477129"/>
                      <a:pt x="5385384" y="487227"/>
                    </a:cubicBezTo>
                    <a:cubicBezTo>
                      <a:pt x="5398721" y="490466"/>
                      <a:pt x="5412057" y="492752"/>
                      <a:pt x="5425582" y="495418"/>
                    </a:cubicBezTo>
                    <a:cubicBezTo>
                      <a:pt x="5443870" y="499228"/>
                      <a:pt x="5462351" y="503230"/>
                      <a:pt x="5480637" y="507040"/>
                    </a:cubicBezTo>
                    <a:cubicBezTo>
                      <a:pt x="5498356" y="510850"/>
                      <a:pt x="5517979" y="517326"/>
                      <a:pt x="5531693" y="500944"/>
                    </a:cubicBezTo>
                    <a:cubicBezTo>
                      <a:pt x="5543506" y="486845"/>
                      <a:pt x="5551888" y="488179"/>
                      <a:pt x="5562746" y="500372"/>
                    </a:cubicBezTo>
                    <a:cubicBezTo>
                      <a:pt x="5600467" y="543045"/>
                      <a:pt x="5646189" y="569716"/>
                      <a:pt x="5704483" y="571620"/>
                    </a:cubicBezTo>
                    <a:cubicBezTo>
                      <a:pt x="5716485" y="572002"/>
                      <a:pt x="5728678" y="574668"/>
                      <a:pt x="5740488" y="577526"/>
                    </a:cubicBezTo>
                    <a:cubicBezTo>
                      <a:pt x="5747728" y="579241"/>
                      <a:pt x="5756493" y="581147"/>
                      <a:pt x="5760873" y="586291"/>
                    </a:cubicBezTo>
                    <a:cubicBezTo>
                      <a:pt x="5794974" y="625534"/>
                      <a:pt x="5837457" y="652777"/>
                      <a:pt x="5883751" y="674686"/>
                    </a:cubicBezTo>
                    <a:cubicBezTo>
                      <a:pt x="5900323" y="682496"/>
                      <a:pt x="5918042" y="690306"/>
                      <a:pt x="5935949" y="692592"/>
                    </a:cubicBezTo>
                    <a:cubicBezTo>
                      <a:pt x="5954617" y="694878"/>
                      <a:pt x="5974240" y="691068"/>
                      <a:pt x="5993291" y="688972"/>
                    </a:cubicBezTo>
                    <a:cubicBezTo>
                      <a:pt x="6004531" y="687830"/>
                      <a:pt x="6017485" y="688020"/>
                      <a:pt x="6026440" y="682496"/>
                    </a:cubicBezTo>
                    <a:cubicBezTo>
                      <a:pt x="6054825" y="665159"/>
                      <a:pt x="6082258" y="646491"/>
                      <a:pt x="6108738" y="626296"/>
                    </a:cubicBezTo>
                    <a:cubicBezTo>
                      <a:pt x="6131409" y="608960"/>
                      <a:pt x="6135981" y="606483"/>
                      <a:pt x="6155602" y="628202"/>
                    </a:cubicBezTo>
                    <a:cubicBezTo>
                      <a:pt x="6175797" y="650491"/>
                      <a:pt x="6200944" y="662111"/>
                      <a:pt x="6228756" y="666873"/>
                    </a:cubicBezTo>
                    <a:cubicBezTo>
                      <a:pt x="6272764" y="674304"/>
                      <a:pt x="6317151" y="680590"/>
                      <a:pt x="6361539" y="684210"/>
                    </a:cubicBezTo>
                    <a:cubicBezTo>
                      <a:pt x="6401736" y="687448"/>
                      <a:pt x="6420977" y="669922"/>
                      <a:pt x="6428979" y="630106"/>
                    </a:cubicBezTo>
                    <a:cubicBezTo>
                      <a:pt x="6433551" y="608007"/>
                      <a:pt x="6439458" y="584003"/>
                      <a:pt x="6463840" y="578098"/>
                    </a:cubicBezTo>
                    <a:cubicBezTo>
                      <a:pt x="6503658" y="568572"/>
                      <a:pt x="6544997" y="564382"/>
                      <a:pt x="6564620" y="517708"/>
                    </a:cubicBezTo>
                    <a:cubicBezTo>
                      <a:pt x="6575478" y="527995"/>
                      <a:pt x="6582146" y="534091"/>
                      <a:pt x="6588625" y="540187"/>
                    </a:cubicBezTo>
                    <a:cubicBezTo>
                      <a:pt x="6606531" y="557142"/>
                      <a:pt x="6643678" y="564382"/>
                      <a:pt x="6662541" y="549714"/>
                    </a:cubicBezTo>
                    <a:cubicBezTo>
                      <a:pt x="6690354" y="528377"/>
                      <a:pt x="6715883" y="532377"/>
                      <a:pt x="6742552" y="548952"/>
                    </a:cubicBezTo>
                    <a:cubicBezTo>
                      <a:pt x="6764841" y="562668"/>
                      <a:pt x="6788417" y="567954"/>
                      <a:pt x="6812063" y="568430"/>
                    </a:cubicBezTo>
                    <a:lnTo>
                      <a:pt x="6858001" y="562267"/>
                    </a:lnTo>
                    <a:lnTo>
                      <a:pt x="6858001" y="734520"/>
                    </a:lnTo>
                    <a:lnTo>
                      <a:pt x="6815516" y="744220"/>
                    </a:lnTo>
                    <a:cubicBezTo>
                      <a:pt x="6793035" y="749744"/>
                      <a:pt x="6771319" y="759651"/>
                      <a:pt x="6748458" y="763271"/>
                    </a:cubicBezTo>
                    <a:cubicBezTo>
                      <a:pt x="6694164" y="771843"/>
                      <a:pt x="6639488" y="777939"/>
                      <a:pt x="6584812" y="784797"/>
                    </a:cubicBezTo>
                    <a:cubicBezTo>
                      <a:pt x="6528424" y="791846"/>
                      <a:pt x="6472225" y="799276"/>
                      <a:pt x="6415833" y="805562"/>
                    </a:cubicBezTo>
                    <a:cubicBezTo>
                      <a:pt x="6384972" y="808802"/>
                      <a:pt x="6353919" y="809372"/>
                      <a:pt x="6323058" y="812420"/>
                    </a:cubicBezTo>
                    <a:cubicBezTo>
                      <a:pt x="6296005" y="815088"/>
                      <a:pt x="6269144" y="820041"/>
                      <a:pt x="6242093" y="823281"/>
                    </a:cubicBezTo>
                    <a:cubicBezTo>
                      <a:pt x="6218660" y="825947"/>
                      <a:pt x="6195037" y="827471"/>
                      <a:pt x="6171605" y="830139"/>
                    </a:cubicBezTo>
                    <a:cubicBezTo>
                      <a:pt x="6134075" y="834519"/>
                      <a:pt x="6096736" y="839473"/>
                      <a:pt x="6059397" y="844045"/>
                    </a:cubicBezTo>
                    <a:cubicBezTo>
                      <a:pt x="6043776" y="845759"/>
                      <a:pt x="6027392" y="850522"/>
                      <a:pt x="6012723" y="847665"/>
                    </a:cubicBezTo>
                    <a:cubicBezTo>
                      <a:pt x="5975764" y="840425"/>
                      <a:pt x="5939377" y="842521"/>
                      <a:pt x="5902610" y="847473"/>
                    </a:cubicBezTo>
                    <a:cubicBezTo>
                      <a:pt x="5890037" y="849190"/>
                      <a:pt x="5876511" y="848808"/>
                      <a:pt x="5864318" y="845569"/>
                    </a:cubicBezTo>
                    <a:cubicBezTo>
                      <a:pt x="5839361" y="839091"/>
                      <a:pt x="5815169" y="829947"/>
                      <a:pt x="5790592" y="821947"/>
                    </a:cubicBezTo>
                    <a:cubicBezTo>
                      <a:pt x="5787924" y="820995"/>
                      <a:pt x="5784686" y="820803"/>
                      <a:pt x="5781830" y="820233"/>
                    </a:cubicBezTo>
                    <a:cubicBezTo>
                      <a:pt x="5765635" y="816992"/>
                      <a:pt x="5749634" y="813754"/>
                      <a:pt x="5733440" y="810896"/>
                    </a:cubicBezTo>
                    <a:cubicBezTo>
                      <a:pt x="5724678" y="809372"/>
                      <a:pt x="5715723" y="809182"/>
                      <a:pt x="5706959" y="807848"/>
                    </a:cubicBezTo>
                    <a:cubicBezTo>
                      <a:pt x="5673050" y="802514"/>
                      <a:pt x="5635711" y="811468"/>
                      <a:pt x="5606372" y="788417"/>
                    </a:cubicBezTo>
                    <a:cubicBezTo>
                      <a:pt x="5587321" y="773557"/>
                      <a:pt x="5568842" y="776987"/>
                      <a:pt x="5548460" y="779273"/>
                    </a:cubicBezTo>
                    <a:cubicBezTo>
                      <a:pt x="5533027" y="780987"/>
                      <a:pt x="5517215" y="780415"/>
                      <a:pt x="5501594" y="780607"/>
                    </a:cubicBezTo>
                    <a:cubicBezTo>
                      <a:pt x="5474161" y="781177"/>
                      <a:pt x="5446728" y="781369"/>
                      <a:pt x="5419295" y="782321"/>
                    </a:cubicBezTo>
                    <a:cubicBezTo>
                      <a:pt x="5410531" y="782701"/>
                      <a:pt x="5401579" y="787465"/>
                      <a:pt x="5393005" y="786703"/>
                    </a:cubicBezTo>
                    <a:cubicBezTo>
                      <a:pt x="5353379" y="783083"/>
                      <a:pt x="5313754" y="777367"/>
                      <a:pt x="5274129" y="774129"/>
                    </a:cubicBezTo>
                    <a:cubicBezTo>
                      <a:pt x="5251650" y="772225"/>
                      <a:pt x="5228597" y="775843"/>
                      <a:pt x="5206308" y="773177"/>
                    </a:cubicBezTo>
                    <a:cubicBezTo>
                      <a:pt x="5180591" y="770129"/>
                      <a:pt x="5155445" y="762319"/>
                      <a:pt x="5129916" y="757554"/>
                    </a:cubicBezTo>
                    <a:cubicBezTo>
                      <a:pt x="5122867" y="756222"/>
                      <a:pt x="5115057" y="757936"/>
                      <a:pt x="5107627" y="758316"/>
                    </a:cubicBezTo>
                    <a:cubicBezTo>
                      <a:pt x="5099245" y="758699"/>
                      <a:pt x="5091052" y="759461"/>
                      <a:pt x="5082670" y="759651"/>
                    </a:cubicBezTo>
                    <a:cubicBezTo>
                      <a:pt x="5057141" y="760033"/>
                      <a:pt x="5031614" y="759461"/>
                      <a:pt x="5006086" y="760795"/>
                    </a:cubicBezTo>
                    <a:cubicBezTo>
                      <a:pt x="4990465" y="761557"/>
                      <a:pt x="4974082" y="769367"/>
                      <a:pt x="4959602" y="766509"/>
                    </a:cubicBezTo>
                    <a:cubicBezTo>
                      <a:pt x="4930075" y="760985"/>
                      <a:pt x="4900546" y="773367"/>
                      <a:pt x="4871019" y="763081"/>
                    </a:cubicBezTo>
                    <a:cubicBezTo>
                      <a:pt x="4861873" y="760033"/>
                      <a:pt x="4849300" y="767653"/>
                      <a:pt x="4838250" y="768033"/>
                    </a:cubicBezTo>
                    <a:cubicBezTo>
                      <a:pt x="4810627" y="768985"/>
                      <a:pt x="4783004" y="768795"/>
                      <a:pt x="4755381" y="768605"/>
                    </a:cubicBezTo>
                    <a:cubicBezTo>
                      <a:pt x="4730614" y="768415"/>
                      <a:pt x="4704895" y="771081"/>
                      <a:pt x="4681083" y="765747"/>
                    </a:cubicBezTo>
                    <a:cubicBezTo>
                      <a:pt x="4656126" y="760033"/>
                      <a:pt x="4633647" y="760795"/>
                      <a:pt x="4609452" y="767271"/>
                    </a:cubicBezTo>
                    <a:cubicBezTo>
                      <a:pt x="4592878" y="771653"/>
                      <a:pt x="4575351" y="772225"/>
                      <a:pt x="4558207" y="773557"/>
                    </a:cubicBezTo>
                    <a:cubicBezTo>
                      <a:pt x="4539728" y="775081"/>
                      <a:pt x="4519343" y="771081"/>
                      <a:pt x="4502579" y="777367"/>
                    </a:cubicBezTo>
                    <a:cubicBezTo>
                      <a:pt x="4452665" y="796038"/>
                      <a:pt x="4401419" y="800038"/>
                      <a:pt x="4349222" y="800038"/>
                    </a:cubicBezTo>
                    <a:cubicBezTo>
                      <a:pt x="4339695" y="800038"/>
                      <a:pt x="4329979" y="797372"/>
                      <a:pt x="4320837" y="794514"/>
                    </a:cubicBezTo>
                    <a:cubicBezTo>
                      <a:pt x="4267493" y="777367"/>
                      <a:pt x="4213961" y="778891"/>
                      <a:pt x="4159667" y="789370"/>
                    </a:cubicBezTo>
                    <a:cubicBezTo>
                      <a:pt x="4148427" y="791656"/>
                      <a:pt x="4135854" y="792038"/>
                      <a:pt x="4124614" y="789752"/>
                    </a:cubicBezTo>
                    <a:cubicBezTo>
                      <a:pt x="4092989" y="783083"/>
                      <a:pt x="4062318" y="772033"/>
                      <a:pt x="4030503" y="767271"/>
                    </a:cubicBezTo>
                    <a:cubicBezTo>
                      <a:pt x="3977925" y="759461"/>
                      <a:pt x="3932394" y="785749"/>
                      <a:pt x="3885338" y="802896"/>
                    </a:cubicBezTo>
                    <a:cubicBezTo>
                      <a:pt x="3840569" y="819089"/>
                      <a:pt x="3802467" y="855666"/>
                      <a:pt x="3749506" y="847473"/>
                    </a:cubicBezTo>
                    <a:cubicBezTo>
                      <a:pt x="3744173" y="846711"/>
                      <a:pt x="3738267" y="851856"/>
                      <a:pt x="3732361" y="853190"/>
                    </a:cubicBezTo>
                    <a:cubicBezTo>
                      <a:pt x="3716168" y="856810"/>
                      <a:pt x="3699976" y="861190"/>
                      <a:pt x="3683591" y="862906"/>
                    </a:cubicBezTo>
                    <a:cubicBezTo>
                      <a:pt x="3663589" y="865192"/>
                      <a:pt x="3643204" y="864430"/>
                      <a:pt x="3623201" y="866334"/>
                    </a:cubicBezTo>
                    <a:cubicBezTo>
                      <a:pt x="3597482" y="868620"/>
                      <a:pt x="3572146" y="874716"/>
                      <a:pt x="3546617" y="874716"/>
                    </a:cubicBezTo>
                    <a:cubicBezTo>
                      <a:pt x="3526042" y="874716"/>
                      <a:pt x="3505657" y="867668"/>
                      <a:pt x="3485275" y="864238"/>
                    </a:cubicBezTo>
                    <a:cubicBezTo>
                      <a:pt x="3456508" y="859476"/>
                      <a:pt x="3424883" y="860810"/>
                      <a:pt x="3399546" y="848618"/>
                    </a:cubicBezTo>
                    <a:cubicBezTo>
                      <a:pt x="3372495" y="835663"/>
                      <a:pt x="3346776" y="829757"/>
                      <a:pt x="3318771" y="833757"/>
                    </a:cubicBezTo>
                    <a:cubicBezTo>
                      <a:pt x="3309437" y="835091"/>
                      <a:pt x="3297434" y="843093"/>
                      <a:pt x="3293244" y="851284"/>
                    </a:cubicBezTo>
                    <a:cubicBezTo>
                      <a:pt x="3283908" y="869572"/>
                      <a:pt x="3271145" y="872812"/>
                      <a:pt x="3253809" y="866524"/>
                    </a:cubicBezTo>
                    <a:cubicBezTo>
                      <a:pt x="3238758" y="861190"/>
                      <a:pt x="3220280" y="858524"/>
                      <a:pt x="3209993" y="848235"/>
                    </a:cubicBezTo>
                    <a:cubicBezTo>
                      <a:pt x="3180844" y="819089"/>
                      <a:pt x="3143695" y="818136"/>
                      <a:pt x="3107500" y="810326"/>
                    </a:cubicBezTo>
                    <a:cubicBezTo>
                      <a:pt x="3085403" y="805562"/>
                      <a:pt x="3064827" y="805372"/>
                      <a:pt x="3042728" y="808610"/>
                    </a:cubicBezTo>
                    <a:cubicBezTo>
                      <a:pt x="2994722" y="815850"/>
                      <a:pt x="2948047" y="805562"/>
                      <a:pt x="2901943" y="792418"/>
                    </a:cubicBezTo>
                    <a:cubicBezTo>
                      <a:pt x="2871462" y="783655"/>
                      <a:pt x="2840219" y="778321"/>
                      <a:pt x="2809930" y="769367"/>
                    </a:cubicBezTo>
                    <a:cubicBezTo>
                      <a:pt x="2787259" y="762509"/>
                      <a:pt x="2764590" y="754316"/>
                      <a:pt x="2743826" y="743268"/>
                    </a:cubicBezTo>
                    <a:cubicBezTo>
                      <a:pt x="2713723" y="727073"/>
                      <a:pt x="2687436" y="702689"/>
                      <a:pt x="2649143" y="709167"/>
                    </a:cubicBezTo>
                    <a:cubicBezTo>
                      <a:pt x="2615421" y="714881"/>
                      <a:pt x="2584942" y="702881"/>
                      <a:pt x="2554079" y="691450"/>
                    </a:cubicBezTo>
                    <a:cubicBezTo>
                      <a:pt x="2531409" y="683068"/>
                      <a:pt x="2508742" y="674494"/>
                      <a:pt x="2485307" y="669160"/>
                    </a:cubicBezTo>
                    <a:cubicBezTo>
                      <a:pt x="2457492" y="662873"/>
                      <a:pt x="2426059" y="665541"/>
                      <a:pt x="2401292" y="653919"/>
                    </a:cubicBezTo>
                    <a:cubicBezTo>
                      <a:pt x="2375383" y="641727"/>
                      <a:pt x="2353859" y="649919"/>
                      <a:pt x="2330806" y="653349"/>
                    </a:cubicBezTo>
                    <a:cubicBezTo>
                      <a:pt x="2294039" y="658683"/>
                      <a:pt x="2257459" y="668590"/>
                      <a:pt x="2220312" y="656015"/>
                    </a:cubicBezTo>
                    <a:cubicBezTo>
                      <a:pt x="2175163" y="640775"/>
                      <a:pt x="2130393" y="624392"/>
                      <a:pt x="2085054" y="609914"/>
                    </a:cubicBezTo>
                    <a:cubicBezTo>
                      <a:pt x="2067525" y="604387"/>
                      <a:pt x="2048668" y="602101"/>
                      <a:pt x="2030378" y="599625"/>
                    </a:cubicBezTo>
                    <a:cubicBezTo>
                      <a:pt x="2013043" y="597529"/>
                      <a:pt x="1992279" y="602863"/>
                      <a:pt x="1978940" y="594863"/>
                    </a:cubicBezTo>
                    <a:cubicBezTo>
                      <a:pt x="1944649" y="574288"/>
                      <a:pt x="1909408" y="564192"/>
                      <a:pt x="1869780" y="564192"/>
                    </a:cubicBezTo>
                    <a:cubicBezTo>
                      <a:pt x="1854920" y="564192"/>
                      <a:pt x="1840441" y="555618"/>
                      <a:pt x="1825393" y="554094"/>
                    </a:cubicBezTo>
                    <a:cubicBezTo>
                      <a:pt x="1804816" y="552190"/>
                      <a:pt x="1781194" y="547045"/>
                      <a:pt x="1763287" y="554286"/>
                    </a:cubicBezTo>
                    <a:cubicBezTo>
                      <a:pt x="1721185" y="571430"/>
                      <a:pt x="1687086" y="557142"/>
                      <a:pt x="1650317" y="540187"/>
                    </a:cubicBezTo>
                    <a:cubicBezTo>
                      <a:pt x="1614120" y="523423"/>
                      <a:pt x="1576019" y="510088"/>
                      <a:pt x="1537537" y="499038"/>
                    </a:cubicBezTo>
                    <a:cubicBezTo>
                      <a:pt x="1523059" y="495038"/>
                      <a:pt x="1505724" y="501706"/>
                      <a:pt x="1489720" y="503038"/>
                    </a:cubicBezTo>
                    <a:cubicBezTo>
                      <a:pt x="1484004" y="503420"/>
                      <a:pt x="1477717" y="503992"/>
                      <a:pt x="1472575" y="502086"/>
                    </a:cubicBezTo>
                    <a:cubicBezTo>
                      <a:pt x="1422854" y="483797"/>
                      <a:pt x="1372368" y="469891"/>
                      <a:pt x="1318456" y="479415"/>
                    </a:cubicBezTo>
                    <a:cubicBezTo>
                      <a:pt x="1313504" y="480369"/>
                      <a:pt x="1307978" y="478273"/>
                      <a:pt x="1303024" y="476939"/>
                    </a:cubicBezTo>
                    <a:cubicBezTo>
                      <a:pt x="1278829" y="470081"/>
                      <a:pt x="1255206" y="459223"/>
                      <a:pt x="1230633" y="456746"/>
                    </a:cubicBezTo>
                    <a:cubicBezTo>
                      <a:pt x="1170051" y="450650"/>
                      <a:pt x="1109091" y="448172"/>
                      <a:pt x="1048125" y="444172"/>
                    </a:cubicBezTo>
                    <a:cubicBezTo>
                      <a:pt x="1044315" y="443982"/>
                      <a:pt x="1040315" y="443982"/>
                      <a:pt x="1036887" y="442648"/>
                    </a:cubicBezTo>
                    <a:cubicBezTo>
                      <a:pt x="1014406" y="434456"/>
                      <a:pt x="994785" y="437124"/>
                      <a:pt x="975733" y="452744"/>
                    </a:cubicBezTo>
                    <a:cubicBezTo>
                      <a:pt x="967350" y="459603"/>
                      <a:pt x="955920" y="463223"/>
                      <a:pt x="945444" y="467033"/>
                    </a:cubicBezTo>
                    <a:cubicBezTo>
                      <a:pt x="930011" y="472749"/>
                      <a:pt x="914200" y="478273"/>
                      <a:pt x="898198" y="481893"/>
                    </a:cubicBezTo>
                    <a:cubicBezTo>
                      <a:pt x="882384" y="485321"/>
                      <a:pt x="865430" y="490084"/>
                      <a:pt x="850189" y="487417"/>
                    </a:cubicBezTo>
                    <a:cubicBezTo>
                      <a:pt x="822756" y="482655"/>
                      <a:pt x="796655" y="471987"/>
                      <a:pt x="769605" y="464937"/>
                    </a:cubicBezTo>
                    <a:cubicBezTo>
                      <a:pt x="760270" y="462461"/>
                      <a:pt x="749982" y="462843"/>
                      <a:pt x="740268" y="462651"/>
                    </a:cubicBezTo>
                    <a:cubicBezTo>
                      <a:pt x="717977" y="462081"/>
                      <a:pt x="695116" y="467605"/>
                      <a:pt x="674923" y="451792"/>
                    </a:cubicBezTo>
                    <a:cubicBezTo>
                      <a:pt x="656255" y="436934"/>
                      <a:pt x="637392" y="441314"/>
                      <a:pt x="617772" y="452554"/>
                    </a:cubicBezTo>
                    <a:cubicBezTo>
                      <a:pt x="603673" y="460557"/>
                      <a:pt x="587672" y="466843"/>
                      <a:pt x="571860" y="469891"/>
                    </a:cubicBezTo>
                    <a:cubicBezTo>
                      <a:pt x="550141" y="474081"/>
                      <a:pt x="528615" y="475797"/>
                      <a:pt x="505182" y="473319"/>
                    </a:cubicBezTo>
                    <a:cubicBezTo>
                      <a:pt x="488607" y="471605"/>
                      <a:pt x="475081" y="470843"/>
                      <a:pt x="462126" y="460747"/>
                    </a:cubicBezTo>
                    <a:cubicBezTo>
                      <a:pt x="460032" y="459223"/>
                      <a:pt x="456222" y="458841"/>
                      <a:pt x="453364" y="459033"/>
                    </a:cubicBezTo>
                    <a:cubicBezTo>
                      <a:pt x="415835" y="462271"/>
                      <a:pt x="378686" y="460557"/>
                      <a:pt x="340774" y="458268"/>
                    </a:cubicBezTo>
                    <a:cubicBezTo>
                      <a:pt x="292579" y="455222"/>
                      <a:pt x="241901" y="464175"/>
                      <a:pt x="200182" y="496180"/>
                    </a:cubicBezTo>
                    <a:cubicBezTo>
                      <a:pt x="194085" y="500944"/>
                      <a:pt x="184941" y="503038"/>
                      <a:pt x="176939" y="504182"/>
                    </a:cubicBezTo>
                    <a:cubicBezTo>
                      <a:pt x="139219" y="509134"/>
                      <a:pt x="101308" y="512564"/>
                      <a:pt x="63587" y="518088"/>
                    </a:cubicBezTo>
                    <a:cubicBezTo>
                      <a:pt x="43012" y="521137"/>
                      <a:pt x="21486" y="523805"/>
                      <a:pt x="2817" y="532187"/>
                    </a:cubicBezTo>
                    <a:lnTo>
                      <a:pt x="0" y="5333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7096B94-BBE0-0A8E-2408-BFAFB45CB7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>
                <a:off x="4628357" y="2991642"/>
                <a:ext cx="6858001" cy="874716"/>
              </a:xfrm>
              <a:custGeom>
                <a:avLst/>
                <a:gdLst>
                  <a:gd name="connsiteX0" fmla="*/ 0 w 6858001"/>
                  <a:gd name="connsiteY0" fmla="*/ 533314 h 874716"/>
                  <a:gd name="connsiteX1" fmla="*/ 0 w 6858001"/>
                  <a:gd name="connsiteY1" fmla="*/ 69206 h 874716"/>
                  <a:gd name="connsiteX2" fmla="*/ 21486 w 6858001"/>
                  <a:gd name="connsiteY2" fmla="*/ 71924 h 874716"/>
                  <a:gd name="connsiteX3" fmla="*/ 228948 w 6858001"/>
                  <a:gd name="connsiteY3" fmla="*/ 88116 h 874716"/>
                  <a:gd name="connsiteX4" fmla="*/ 313533 w 6858001"/>
                  <a:gd name="connsiteY4" fmla="*/ 62779 h 874716"/>
                  <a:gd name="connsiteX5" fmla="*/ 338870 w 6858001"/>
                  <a:gd name="connsiteY5" fmla="*/ 62207 h 874716"/>
                  <a:gd name="connsiteX6" fmla="*/ 395640 w 6858001"/>
                  <a:gd name="connsiteY6" fmla="*/ 72114 h 874716"/>
                  <a:gd name="connsiteX7" fmla="*/ 512802 w 6858001"/>
                  <a:gd name="connsiteY7" fmla="*/ 65446 h 874716"/>
                  <a:gd name="connsiteX8" fmla="*/ 556047 w 6858001"/>
                  <a:gd name="connsiteY8" fmla="*/ 55349 h 874716"/>
                  <a:gd name="connsiteX9" fmla="*/ 580050 w 6858001"/>
                  <a:gd name="connsiteY9" fmla="*/ 48871 h 874716"/>
                  <a:gd name="connsiteX10" fmla="*/ 703308 w 6858001"/>
                  <a:gd name="connsiteY10" fmla="*/ 30964 h 874716"/>
                  <a:gd name="connsiteX11" fmla="*/ 758174 w 6858001"/>
                  <a:gd name="connsiteY11" fmla="*/ 11724 h 874716"/>
                  <a:gd name="connsiteX12" fmla="*/ 773035 w 6858001"/>
                  <a:gd name="connsiteY12" fmla="*/ 8866 h 874716"/>
                  <a:gd name="connsiteX13" fmla="*/ 854379 w 6858001"/>
                  <a:gd name="connsiteY13" fmla="*/ 16866 h 874716"/>
                  <a:gd name="connsiteX14" fmla="*/ 915343 w 6858001"/>
                  <a:gd name="connsiteY14" fmla="*/ 47919 h 874716"/>
                  <a:gd name="connsiteX15" fmla="*/ 927155 w 6858001"/>
                  <a:gd name="connsiteY15" fmla="*/ 58397 h 874716"/>
                  <a:gd name="connsiteX16" fmla="*/ 1097087 w 6858001"/>
                  <a:gd name="connsiteY16" fmla="*/ 54777 h 874716"/>
                  <a:gd name="connsiteX17" fmla="*/ 1123185 w 6858001"/>
                  <a:gd name="connsiteY17" fmla="*/ 50395 h 874716"/>
                  <a:gd name="connsiteX18" fmla="*/ 1249302 w 6858001"/>
                  <a:gd name="connsiteY18" fmla="*/ 68684 h 874716"/>
                  <a:gd name="connsiteX19" fmla="*/ 1286069 w 6858001"/>
                  <a:gd name="connsiteY19" fmla="*/ 72304 h 874716"/>
                  <a:gd name="connsiteX20" fmla="*/ 1417899 w 6858001"/>
                  <a:gd name="connsiteY20" fmla="*/ 88688 h 874716"/>
                  <a:gd name="connsiteX21" fmla="*/ 1436568 w 6858001"/>
                  <a:gd name="connsiteY21" fmla="*/ 73448 h 874716"/>
                  <a:gd name="connsiteX22" fmla="*/ 1490292 w 6858001"/>
                  <a:gd name="connsiteY22" fmla="*/ 35154 h 874716"/>
                  <a:gd name="connsiteX23" fmla="*/ 1596213 w 6858001"/>
                  <a:gd name="connsiteY23" fmla="*/ 1245 h 874716"/>
                  <a:gd name="connsiteX24" fmla="*/ 1624980 w 6858001"/>
                  <a:gd name="connsiteY24" fmla="*/ 3150 h 874716"/>
                  <a:gd name="connsiteX25" fmla="*/ 1697753 w 6858001"/>
                  <a:gd name="connsiteY25" fmla="*/ 59731 h 874716"/>
                  <a:gd name="connsiteX26" fmla="*/ 1733188 w 6858001"/>
                  <a:gd name="connsiteY26" fmla="*/ 82400 h 874716"/>
                  <a:gd name="connsiteX27" fmla="*/ 1833775 w 6858001"/>
                  <a:gd name="connsiteY27" fmla="*/ 124121 h 874716"/>
                  <a:gd name="connsiteX28" fmla="*/ 1842158 w 6858001"/>
                  <a:gd name="connsiteY28" fmla="*/ 131742 h 874716"/>
                  <a:gd name="connsiteX29" fmla="*/ 1916454 w 6858001"/>
                  <a:gd name="connsiteY29" fmla="*/ 222233 h 874716"/>
                  <a:gd name="connsiteX30" fmla="*/ 1933219 w 6858001"/>
                  <a:gd name="connsiteY30" fmla="*/ 237663 h 874716"/>
                  <a:gd name="connsiteX31" fmla="*/ 1953413 w 6858001"/>
                  <a:gd name="connsiteY31" fmla="*/ 261668 h 874716"/>
                  <a:gd name="connsiteX32" fmla="*/ 2016469 w 6858001"/>
                  <a:gd name="connsiteY32" fmla="*/ 308151 h 874716"/>
                  <a:gd name="connsiteX33" fmla="*/ 2094578 w 6858001"/>
                  <a:gd name="connsiteY33" fmla="*/ 323010 h 874716"/>
                  <a:gd name="connsiteX34" fmla="*/ 2188879 w 6858001"/>
                  <a:gd name="connsiteY34" fmla="*/ 345681 h 874716"/>
                  <a:gd name="connsiteX35" fmla="*/ 2228314 w 6858001"/>
                  <a:gd name="connsiteY35" fmla="*/ 360921 h 874716"/>
                  <a:gd name="connsiteX36" fmla="*/ 2334044 w 6858001"/>
                  <a:gd name="connsiteY36" fmla="*/ 389878 h 874716"/>
                  <a:gd name="connsiteX37" fmla="*/ 2409485 w 6858001"/>
                  <a:gd name="connsiteY37" fmla="*/ 414263 h 874716"/>
                  <a:gd name="connsiteX38" fmla="*/ 2518264 w 6858001"/>
                  <a:gd name="connsiteY38" fmla="*/ 428552 h 874716"/>
                  <a:gd name="connsiteX39" fmla="*/ 2571034 w 6858001"/>
                  <a:gd name="connsiteY39" fmla="*/ 429122 h 874716"/>
                  <a:gd name="connsiteX40" fmla="*/ 2668001 w 6858001"/>
                  <a:gd name="connsiteY40" fmla="*/ 502276 h 874716"/>
                  <a:gd name="connsiteX41" fmla="*/ 2745348 w 6858001"/>
                  <a:gd name="connsiteY41" fmla="*/ 550666 h 874716"/>
                  <a:gd name="connsiteX42" fmla="*/ 2826694 w 6858001"/>
                  <a:gd name="connsiteY42" fmla="*/ 527233 h 874716"/>
                  <a:gd name="connsiteX43" fmla="*/ 2848793 w 6858001"/>
                  <a:gd name="connsiteY43" fmla="*/ 505134 h 874716"/>
                  <a:gd name="connsiteX44" fmla="*/ 2982148 w 6858001"/>
                  <a:gd name="connsiteY44" fmla="*/ 484179 h 874716"/>
                  <a:gd name="connsiteX45" fmla="*/ 3172654 w 6858001"/>
                  <a:gd name="connsiteY45" fmla="*/ 483417 h 874716"/>
                  <a:gd name="connsiteX46" fmla="*/ 3489467 w 6858001"/>
                  <a:gd name="connsiteY46" fmla="*/ 435790 h 874716"/>
                  <a:gd name="connsiteX47" fmla="*/ 3544713 w 6858001"/>
                  <a:gd name="connsiteY47" fmla="*/ 413691 h 874716"/>
                  <a:gd name="connsiteX48" fmla="*/ 3606817 w 6858001"/>
                  <a:gd name="connsiteY48" fmla="*/ 408167 h 874716"/>
                  <a:gd name="connsiteX49" fmla="*/ 3630632 w 6858001"/>
                  <a:gd name="connsiteY49" fmla="*/ 421693 h 874716"/>
                  <a:gd name="connsiteX50" fmla="*/ 3734837 w 6858001"/>
                  <a:gd name="connsiteY50" fmla="*/ 441886 h 874716"/>
                  <a:gd name="connsiteX51" fmla="*/ 3754652 w 6858001"/>
                  <a:gd name="connsiteY51" fmla="*/ 442268 h 874716"/>
                  <a:gd name="connsiteX52" fmla="*/ 3822472 w 6858001"/>
                  <a:gd name="connsiteY52" fmla="*/ 433694 h 874716"/>
                  <a:gd name="connsiteX53" fmla="*/ 3885338 w 6858001"/>
                  <a:gd name="connsiteY53" fmla="*/ 428742 h 874716"/>
                  <a:gd name="connsiteX54" fmla="*/ 4043839 w 6858001"/>
                  <a:gd name="connsiteY54" fmla="*/ 444934 h 874716"/>
                  <a:gd name="connsiteX55" fmla="*/ 4165383 w 6858001"/>
                  <a:gd name="connsiteY55" fmla="*/ 441124 h 874716"/>
                  <a:gd name="connsiteX56" fmla="*/ 4221391 w 6858001"/>
                  <a:gd name="connsiteY56" fmla="*/ 444934 h 874716"/>
                  <a:gd name="connsiteX57" fmla="*/ 4253014 w 6858001"/>
                  <a:gd name="connsiteY57" fmla="*/ 450650 h 874716"/>
                  <a:gd name="connsiteX58" fmla="*/ 4324645 w 6858001"/>
                  <a:gd name="connsiteY58" fmla="*/ 490466 h 874716"/>
                  <a:gd name="connsiteX59" fmla="*/ 4363890 w 6858001"/>
                  <a:gd name="connsiteY59" fmla="*/ 499420 h 874716"/>
                  <a:gd name="connsiteX60" fmla="*/ 4482004 w 6858001"/>
                  <a:gd name="connsiteY60" fmla="*/ 498658 h 874716"/>
                  <a:gd name="connsiteX61" fmla="*/ 4659174 w 6858001"/>
                  <a:gd name="connsiteY61" fmla="*/ 438648 h 874716"/>
                  <a:gd name="connsiteX62" fmla="*/ 4677655 w 6858001"/>
                  <a:gd name="connsiteY62" fmla="*/ 430646 h 874716"/>
                  <a:gd name="connsiteX63" fmla="*/ 4767764 w 6858001"/>
                  <a:gd name="connsiteY63" fmla="*/ 420739 h 874716"/>
                  <a:gd name="connsiteX64" fmla="*/ 4828916 w 6858001"/>
                  <a:gd name="connsiteY64" fmla="*/ 434266 h 874716"/>
                  <a:gd name="connsiteX65" fmla="*/ 4912168 w 6858001"/>
                  <a:gd name="connsiteY65" fmla="*/ 462271 h 874716"/>
                  <a:gd name="connsiteX66" fmla="*/ 4987037 w 6858001"/>
                  <a:gd name="connsiteY66" fmla="*/ 485703 h 874716"/>
                  <a:gd name="connsiteX67" fmla="*/ 5041521 w 6858001"/>
                  <a:gd name="connsiteY67" fmla="*/ 512182 h 874716"/>
                  <a:gd name="connsiteX68" fmla="*/ 5166113 w 6858001"/>
                  <a:gd name="connsiteY68" fmla="*/ 531615 h 874716"/>
                  <a:gd name="connsiteX69" fmla="*/ 5179067 w 6858001"/>
                  <a:gd name="connsiteY69" fmla="*/ 534853 h 874716"/>
                  <a:gd name="connsiteX70" fmla="*/ 5272796 w 6858001"/>
                  <a:gd name="connsiteY70" fmla="*/ 511230 h 874716"/>
                  <a:gd name="connsiteX71" fmla="*/ 5385384 w 6858001"/>
                  <a:gd name="connsiteY71" fmla="*/ 487227 h 874716"/>
                  <a:gd name="connsiteX72" fmla="*/ 5425582 w 6858001"/>
                  <a:gd name="connsiteY72" fmla="*/ 495418 h 874716"/>
                  <a:gd name="connsiteX73" fmla="*/ 5480637 w 6858001"/>
                  <a:gd name="connsiteY73" fmla="*/ 507040 h 874716"/>
                  <a:gd name="connsiteX74" fmla="*/ 5531693 w 6858001"/>
                  <a:gd name="connsiteY74" fmla="*/ 500944 h 874716"/>
                  <a:gd name="connsiteX75" fmla="*/ 5562746 w 6858001"/>
                  <a:gd name="connsiteY75" fmla="*/ 500372 h 874716"/>
                  <a:gd name="connsiteX76" fmla="*/ 5704483 w 6858001"/>
                  <a:gd name="connsiteY76" fmla="*/ 571620 h 874716"/>
                  <a:gd name="connsiteX77" fmla="*/ 5740488 w 6858001"/>
                  <a:gd name="connsiteY77" fmla="*/ 577526 h 874716"/>
                  <a:gd name="connsiteX78" fmla="*/ 5760873 w 6858001"/>
                  <a:gd name="connsiteY78" fmla="*/ 586291 h 874716"/>
                  <a:gd name="connsiteX79" fmla="*/ 5883751 w 6858001"/>
                  <a:gd name="connsiteY79" fmla="*/ 674686 h 874716"/>
                  <a:gd name="connsiteX80" fmla="*/ 5935949 w 6858001"/>
                  <a:gd name="connsiteY80" fmla="*/ 692592 h 874716"/>
                  <a:gd name="connsiteX81" fmla="*/ 5993291 w 6858001"/>
                  <a:gd name="connsiteY81" fmla="*/ 688972 h 874716"/>
                  <a:gd name="connsiteX82" fmla="*/ 6026440 w 6858001"/>
                  <a:gd name="connsiteY82" fmla="*/ 682496 h 874716"/>
                  <a:gd name="connsiteX83" fmla="*/ 6108738 w 6858001"/>
                  <a:gd name="connsiteY83" fmla="*/ 626296 h 874716"/>
                  <a:gd name="connsiteX84" fmla="*/ 6155602 w 6858001"/>
                  <a:gd name="connsiteY84" fmla="*/ 628202 h 874716"/>
                  <a:gd name="connsiteX85" fmla="*/ 6228756 w 6858001"/>
                  <a:gd name="connsiteY85" fmla="*/ 666873 h 874716"/>
                  <a:gd name="connsiteX86" fmla="*/ 6361539 w 6858001"/>
                  <a:gd name="connsiteY86" fmla="*/ 684210 h 874716"/>
                  <a:gd name="connsiteX87" fmla="*/ 6428979 w 6858001"/>
                  <a:gd name="connsiteY87" fmla="*/ 630106 h 874716"/>
                  <a:gd name="connsiteX88" fmla="*/ 6463840 w 6858001"/>
                  <a:gd name="connsiteY88" fmla="*/ 578098 h 874716"/>
                  <a:gd name="connsiteX89" fmla="*/ 6564620 w 6858001"/>
                  <a:gd name="connsiteY89" fmla="*/ 517708 h 874716"/>
                  <a:gd name="connsiteX90" fmla="*/ 6588625 w 6858001"/>
                  <a:gd name="connsiteY90" fmla="*/ 540187 h 874716"/>
                  <a:gd name="connsiteX91" fmla="*/ 6662541 w 6858001"/>
                  <a:gd name="connsiteY91" fmla="*/ 549714 h 874716"/>
                  <a:gd name="connsiteX92" fmla="*/ 6742552 w 6858001"/>
                  <a:gd name="connsiteY92" fmla="*/ 548952 h 874716"/>
                  <a:gd name="connsiteX93" fmla="*/ 6812063 w 6858001"/>
                  <a:gd name="connsiteY93" fmla="*/ 568430 h 874716"/>
                  <a:gd name="connsiteX94" fmla="*/ 6858001 w 6858001"/>
                  <a:gd name="connsiteY94" fmla="*/ 562267 h 874716"/>
                  <a:gd name="connsiteX95" fmla="*/ 6858001 w 6858001"/>
                  <a:gd name="connsiteY95" fmla="*/ 734520 h 874716"/>
                  <a:gd name="connsiteX96" fmla="*/ 6815516 w 6858001"/>
                  <a:gd name="connsiteY96" fmla="*/ 744220 h 874716"/>
                  <a:gd name="connsiteX97" fmla="*/ 6748458 w 6858001"/>
                  <a:gd name="connsiteY97" fmla="*/ 763271 h 874716"/>
                  <a:gd name="connsiteX98" fmla="*/ 6584812 w 6858001"/>
                  <a:gd name="connsiteY98" fmla="*/ 784797 h 874716"/>
                  <a:gd name="connsiteX99" fmla="*/ 6415833 w 6858001"/>
                  <a:gd name="connsiteY99" fmla="*/ 805562 h 874716"/>
                  <a:gd name="connsiteX100" fmla="*/ 6323058 w 6858001"/>
                  <a:gd name="connsiteY100" fmla="*/ 812420 h 874716"/>
                  <a:gd name="connsiteX101" fmla="*/ 6242093 w 6858001"/>
                  <a:gd name="connsiteY101" fmla="*/ 823281 h 874716"/>
                  <a:gd name="connsiteX102" fmla="*/ 6171605 w 6858001"/>
                  <a:gd name="connsiteY102" fmla="*/ 830139 h 874716"/>
                  <a:gd name="connsiteX103" fmla="*/ 6059397 w 6858001"/>
                  <a:gd name="connsiteY103" fmla="*/ 844045 h 874716"/>
                  <a:gd name="connsiteX104" fmla="*/ 6012723 w 6858001"/>
                  <a:gd name="connsiteY104" fmla="*/ 847665 h 874716"/>
                  <a:gd name="connsiteX105" fmla="*/ 5902610 w 6858001"/>
                  <a:gd name="connsiteY105" fmla="*/ 847473 h 874716"/>
                  <a:gd name="connsiteX106" fmla="*/ 5864318 w 6858001"/>
                  <a:gd name="connsiteY106" fmla="*/ 845569 h 874716"/>
                  <a:gd name="connsiteX107" fmla="*/ 5790592 w 6858001"/>
                  <a:gd name="connsiteY107" fmla="*/ 821947 h 874716"/>
                  <a:gd name="connsiteX108" fmla="*/ 5781830 w 6858001"/>
                  <a:gd name="connsiteY108" fmla="*/ 820233 h 874716"/>
                  <a:gd name="connsiteX109" fmla="*/ 5733440 w 6858001"/>
                  <a:gd name="connsiteY109" fmla="*/ 810896 h 874716"/>
                  <a:gd name="connsiteX110" fmla="*/ 5706959 w 6858001"/>
                  <a:gd name="connsiteY110" fmla="*/ 807848 h 874716"/>
                  <a:gd name="connsiteX111" fmla="*/ 5606372 w 6858001"/>
                  <a:gd name="connsiteY111" fmla="*/ 788417 h 874716"/>
                  <a:gd name="connsiteX112" fmla="*/ 5548460 w 6858001"/>
                  <a:gd name="connsiteY112" fmla="*/ 779273 h 874716"/>
                  <a:gd name="connsiteX113" fmla="*/ 5501594 w 6858001"/>
                  <a:gd name="connsiteY113" fmla="*/ 780607 h 874716"/>
                  <a:gd name="connsiteX114" fmla="*/ 5419295 w 6858001"/>
                  <a:gd name="connsiteY114" fmla="*/ 782321 h 874716"/>
                  <a:gd name="connsiteX115" fmla="*/ 5393005 w 6858001"/>
                  <a:gd name="connsiteY115" fmla="*/ 786703 h 874716"/>
                  <a:gd name="connsiteX116" fmla="*/ 5274129 w 6858001"/>
                  <a:gd name="connsiteY116" fmla="*/ 774129 h 874716"/>
                  <a:gd name="connsiteX117" fmla="*/ 5206308 w 6858001"/>
                  <a:gd name="connsiteY117" fmla="*/ 773177 h 874716"/>
                  <a:gd name="connsiteX118" fmla="*/ 5129916 w 6858001"/>
                  <a:gd name="connsiteY118" fmla="*/ 757554 h 874716"/>
                  <a:gd name="connsiteX119" fmla="*/ 5107627 w 6858001"/>
                  <a:gd name="connsiteY119" fmla="*/ 758316 h 874716"/>
                  <a:gd name="connsiteX120" fmla="*/ 5082670 w 6858001"/>
                  <a:gd name="connsiteY120" fmla="*/ 759651 h 874716"/>
                  <a:gd name="connsiteX121" fmla="*/ 5006086 w 6858001"/>
                  <a:gd name="connsiteY121" fmla="*/ 760795 h 874716"/>
                  <a:gd name="connsiteX122" fmla="*/ 4959602 w 6858001"/>
                  <a:gd name="connsiteY122" fmla="*/ 766509 h 874716"/>
                  <a:gd name="connsiteX123" fmla="*/ 4871019 w 6858001"/>
                  <a:gd name="connsiteY123" fmla="*/ 763081 h 874716"/>
                  <a:gd name="connsiteX124" fmla="*/ 4838250 w 6858001"/>
                  <a:gd name="connsiteY124" fmla="*/ 768033 h 874716"/>
                  <a:gd name="connsiteX125" fmla="*/ 4755381 w 6858001"/>
                  <a:gd name="connsiteY125" fmla="*/ 768605 h 874716"/>
                  <a:gd name="connsiteX126" fmla="*/ 4681083 w 6858001"/>
                  <a:gd name="connsiteY126" fmla="*/ 765747 h 874716"/>
                  <a:gd name="connsiteX127" fmla="*/ 4609452 w 6858001"/>
                  <a:gd name="connsiteY127" fmla="*/ 767271 h 874716"/>
                  <a:gd name="connsiteX128" fmla="*/ 4558207 w 6858001"/>
                  <a:gd name="connsiteY128" fmla="*/ 773557 h 874716"/>
                  <a:gd name="connsiteX129" fmla="*/ 4502579 w 6858001"/>
                  <a:gd name="connsiteY129" fmla="*/ 777367 h 874716"/>
                  <a:gd name="connsiteX130" fmla="*/ 4349222 w 6858001"/>
                  <a:gd name="connsiteY130" fmla="*/ 800038 h 874716"/>
                  <a:gd name="connsiteX131" fmla="*/ 4320837 w 6858001"/>
                  <a:gd name="connsiteY131" fmla="*/ 794514 h 874716"/>
                  <a:gd name="connsiteX132" fmla="*/ 4159667 w 6858001"/>
                  <a:gd name="connsiteY132" fmla="*/ 789370 h 874716"/>
                  <a:gd name="connsiteX133" fmla="*/ 4124614 w 6858001"/>
                  <a:gd name="connsiteY133" fmla="*/ 789752 h 874716"/>
                  <a:gd name="connsiteX134" fmla="*/ 4030503 w 6858001"/>
                  <a:gd name="connsiteY134" fmla="*/ 767271 h 874716"/>
                  <a:gd name="connsiteX135" fmla="*/ 3885338 w 6858001"/>
                  <a:gd name="connsiteY135" fmla="*/ 802896 h 874716"/>
                  <a:gd name="connsiteX136" fmla="*/ 3749506 w 6858001"/>
                  <a:gd name="connsiteY136" fmla="*/ 847473 h 874716"/>
                  <a:gd name="connsiteX137" fmla="*/ 3732361 w 6858001"/>
                  <a:gd name="connsiteY137" fmla="*/ 853190 h 874716"/>
                  <a:gd name="connsiteX138" fmla="*/ 3683591 w 6858001"/>
                  <a:gd name="connsiteY138" fmla="*/ 862906 h 874716"/>
                  <a:gd name="connsiteX139" fmla="*/ 3623201 w 6858001"/>
                  <a:gd name="connsiteY139" fmla="*/ 866334 h 874716"/>
                  <a:gd name="connsiteX140" fmla="*/ 3546617 w 6858001"/>
                  <a:gd name="connsiteY140" fmla="*/ 874716 h 874716"/>
                  <a:gd name="connsiteX141" fmla="*/ 3485275 w 6858001"/>
                  <a:gd name="connsiteY141" fmla="*/ 864238 h 874716"/>
                  <a:gd name="connsiteX142" fmla="*/ 3399546 w 6858001"/>
                  <a:gd name="connsiteY142" fmla="*/ 848618 h 874716"/>
                  <a:gd name="connsiteX143" fmla="*/ 3318771 w 6858001"/>
                  <a:gd name="connsiteY143" fmla="*/ 833757 h 874716"/>
                  <a:gd name="connsiteX144" fmla="*/ 3293244 w 6858001"/>
                  <a:gd name="connsiteY144" fmla="*/ 851284 h 874716"/>
                  <a:gd name="connsiteX145" fmla="*/ 3253809 w 6858001"/>
                  <a:gd name="connsiteY145" fmla="*/ 866524 h 874716"/>
                  <a:gd name="connsiteX146" fmla="*/ 3209993 w 6858001"/>
                  <a:gd name="connsiteY146" fmla="*/ 848235 h 874716"/>
                  <a:gd name="connsiteX147" fmla="*/ 3107500 w 6858001"/>
                  <a:gd name="connsiteY147" fmla="*/ 810326 h 874716"/>
                  <a:gd name="connsiteX148" fmla="*/ 3042728 w 6858001"/>
                  <a:gd name="connsiteY148" fmla="*/ 808610 h 874716"/>
                  <a:gd name="connsiteX149" fmla="*/ 2901943 w 6858001"/>
                  <a:gd name="connsiteY149" fmla="*/ 792418 h 874716"/>
                  <a:gd name="connsiteX150" fmla="*/ 2809930 w 6858001"/>
                  <a:gd name="connsiteY150" fmla="*/ 769367 h 874716"/>
                  <a:gd name="connsiteX151" fmla="*/ 2743826 w 6858001"/>
                  <a:gd name="connsiteY151" fmla="*/ 743268 h 874716"/>
                  <a:gd name="connsiteX152" fmla="*/ 2649143 w 6858001"/>
                  <a:gd name="connsiteY152" fmla="*/ 709167 h 874716"/>
                  <a:gd name="connsiteX153" fmla="*/ 2554079 w 6858001"/>
                  <a:gd name="connsiteY153" fmla="*/ 691450 h 874716"/>
                  <a:gd name="connsiteX154" fmla="*/ 2485307 w 6858001"/>
                  <a:gd name="connsiteY154" fmla="*/ 669160 h 874716"/>
                  <a:gd name="connsiteX155" fmla="*/ 2401292 w 6858001"/>
                  <a:gd name="connsiteY155" fmla="*/ 653919 h 874716"/>
                  <a:gd name="connsiteX156" fmla="*/ 2330806 w 6858001"/>
                  <a:gd name="connsiteY156" fmla="*/ 653349 h 874716"/>
                  <a:gd name="connsiteX157" fmla="*/ 2220312 w 6858001"/>
                  <a:gd name="connsiteY157" fmla="*/ 656015 h 874716"/>
                  <a:gd name="connsiteX158" fmla="*/ 2085054 w 6858001"/>
                  <a:gd name="connsiteY158" fmla="*/ 609914 h 874716"/>
                  <a:gd name="connsiteX159" fmla="*/ 2030378 w 6858001"/>
                  <a:gd name="connsiteY159" fmla="*/ 599625 h 874716"/>
                  <a:gd name="connsiteX160" fmla="*/ 1978940 w 6858001"/>
                  <a:gd name="connsiteY160" fmla="*/ 594863 h 874716"/>
                  <a:gd name="connsiteX161" fmla="*/ 1869780 w 6858001"/>
                  <a:gd name="connsiteY161" fmla="*/ 564192 h 874716"/>
                  <a:gd name="connsiteX162" fmla="*/ 1825393 w 6858001"/>
                  <a:gd name="connsiteY162" fmla="*/ 554094 h 874716"/>
                  <a:gd name="connsiteX163" fmla="*/ 1763287 w 6858001"/>
                  <a:gd name="connsiteY163" fmla="*/ 554286 h 874716"/>
                  <a:gd name="connsiteX164" fmla="*/ 1650317 w 6858001"/>
                  <a:gd name="connsiteY164" fmla="*/ 540187 h 874716"/>
                  <a:gd name="connsiteX165" fmla="*/ 1537537 w 6858001"/>
                  <a:gd name="connsiteY165" fmla="*/ 499038 h 874716"/>
                  <a:gd name="connsiteX166" fmla="*/ 1489720 w 6858001"/>
                  <a:gd name="connsiteY166" fmla="*/ 503038 h 874716"/>
                  <a:gd name="connsiteX167" fmla="*/ 1472575 w 6858001"/>
                  <a:gd name="connsiteY167" fmla="*/ 502086 h 874716"/>
                  <a:gd name="connsiteX168" fmla="*/ 1318456 w 6858001"/>
                  <a:gd name="connsiteY168" fmla="*/ 479415 h 874716"/>
                  <a:gd name="connsiteX169" fmla="*/ 1303024 w 6858001"/>
                  <a:gd name="connsiteY169" fmla="*/ 476939 h 874716"/>
                  <a:gd name="connsiteX170" fmla="*/ 1230633 w 6858001"/>
                  <a:gd name="connsiteY170" fmla="*/ 456746 h 874716"/>
                  <a:gd name="connsiteX171" fmla="*/ 1048125 w 6858001"/>
                  <a:gd name="connsiteY171" fmla="*/ 444172 h 874716"/>
                  <a:gd name="connsiteX172" fmla="*/ 1036887 w 6858001"/>
                  <a:gd name="connsiteY172" fmla="*/ 442648 h 874716"/>
                  <a:gd name="connsiteX173" fmla="*/ 975733 w 6858001"/>
                  <a:gd name="connsiteY173" fmla="*/ 452744 h 874716"/>
                  <a:gd name="connsiteX174" fmla="*/ 945444 w 6858001"/>
                  <a:gd name="connsiteY174" fmla="*/ 467033 h 874716"/>
                  <a:gd name="connsiteX175" fmla="*/ 898198 w 6858001"/>
                  <a:gd name="connsiteY175" fmla="*/ 481893 h 874716"/>
                  <a:gd name="connsiteX176" fmla="*/ 850189 w 6858001"/>
                  <a:gd name="connsiteY176" fmla="*/ 487417 h 874716"/>
                  <a:gd name="connsiteX177" fmla="*/ 769605 w 6858001"/>
                  <a:gd name="connsiteY177" fmla="*/ 464937 h 874716"/>
                  <a:gd name="connsiteX178" fmla="*/ 740268 w 6858001"/>
                  <a:gd name="connsiteY178" fmla="*/ 462651 h 874716"/>
                  <a:gd name="connsiteX179" fmla="*/ 674923 w 6858001"/>
                  <a:gd name="connsiteY179" fmla="*/ 451792 h 874716"/>
                  <a:gd name="connsiteX180" fmla="*/ 617772 w 6858001"/>
                  <a:gd name="connsiteY180" fmla="*/ 452554 h 874716"/>
                  <a:gd name="connsiteX181" fmla="*/ 571860 w 6858001"/>
                  <a:gd name="connsiteY181" fmla="*/ 469891 h 874716"/>
                  <a:gd name="connsiteX182" fmla="*/ 505182 w 6858001"/>
                  <a:gd name="connsiteY182" fmla="*/ 473319 h 874716"/>
                  <a:gd name="connsiteX183" fmla="*/ 462126 w 6858001"/>
                  <a:gd name="connsiteY183" fmla="*/ 460747 h 874716"/>
                  <a:gd name="connsiteX184" fmla="*/ 453364 w 6858001"/>
                  <a:gd name="connsiteY184" fmla="*/ 459033 h 874716"/>
                  <a:gd name="connsiteX185" fmla="*/ 340774 w 6858001"/>
                  <a:gd name="connsiteY185" fmla="*/ 458268 h 874716"/>
                  <a:gd name="connsiteX186" fmla="*/ 200182 w 6858001"/>
                  <a:gd name="connsiteY186" fmla="*/ 496180 h 874716"/>
                  <a:gd name="connsiteX187" fmla="*/ 176939 w 6858001"/>
                  <a:gd name="connsiteY187" fmla="*/ 504182 h 874716"/>
                  <a:gd name="connsiteX188" fmla="*/ 63587 w 6858001"/>
                  <a:gd name="connsiteY188" fmla="*/ 518088 h 874716"/>
                  <a:gd name="connsiteX189" fmla="*/ 2817 w 6858001"/>
                  <a:gd name="connsiteY189" fmla="*/ 532187 h 874716"/>
                  <a:gd name="connsiteX190" fmla="*/ 0 w 6858001"/>
                  <a:gd name="connsiteY190" fmla="*/ 533314 h 8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6858001" h="874716">
                    <a:moveTo>
                      <a:pt x="0" y="533314"/>
                    </a:moveTo>
                    <a:lnTo>
                      <a:pt x="0" y="69206"/>
                    </a:lnTo>
                    <a:lnTo>
                      <a:pt x="21486" y="71924"/>
                    </a:lnTo>
                    <a:cubicBezTo>
                      <a:pt x="92546" y="60493"/>
                      <a:pt x="159604" y="87354"/>
                      <a:pt x="228948" y="88116"/>
                    </a:cubicBezTo>
                    <a:cubicBezTo>
                      <a:pt x="260382" y="88496"/>
                      <a:pt x="291435" y="94592"/>
                      <a:pt x="313533" y="62779"/>
                    </a:cubicBezTo>
                    <a:cubicBezTo>
                      <a:pt x="316389" y="58587"/>
                      <a:pt x="330298" y="60873"/>
                      <a:pt x="338870" y="62207"/>
                    </a:cubicBezTo>
                    <a:cubicBezTo>
                      <a:pt x="357921" y="65066"/>
                      <a:pt x="376781" y="72304"/>
                      <a:pt x="395640" y="72114"/>
                    </a:cubicBezTo>
                    <a:cubicBezTo>
                      <a:pt x="434695" y="71924"/>
                      <a:pt x="473939" y="68876"/>
                      <a:pt x="512802" y="65446"/>
                    </a:cubicBezTo>
                    <a:cubicBezTo>
                      <a:pt x="527470" y="64112"/>
                      <a:pt x="541569" y="58969"/>
                      <a:pt x="556047" y="55349"/>
                    </a:cubicBezTo>
                    <a:cubicBezTo>
                      <a:pt x="564048" y="53253"/>
                      <a:pt x="572622" y="47729"/>
                      <a:pt x="580050" y="48871"/>
                    </a:cubicBezTo>
                    <a:cubicBezTo>
                      <a:pt x="623106" y="55539"/>
                      <a:pt x="662541" y="39157"/>
                      <a:pt x="703308" y="30964"/>
                    </a:cubicBezTo>
                    <a:cubicBezTo>
                      <a:pt x="722169" y="27154"/>
                      <a:pt x="739886" y="18010"/>
                      <a:pt x="758174" y="11724"/>
                    </a:cubicBezTo>
                    <a:cubicBezTo>
                      <a:pt x="762936" y="10008"/>
                      <a:pt x="768271" y="8484"/>
                      <a:pt x="773035" y="8866"/>
                    </a:cubicBezTo>
                    <a:cubicBezTo>
                      <a:pt x="800276" y="11152"/>
                      <a:pt x="827329" y="14390"/>
                      <a:pt x="854379" y="16866"/>
                    </a:cubicBezTo>
                    <a:cubicBezTo>
                      <a:pt x="878956" y="19152"/>
                      <a:pt x="903722" y="19914"/>
                      <a:pt x="915343" y="47919"/>
                    </a:cubicBezTo>
                    <a:cubicBezTo>
                      <a:pt x="917059" y="52301"/>
                      <a:pt x="922773" y="55539"/>
                      <a:pt x="927155" y="58397"/>
                    </a:cubicBezTo>
                    <a:cubicBezTo>
                      <a:pt x="994785" y="102405"/>
                      <a:pt x="1030980" y="101261"/>
                      <a:pt x="1097087" y="54777"/>
                    </a:cubicBezTo>
                    <a:cubicBezTo>
                      <a:pt x="1103945" y="50015"/>
                      <a:pt x="1118613" y="46585"/>
                      <a:pt x="1123185" y="50395"/>
                    </a:cubicBezTo>
                    <a:cubicBezTo>
                      <a:pt x="1162049" y="82020"/>
                      <a:pt x="1204532" y="78590"/>
                      <a:pt x="1249302" y="68684"/>
                    </a:cubicBezTo>
                    <a:cubicBezTo>
                      <a:pt x="1260922" y="66018"/>
                      <a:pt x="1277307" y="66018"/>
                      <a:pt x="1286069" y="72304"/>
                    </a:cubicBezTo>
                    <a:cubicBezTo>
                      <a:pt x="1327790" y="101451"/>
                      <a:pt x="1372560" y="97261"/>
                      <a:pt x="1417899" y="88688"/>
                    </a:cubicBezTo>
                    <a:cubicBezTo>
                      <a:pt x="1424948" y="87354"/>
                      <a:pt x="1433522" y="80114"/>
                      <a:pt x="1436568" y="73448"/>
                    </a:cubicBezTo>
                    <a:cubicBezTo>
                      <a:pt x="1447428" y="49825"/>
                      <a:pt x="1467813" y="41823"/>
                      <a:pt x="1490292" y="35154"/>
                    </a:cubicBezTo>
                    <a:cubicBezTo>
                      <a:pt x="1525727" y="24296"/>
                      <a:pt x="1560588" y="11532"/>
                      <a:pt x="1596213" y="1245"/>
                    </a:cubicBezTo>
                    <a:cubicBezTo>
                      <a:pt x="1604978" y="-1231"/>
                      <a:pt x="1615836" y="293"/>
                      <a:pt x="1624980" y="3150"/>
                    </a:cubicBezTo>
                    <a:cubicBezTo>
                      <a:pt x="1656223" y="12866"/>
                      <a:pt x="1676036" y="37251"/>
                      <a:pt x="1697753" y="59731"/>
                    </a:cubicBezTo>
                    <a:cubicBezTo>
                      <a:pt x="1707279" y="69638"/>
                      <a:pt x="1720423" y="76686"/>
                      <a:pt x="1733188" y="82400"/>
                    </a:cubicBezTo>
                    <a:cubicBezTo>
                      <a:pt x="1766335" y="97071"/>
                      <a:pt x="1800246" y="110215"/>
                      <a:pt x="1833775" y="124121"/>
                    </a:cubicBezTo>
                    <a:cubicBezTo>
                      <a:pt x="1837013" y="125455"/>
                      <a:pt x="1839679" y="128884"/>
                      <a:pt x="1842158" y="131742"/>
                    </a:cubicBezTo>
                    <a:cubicBezTo>
                      <a:pt x="1866922" y="161843"/>
                      <a:pt x="1891497" y="192132"/>
                      <a:pt x="1916454" y="222233"/>
                    </a:cubicBezTo>
                    <a:cubicBezTo>
                      <a:pt x="1921216" y="227947"/>
                      <a:pt x="1928076" y="232139"/>
                      <a:pt x="1933219" y="237663"/>
                    </a:cubicBezTo>
                    <a:cubicBezTo>
                      <a:pt x="1940459" y="245283"/>
                      <a:pt x="1949603" y="252524"/>
                      <a:pt x="1953413" y="261668"/>
                    </a:cubicBezTo>
                    <a:cubicBezTo>
                      <a:pt x="1965224" y="290433"/>
                      <a:pt x="1987894" y="302817"/>
                      <a:pt x="2016469" y="308151"/>
                    </a:cubicBezTo>
                    <a:cubicBezTo>
                      <a:pt x="2042570" y="313104"/>
                      <a:pt x="2068669" y="317296"/>
                      <a:pt x="2094578" y="323010"/>
                    </a:cubicBezTo>
                    <a:cubicBezTo>
                      <a:pt x="2126201" y="329868"/>
                      <a:pt x="2157636" y="337298"/>
                      <a:pt x="2188879" y="345681"/>
                    </a:cubicBezTo>
                    <a:cubicBezTo>
                      <a:pt x="2202404" y="349301"/>
                      <a:pt x="2216692" y="353491"/>
                      <a:pt x="2228314" y="360921"/>
                    </a:cubicBezTo>
                    <a:cubicBezTo>
                      <a:pt x="2260890" y="381496"/>
                      <a:pt x="2295753" y="395402"/>
                      <a:pt x="2334044" y="389878"/>
                    </a:cubicBezTo>
                    <a:cubicBezTo>
                      <a:pt x="2364715" y="385496"/>
                      <a:pt x="2390434" y="396736"/>
                      <a:pt x="2409485" y="414263"/>
                    </a:cubicBezTo>
                    <a:cubicBezTo>
                      <a:pt x="2444158" y="446078"/>
                      <a:pt x="2481305" y="438838"/>
                      <a:pt x="2518264" y="428552"/>
                    </a:cubicBezTo>
                    <a:cubicBezTo>
                      <a:pt x="2537315" y="423217"/>
                      <a:pt x="2552935" y="423979"/>
                      <a:pt x="2571034" y="429122"/>
                    </a:cubicBezTo>
                    <a:cubicBezTo>
                      <a:pt x="2612945" y="441124"/>
                      <a:pt x="2640950" y="473701"/>
                      <a:pt x="2668001" y="502276"/>
                    </a:cubicBezTo>
                    <a:cubicBezTo>
                      <a:pt x="2691054" y="526661"/>
                      <a:pt x="2716963" y="540377"/>
                      <a:pt x="2745348" y="550666"/>
                    </a:cubicBezTo>
                    <a:cubicBezTo>
                      <a:pt x="2781163" y="563810"/>
                      <a:pt x="2809548" y="558858"/>
                      <a:pt x="2826694" y="527233"/>
                    </a:cubicBezTo>
                    <a:cubicBezTo>
                      <a:pt x="2831457" y="518278"/>
                      <a:pt x="2839839" y="507800"/>
                      <a:pt x="2848793" y="505134"/>
                    </a:cubicBezTo>
                    <a:cubicBezTo>
                      <a:pt x="2892037" y="491800"/>
                      <a:pt x="2935854" y="472367"/>
                      <a:pt x="2982148" y="484179"/>
                    </a:cubicBezTo>
                    <a:cubicBezTo>
                      <a:pt x="3046158" y="500372"/>
                      <a:pt x="3108644" y="499420"/>
                      <a:pt x="3172654" y="483417"/>
                    </a:cubicBezTo>
                    <a:cubicBezTo>
                      <a:pt x="3276480" y="457508"/>
                      <a:pt x="3380305" y="430076"/>
                      <a:pt x="3489467" y="435790"/>
                    </a:cubicBezTo>
                    <a:cubicBezTo>
                      <a:pt x="3507563" y="436742"/>
                      <a:pt x="3529090" y="425121"/>
                      <a:pt x="3544713" y="413691"/>
                    </a:cubicBezTo>
                    <a:cubicBezTo>
                      <a:pt x="3574622" y="391974"/>
                      <a:pt x="3573288" y="390258"/>
                      <a:pt x="3606817" y="408167"/>
                    </a:cubicBezTo>
                    <a:cubicBezTo>
                      <a:pt x="3614819" y="412549"/>
                      <a:pt x="3624725" y="415215"/>
                      <a:pt x="3630632" y="421693"/>
                    </a:cubicBezTo>
                    <a:cubicBezTo>
                      <a:pt x="3660731" y="454650"/>
                      <a:pt x="3697880" y="446648"/>
                      <a:pt x="3734837" y="441886"/>
                    </a:cubicBezTo>
                    <a:cubicBezTo>
                      <a:pt x="3741315" y="440934"/>
                      <a:pt x="3749125" y="439600"/>
                      <a:pt x="3754652" y="442268"/>
                    </a:cubicBezTo>
                    <a:cubicBezTo>
                      <a:pt x="3779607" y="454268"/>
                      <a:pt x="3800753" y="450078"/>
                      <a:pt x="3822472" y="433694"/>
                    </a:cubicBezTo>
                    <a:cubicBezTo>
                      <a:pt x="3841331" y="419597"/>
                      <a:pt x="3863049" y="411215"/>
                      <a:pt x="3885338" y="428742"/>
                    </a:cubicBezTo>
                    <a:cubicBezTo>
                      <a:pt x="3934870" y="467605"/>
                      <a:pt x="3987829" y="469509"/>
                      <a:pt x="4043839" y="444934"/>
                    </a:cubicBezTo>
                    <a:cubicBezTo>
                      <a:pt x="4083845" y="427407"/>
                      <a:pt x="4123280" y="423407"/>
                      <a:pt x="4165383" y="441124"/>
                    </a:cubicBezTo>
                    <a:cubicBezTo>
                      <a:pt x="4181576" y="447982"/>
                      <a:pt x="4202531" y="443410"/>
                      <a:pt x="4221391" y="444934"/>
                    </a:cubicBezTo>
                    <a:cubicBezTo>
                      <a:pt x="4232060" y="445696"/>
                      <a:pt x="4243872" y="445886"/>
                      <a:pt x="4253014" y="450650"/>
                    </a:cubicBezTo>
                    <a:cubicBezTo>
                      <a:pt x="4277401" y="462843"/>
                      <a:pt x="4300070" y="478463"/>
                      <a:pt x="4324645" y="490466"/>
                    </a:cubicBezTo>
                    <a:cubicBezTo>
                      <a:pt x="4336457" y="496180"/>
                      <a:pt x="4350554" y="499228"/>
                      <a:pt x="4363890" y="499420"/>
                    </a:cubicBezTo>
                    <a:cubicBezTo>
                      <a:pt x="4403325" y="500372"/>
                      <a:pt x="4442761" y="500372"/>
                      <a:pt x="4482004" y="498658"/>
                    </a:cubicBezTo>
                    <a:cubicBezTo>
                      <a:pt x="4546776" y="495990"/>
                      <a:pt x="4612500" y="495418"/>
                      <a:pt x="4659174" y="438648"/>
                    </a:cubicBezTo>
                    <a:cubicBezTo>
                      <a:pt x="4662986" y="434076"/>
                      <a:pt x="4671176" y="431408"/>
                      <a:pt x="4677655" y="430646"/>
                    </a:cubicBezTo>
                    <a:cubicBezTo>
                      <a:pt x="4707564" y="427027"/>
                      <a:pt x="4738235" y="426645"/>
                      <a:pt x="4767764" y="420739"/>
                    </a:cubicBezTo>
                    <a:cubicBezTo>
                      <a:pt x="4791386" y="415977"/>
                      <a:pt x="4811009" y="417501"/>
                      <a:pt x="4828916" y="434266"/>
                    </a:cubicBezTo>
                    <a:cubicBezTo>
                      <a:pt x="4852348" y="456364"/>
                      <a:pt x="4880925" y="469319"/>
                      <a:pt x="4912168" y="462271"/>
                    </a:cubicBezTo>
                    <a:cubicBezTo>
                      <a:pt x="4943409" y="455412"/>
                      <a:pt x="4963984" y="470271"/>
                      <a:pt x="4987037" y="485703"/>
                    </a:cubicBezTo>
                    <a:cubicBezTo>
                      <a:pt x="5003801" y="496942"/>
                      <a:pt x="5022852" y="511040"/>
                      <a:pt x="5041521" y="512182"/>
                    </a:cubicBezTo>
                    <a:cubicBezTo>
                      <a:pt x="5083814" y="514658"/>
                      <a:pt x="5120201" y="553904"/>
                      <a:pt x="5166113" y="531615"/>
                    </a:cubicBezTo>
                    <a:cubicBezTo>
                      <a:pt x="5169161" y="530091"/>
                      <a:pt x="5174685" y="533901"/>
                      <a:pt x="5179067" y="534853"/>
                    </a:cubicBezTo>
                    <a:cubicBezTo>
                      <a:pt x="5214121" y="542093"/>
                      <a:pt x="5247078" y="535043"/>
                      <a:pt x="5272796" y="511230"/>
                    </a:cubicBezTo>
                    <a:cubicBezTo>
                      <a:pt x="5306516" y="480177"/>
                      <a:pt x="5343855" y="477129"/>
                      <a:pt x="5385384" y="487227"/>
                    </a:cubicBezTo>
                    <a:cubicBezTo>
                      <a:pt x="5398721" y="490466"/>
                      <a:pt x="5412057" y="492752"/>
                      <a:pt x="5425582" y="495418"/>
                    </a:cubicBezTo>
                    <a:cubicBezTo>
                      <a:pt x="5443870" y="499228"/>
                      <a:pt x="5462351" y="503230"/>
                      <a:pt x="5480637" y="507040"/>
                    </a:cubicBezTo>
                    <a:cubicBezTo>
                      <a:pt x="5498356" y="510850"/>
                      <a:pt x="5517979" y="517326"/>
                      <a:pt x="5531693" y="500944"/>
                    </a:cubicBezTo>
                    <a:cubicBezTo>
                      <a:pt x="5543506" y="486845"/>
                      <a:pt x="5551888" y="488179"/>
                      <a:pt x="5562746" y="500372"/>
                    </a:cubicBezTo>
                    <a:cubicBezTo>
                      <a:pt x="5600467" y="543045"/>
                      <a:pt x="5646189" y="569716"/>
                      <a:pt x="5704483" y="571620"/>
                    </a:cubicBezTo>
                    <a:cubicBezTo>
                      <a:pt x="5716485" y="572002"/>
                      <a:pt x="5728678" y="574668"/>
                      <a:pt x="5740488" y="577526"/>
                    </a:cubicBezTo>
                    <a:cubicBezTo>
                      <a:pt x="5747728" y="579241"/>
                      <a:pt x="5756493" y="581147"/>
                      <a:pt x="5760873" y="586291"/>
                    </a:cubicBezTo>
                    <a:cubicBezTo>
                      <a:pt x="5794974" y="625534"/>
                      <a:pt x="5837457" y="652777"/>
                      <a:pt x="5883751" y="674686"/>
                    </a:cubicBezTo>
                    <a:cubicBezTo>
                      <a:pt x="5900323" y="682496"/>
                      <a:pt x="5918042" y="690306"/>
                      <a:pt x="5935949" y="692592"/>
                    </a:cubicBezTo>
                    <a:cubicBezTo>
                      <a:pt x="5954617" y="694878"/>
                      <a:pt x="5974240" y="691068"/>
                      <a:pt x="5993291" y="688972"/>
                    </a:cubicBezTo>
                    <a:cubicBezTo>
                      <a:pt x="6004531" y="687830"/>
                      <a:pt x="6017485" y="688020"/>
                      <a:pt x="6026440" y="682496"/>
                    </a:cubicBezTo>
                    <a:cubicBezTo>
                      <a:pt x="6054825" y="665159"/>
                      <a:pt x="6082258" y="646491"/>
                      <a:pt x="6108738" y="626296"/>
                    </a:cubicBezTo>
                    <a:cubicBezTo>
                      <a:pt x="6131409" y="608960"/>
                      <a:pt x="6135981" y="606483"/>
                      <a:pt x="6155602" y="628202"/>
                    </a:cubicBezTo>
                    <a:cubicBezTo>
                      <a:pt x="6175797" y="650491"/>
                      <a:pt x="6200944" y="662111"/>
                      <a:pt x="6228756" y="666873"/>
                    </a:cubicBezTo>
                    <a:cubicBezTo>
                      <a:pt x="6272764" y="674304"/>
                      <a:pt x="6317151" y="680590"/>
                      <a:pt x="6361539" y="684210"/>
                    </a:cubicBezTo>
                    <a:cubicBezTo>
                      <a:pt x="6401736" y="687448"/>
                      <a:pt x="6420977" y="669922"/>
                      <a:pt x="6428979" y="630106"/>
                    </a:cubicBezTo>
                    <a:cubicBezTo>
                      <a:pt x="6433551" y="608007"/>
                      <a:pt x="6439458" y="584003"/>
                      <a:pt x="6463840" y="578098"/>
                    </a:cubicBezTo>
                    <a:cubicBezTo>
                      <a:pt x="6503658" y="568572"/>
                      <a:pt x="6544997" y="564382"/>
                      <a:pt x="6564620" y="517708"/>
                    </a:cubicBezTo>
                    <a:cubicBezTo>
                      <a:pt x="6575478" y="527995"/>
                      <a:pt x="6582146" y="534091"/>
                      <a:pt x="6588625" y="540187"/>
                    </a:cubicBezTo>
                    <a:cubicBezTo>
                      <a:pt x="6606531" y="557142"/>
                      <a:pt x="6643678" y="564382"/>
                      <a:pt x="6662541" y="549714"/>
                    </a:cubicBezTo>
                    <a:cubicBezTo>
                      <a:pt x="6690354" y="528377"/>
                      <a:pt x="6715883" y="532377"/>
                      <a:pt x="6742552" y="548952"/>
                    </a:cubicBezTo>
                    <a:cubicBezTo>
                      <a:pt x="6764841" y="562668"/>
                      <a:pt x="6788417" y="567954"/>
                      <a:pt x="6812063" y="568430"/>
                    </a:cubicBezTo>
                    <a:lnTo>
                      <a:pt x="6858001" y="562267"/>
                    </a:lnTo>
                    <a:lnTo>
                      <a:pt x="6858001" y="734520"/>
                    </a:lnTo>
                    <a:lnTo>
                      <a:pt x="6815516" y="744220"/>
                    </a:lnTo>
                    <a:cubicBezTo>
                      <a:pt x="6793035" y="749744"/>
                      <a:pt x="6771319" y="759651"/>
                      <a:pt x="6748458" y="763271"/>
                    </a:cubicBezTo>
                    <a:cubicBezTo>
                      <a:pt x="6694164" y="771843"/>
                      <a:pt x="6639488" y="777939"/>
                      <a:pt x="6584812" y="784797"/>
                    </a:cubicBezTo>
                    <a:cubicBezTo>
                      <a:pt x="6528424" y="791846"/>
                      <a:pt x="6472225" y="799276"/>
                      <a:pt x="6415833" y="805562"/>
                    </a:cubicBezTo>
                    <a:cubicBezTo>
                      <a:pt x="6384972" y="808802"/>
                      <a:pt x="6353919" y="809372"/>
                      <a:pt x="6323058" y="812420"/>
                    </a:cubicBezTo>
                    <a:cubicBezTo>
                      <a:pt x="6296005" y="815088"/>
                      <a:pt x="6269144" y="820041"/>
                      <a:pt x="6242093" y="823281"/>
                    </a:cubicBezTo>
                    <a:cubicBezTo>
                      <a:pt x="6218660" y="825947"/>
                      <a:pt x="6195037" y="827471"/>
                      <a:pt x="6171605" y="830139"/>
                    </a:cubicBezTo>
                    <a:cubicBezTo>
                      <a:pt x="6134075" y="834519"/>
                      <a:pt x="6096736" y="839473"/>
                      <a:pt x="6059397" y="844045"/>
                    </a:cubicBezTo>
                    <a:cubicBezTo>
                      <a:pt x="6043776" y="845759"/>
                      <a:pt x="6027392" y="850522"/>
                      <a:pt x="6012723" y="847665"/>
                    </a:cubicBezTo>
                    <a:cubicBezTo>
                      <a:pt x="5975764" y="840425"/>
                      <a:pt x="5939377" y="842521"/>
                      <a:pt x="5902610" y="847473"/>
                    </a:cubicBezTo>
                    <a:cubicBezTo>
                      <a:pt x="5890037" y="849190"/>
                      <a:pt x="5876511" y="848808"/>
                      <a:pt x="5864318" y="845569"/>
                    </a:cubicBezTo>
                    <a:cubicBezTo>
                      <a:pt x="5839361" y="839091"/>
                      <a:pt x="5815169" y="829947"/>
                      <a:pt x="5790592" y="821947"/>
                    </a:cubicBezTo>
                    <a:cubicBezTo>
                      <a:pt x="5787924" y="820995"/>
                      <a:pt x="5784686" y="820803"/>
                      <a:pt x="5781830" y="820233"/>
                    </a:cubicBezTo>
                    <a:cubicBezTo>
                      <a:pt x="5765635" y="816992"/>
                      <a:pt x="5749634" y="813754"/>
                      <a:pt x="5733440" y="810896"/>
                    </a:cubicBezTo>
                    <a:cubicBezTo>
                      <a:pt x="5724678" y="809372"/>
                      <a:pt x="5715723" y="809182"/>
                      <a:pt x="5706959" y="807848"/>
                    </a:cubicBezTo>
                    <a:cubicBezTo>
                      <a:pt x="5673050" y="802514"/>
                      <a:pt x="5635711" y="811468"/>
                      <a:pt x="5606372" y="788417"/>
                    </a:cubicBezTo>
                    <a:cubicBezTo>
                      <a:pt x="5587321" y="773557"/>
                      <a:pt x="5568842" y="776987"/>
                      <a:pt x="5548460" y="779273"/>
                    </a:cubicBezTo>
                    <a:cubicBezTo>
                      <a:pt x="5533027" y="780987"/>
                      <a:pt x="5517215" y="780415"/>
                      <a:pt x="5501594" y="780607"/>
                    </a:cubicBezTo>
                    <a:cubicBezTo>
                      <a:pt x="5474161" y="781177"/>
                      <a:pt x="5446728" y="781369"/>
                      <a:pt x="5419295" y="782321"/>
                    </a:cubicBezTo>
                    <a:cubicBezTo>
                      <a:pt x="5410531" y="782701"/>
                      <a:pt x="5401579" y="787465"/>
                      <a:pt x="5393005" y="786703"/>
                    </a:cubicBezTo>
                    <a:cubicBezTo>
                      <a:pt x="5353379" y="783083"/>
                      <a:pt x="5313754" y="777367"/>
                      <a:pt x="5274129" y="774129"/>
                    </a:cubicBezTo>
                    <a:cubicBezTo>
                      <a:pt x="5251650" y="772225"/>
                      <a:pt x="5228597" y="775843"/>
                      <a:pt x="5206308" y="773177"/>
                    </a:cubicBezTo>
                    <a:cubicBezTo>
                      <a:pt x="5180591" y="770129"/>
                      <a:pt x="5155445" y="762319"/>
                      <a:pt x="5129916" y="757554"/>
                    </a:cubicBezTo>
                    <a:cubicBezTo>
                      <a:pt x="5122867" y="756222"/>
                      <a:pt x="5115057" y="757936"/>
                      <a:pt x="5107627" y="758316"/>
                    </a:cubicBezTo>
                    <a:cubicBezTo>
                      <a:pt x="5099245" y="758699"/>
                      <a:pt x="5091052" y="759461"/>
                      <a:pt x="5082670" y="759651"/>
                    </a:cubicBezTo>
                    <a:cubicBezTo>
                      <a:pt x="5057141" y="760033"/>
                      <a:pt x="5031614" y="759461"/>
                      <a:pt x="5006086" y="760795"/>
                    </a:cubicBezTo>
                    <a:cubicBezTo>
                      <a:pt x="4990465" y="761557"/>
                      <a:pt x="4974082" y="769367"/>
                      <a:pt x="4959602" y="766509"/>
                    </a:cubicBezTo>
                    <a:cubicBezTo>
                      <a:pt x="4930075" y="760985"/>
                      <a:pt x="4900546" y="773367"/>
                      <a:pt x="4871019" y="763081"/>
                    </a:cubicBezTo>
                    <a:cubicBezTo>
                      <a:pt x="4861873" y="760033"/>
                      <a:pt x="4849300" y="767653"/>
                      <a:pt x="4838250" y="768033"/>
                    </a:cubicBezTo>
                    <a:cubicBezTo>
                      <a:pt x="4810627" y="768985"/>
                      <a:pt x="4783004" y="768795"/>
                      <a:pt x="4755381" y="768605"/>
                    </a:cubicBezTo>
                    <a:cubicBezTo>
                      <a:pt x="4730614" y="768415"/>
                      <a:pt x="4704895" y="771081"/>
                      <a:pt x="4681083" y="765747"/>
                    </a:cubicBezTo>
                    <a:cubicBezTo>
                      <a:pt x="4656126" y="760033"/>
                      <a:pt x="4633647" y="760795"/>
                      <a:pt x="4609452" y="767271"/>
                    </a:cubicBezTo>
                    <a:cubicBezTo>
                      <a:pt x="4592878" y="771653"/>
                      <a:pt x="4575351" y="772225"/>
                      <a:pt x="4558207" y="773557"/>
                    </a:cubicBezTo>
                    <a:cubicBezTo>
                      <a:pt x="4539728" y="775081"/>
                      <a:pt x="4519343" y="771081"/>
                      <a:pt x="4502579" y="777367"/>
                    </a:cubicBezTo>
                    <a:cubicBezTo>
                      <a:pt x="4452665" y="796038"/>
                      <a:pt x="4401419" y="800038"/>
                      <a:pt x="4349222" y="800038"/>
                    </a:cubicBezTo>
                    <a:cubicBezTo>
                      <a:pt x="4339695" y="800038"/>
                      <a:pt x="4329979" y="797372"/>
                      <a:pt x="4320837" y="794514"/>
                    </a:cubicBezTo>
                    <a:cubicBezTo>
                      <a:pt x="4267493" y="777367"/>
                      <a:pt x="4213961" y="778891"/>
                      <a:pt x="4159667" y="789370"/>
                    </a:cubicBezTo>
                    <a:cubicBezTo>
                      <a:pt x="4148427" y="791656"/>
                      <a:pt x="4135854" y="792038"/>
                      <a:pt x="4124614" y="789752"/>
                    </a:cubicBezTo>
                    <a:cubicBezTo>
                      <a:pt x="4092989" y="783083"/>
                      <a:pt x="4062318" y="772033"/>
                      <a:pt x="4030503" y="767271"/>
                    </a:cubicBezTo>
                    <a:cubicBezTo>
                      <a:pt x="3977925" y="759461"/>
                      <a:pt x="3932394" y="785749"/>
                      <a:pt x="3885338" y="802896"/>
                    </a:cubicBezTo>
                    <a:cubicBezTo>
                      <a:pt x="3840569" y="819089"/>
                      <a:pt x="3802467" y="855666"/>
                      <a:pt x="3749506" y="847473"/>
                    </a:cubicBezTo>
                    <a:cubicBezTo>
                      <a:pt x="3744173" y="846711"/>
                      <a:pt x="3738267" y="851856"/>
                      <a:pt x="3732361" y="853190"/>
                    </a:cubicBezTo>
                    <a:cubicBezTo>
                      <a:pt x="3716168" y="856810"/>
                      <a:pt x="3699976" y="861190"/>
                      <a:pt x="3683591" y="862906"/>
                    </a:cubicBezTo>
                    <a:cubicBezTo>
                      <a:pt x="3663589" y="865192"/>
                      <a:pt x="3643204" y="864430"/>
                      <a:pt x="3623201" y="866334"/>
                    </a:cubicBezTo>
                    <a:cubicBezTo>
                      <a:pt x="3597482" y="868620"/>
                      <a:pt x="3572146" y="874716"/>
                      <a:pt x="3546617" y="874716"/>
                    </a:cubicBezTo>
                    <a:cubicBezTo>
                      <a:pt x="3526042" y="874716"/>
                      <a:pt x="3505657" y="867668"/>
                      <a:pt x="3485275" y="864238"/>
                    </a:cubicBezTo>
                    <a:cubicBezTo>
                      <a:pt x="3456508" y="859476"/>
                      <a:pt x="3424883" y="860810"/>
                      <a:pt x="3399546" y="848618"/>
                    </a:cubicBezTo>
                    <a:cubicBezTo>
                      <a:pt x="3372495" y="835663"/>
                      <a:pt x="3346776" y="829757"/>
                      <a:pt x="3318771" y="833757"/>
                    </a:cubicBezTo>
                    <a:cubicBezTo>
                      <a:pt x="3309437" y="835091"/>
                      <a:pt x="3297434" y="843093"/>
                      <a:pt x="3293244" y="851284"/>
                    </a:cubicBezTo>
                    <a:cubicBezTo>
                      <a:pt x="3283908" y="869572"/>
                      <a:pt x="3271145" y="872812"/>
                      <a:pt x="3253809" y="866524"/>
                    </a:cubicBezTo>
                    <a:cubicBezTo>
                      <a:pt x="3238758" y="861190"/>
                      <a:pt x="3220280" y="858524"/>
                      <a:pt x="3209993" y="848235"/>
                    </a:cubicBezTo>
                    <a:cubicBezTo>
                      <a:pt x="3180844" y="819089"/>
                      <a:pt x="3143695" y="818136"/>
                      <a:pt x="3107500" y="810326"/>
                    </a:cubicBezTo>
                    <a:cubicBezTo>
                      <a:pt x="3085403" y="805562"/>
                      <a:pt x="3064827" y="805372"/>
                      <a:pt x="3042728" y="808610"/>
                    </a:cubicBezTo>
                    <a:cubicBezTo>
                      <a:pt x="2994722" y="815850"/>
                      <a:pt x="2948047" y="805562"/>
                      <a:pt x="2901943" y="792418"/>
                    </a:cubicBezTo>
                    <a:cubicBezTo>
                      <a:pt x="2871462" y="783655"/>
                      <a:pt x="2840219" y="778321"/>
                      <a:pt x="2809930" y="769367"/>
                    </a:cubicBezTo>
                    <a:cubicBezTo>
                      <a:pt x="2787259" y="762509"/>
                      <a:pt x="2764590" y="754316"/>
                      <a:pt x="2743826" y="743268"/>
                    </a:cubicBezTo>
                    <a:cubicBezTo>
                      <a:pt x="2713723" y="727073"/>
                      <a:pt x="2687436" y="702689"/>
                      <a:pt x="2649143" y="709167"/>
                    </a:cubicBezTo>
                    <a:cubicBezTo>
                      <a:pt x="2615421" y="714881"/>
                      <a:pt x="2584942" y="702881"/>
                      <a:pt x="2554079" y="691450"/>
                    </a:cubicBezTo>
                    <a:cubicBezTo>
                      <a:pt x="2531409" y="683068"/>
                      <a:pt x="2508742" y="674494"/>
                      <a:pt x="2485307" y="669160"/>
                    </a:cubicBezTo>
                    <a:cubicBezTo>
                      <a:pt x="2457492" y="662873"/>
                      <a:pt x="2426059" y="665541"/>
                      <a:pt x="2401292" y="653919"/>
                    </a:cubicBezTo>
                    <a:cubicBezTo>
                      <a:pt x="2375383" y="641727"/>
                      <a:pt x="2353859" y="649919"/>
                      <a:pt x="2330806" y="653349"/>
                    </a:cubicBezTo>
                    <a:cubicBezTo>
                      <a:pt x="2294039" y="658683"/>
                      <a:pt x="2257459" y="668590"/>
                      <a:pt x="2220312" y="656015"/>
                    </a:cubicBezTo>
                    <a:cubicBezTo>
                      <a:pt x="2175163" y="640775"/>
                      <a:pt x="2130393" y="624392"/>
                      <a:pt x="2085054" y="609914"/>
                    </a:cubicBezTo>
                    <a:cubicBezTo>
                      <a:pt x="2067525" y="604387"/>
                      <a:pt x="2048668" y="602101"/>
                      <a:pt x="2030378" y="599625"/>
                    </a:cubicBezTo>
                    <a:cubicBezTo>
                      <a:pt x="2013043" y="597529"/>
                      <a:pt x="1992279" y="602863"/>
                      <a:pt x="1978940" y="594863"/>
                    </a:cubicBezTo>
                    <a:cubicBezTo>
                      <a:pt x="1944649" y="574288"/>
                      <a:pt x="1909408" y="564192"/>
                      <a:pt x="1869780" y="564192"/>
                    </a:cubicBezTo>
                    <a:cubicBezTo>
                      <a:pt x="1854920" y="564192"/>
                      <a:pt x="1840441" y="555618"/>
                      <a:pt x="1825393" y="554094"/>
                    </a:cubicBezTo>
                    <a:cubicBezTo>
                      <a:pt x="1804816" y="552190"/>
                      <a:pt x="1781194" y="547045"/>
                      <a:pt x="1763287" y="554286"/>
                    </a:cubicBezTo>
                    <a:cubicBezTo>
                      <a:pt x="1721185" y="571430"/>
                      <a:pt x="1687086" y="557142"/>
                      <a:pt x="1650317" y="540187"/>
                    </a:cubicBezTo>
                    <a:cubicBezTo>
                      <a:pt x="1614120" y="523423"/>
                      <a:pt x="1576019" y="510088"/>
                      <a:pt x="1537537" y="499038"/>
                    </a:cubicBezTo>
                    <a:cubicBezTo>
                      <a:pt x="1523059" y="495038"/>
                      <a:pt x="1505724" y="501706"/>
                      <a:pt x="1489720" y="503038"/>
                    </a:cubicBezTo>
                    <a:cubicBezTo>
                      <a:pt x="1484004" y="503420"/>
                      <a:pt x="1477717" y="503992"/>
                      <a:pt x="1472575" y="502086"/>
                    </a:cubicBezTo>
                    <a:cubicBezTo>
                      <a:pt x="1422854" y="483797"/>
                      <a:pt x="1372368" y="469891"/>
                      <a:pt x="1318456" y="479415"/>
                    </a:cubicBezTo>
                    <a:cubicBezTo>
                      <a:pt x="1313504" y="480369"/>
                      <a:pt x="1307978" y="478273"/>
                      <a:pt x="1303024" y="476939"/>
                    </a:cubicBezTo>
                    <a:cubicBezTo>
                      <a:pt x="1278829" y="470081"/>
                      <a:pt x="1255206" y="459223"/>
                      <a:pt x="1230633" y="456746"/>
                    </a:cubicBezTo>
                    <a:cubicBezTo>
                      <a:pt x="1170051" y="450650"/>
                      <a:pt x="1109091" y="448172"/>
                      <a:pt x="1048125" y="444172"/>
                    </a:cubicBezTo>
                    <a:cubicBezTo>
                      <a:pt x="1044315" y="443982"/>
                      <a:pt x="1040315" y="443982"/>
                      <a:pt x="1036887" y="442648"/>
                    </a:cubicBezTo>
                    <a:cubicBezTo>
                      <a:pt x="1014406" y="434456"/>
                      <a:pt x="994785" y="437124"/>
                      <a:pt x="975733" y="452744"/>
                    </a:cubicBezTo>
                    <a:cubicBezTo>
                      <a:pt x="967350" y="459603"/>
                      <a:pt x="955920" y="463223"/>
                      <a:pt x="945444" y="467033"/>
                    </a:cubicBezTo>
                    <a:cubicBezTo>
                      <a:pt x="930011" y="472749"/>
                      <a:pt x="914200" y="478273"/>
                      <a:pt x="898198" y="481893"/>
                    </a:cubicBezTo>
                    <a:cubicBezTo>
                      <a:pt x="882384" y="485321"/>
                      <a:pt x="865430" y="490084"/>
                      <a:pt x="850189" y="487417"/>
                    </a:cubicBezTo>
                    <a:cubicBezTo>
                      <a:pt x="822756" y="482655"/>
                      <a:pt x="796655" y="471987"/>
                      <a:pt x="769605" y="464937"/>
                    </a:cubicBezTo>
                    <a:cubicBezTo>
                      <a:pt x="760270" y="462461"/>
                      <a:pt x="749982" y="462843"/>
                      <a:pt x="740268" y="462651"/>
                    </a:cubicBezTo>
                    <a:cubicBezTo>
                      <a:pt x="717977" y="462081"/>
                      <a:pt x="695116" y="467605"/>
                      <a:pt x="674923" y="451792"/>
                    </a:cubicBezTo>
                    <a:cubicBezTo>
                      <a:pt x="656255" y="436934"/>
                      <a:pt x="637392" y="441314"/>
                      <a:pt x="617772" y="452554"/>
                    </a:cubicBezTo>
                    <a:cubicBezTo>
                      <a:pt x="603673" y="460557"/>
                      <a:pt x="587672" y="466843"/>
                      <a:pt x="571860" y="469891"/>
                    </a:cubicBezTo>
                    <a:cubicBezTo>
                      <a:pt x="550141" y="474081"/>
                      <a:pt x="528615" y="475797"/>
                      <a:pt x="505182" y="473319"/>
                    </a:cubicBezTo>
                    <a:cubicBezTo>
                      <a:pt x="488607" y="471605"/>
                      <a:pt x="475081" y="470843"/>
                      <a:pt x="462126" y="460747"/>
                    </a:cubicBezTo>
                    <a:cubicBezTo>
                      <a:pt x="460032" y="459223"/>
                      <a:pt x="456222" y="458841"/>
                      <a:pt x="453364" y="459033"/>
                    </a:cubicBezTo>
                    <a:cubicBezTo>
                      <a:pt x="415835" y="462271"/>
                      <a:pt x="378686" y="460557"/>
                      <a:pt x="340774" y="458268"/>
                    </a:cubicBezTo>
                    <a:cubicBezTo>
                      <a:pt x="292579" y="455222"/>
                      <a:pt x="241901" y="464175"/>
                      <a:pt x="200182" y="496180"/>
                    </a:cubicBezTo>
                    <a:cubicBezTo>
                      <a:pt x="194085" y="500944"/>
                      <a:pt x="184941" y="503038"/>
                      <a:pt x="176939" y="504182"/>
                    </a:cubicBezTo>
                    <a:cubicBezTo>
                      <a:pt x="139219" y="509134"/>
                      <a:pt x="101308" y="512564"/>
                      <a:pt x="63587" y="518088"/>
                    </a:cubicBezTo>
                    <a:cubicBezTo>
                      <a:pt x="43012" y="521137"/>
                      <a:pt x="21486" y="523805"/>
                      <a:pt x="2817" y="532187"/>
                    </a:cubicBezTo>
                    <a:lnTo>
                      <a:pt x="0" y="533314"/>
                    </a:ln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6" name="Picture 5" descr="A blue and black logo&#10;&#10;Description automatically generated">
            <a:extLst>
              <a:ext uri="{FF2B5EF4-FFF2-40B4-BE49-F238E27FC236}">
                <a16:creationId xmlns:a16="http://schemas.microsoft.com/office/drawing/2014/main" id="{AD00628F-5F81-EA55-777D-B41BC5954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9160" y="1360761"/>
            <a:ext cx="2664000" cy="64602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2" name="Picture 21" descr="A person holding a sign&#10;&#10;Description automatically generated">
            <a:extLst>
              <a:ext uri="{FF2B5EF4-FFF2-40B4-BE49-F238E27FC236}">
                <a16:creationId xmlns:a16="http://schemas.microsoft.com/office/drawing/2014/main" id="{5B1D161F-868B-8F25-F763-F7D0BF732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2891" y="3249483"/>
            <a:ext cx="2235778" cy="255517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9F72244-07D2-24F2-6DE7-697A1C0C8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7534" y="537502"/>
            <a:ext cx="6143625" cy="1525675"/>
          </a:xfrm>
          <a:ln w="63500"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en-US" sz="5000" b="1" dirty="0">
                <a:solidFill>
                  <a:srgbClr val="00B0F0"/>
                </a:solidFill>
                <a:latin typeface="Arial Rounded MT Bold" panose="020F0704030504030204" pitchFamily="34" charset="77"/>
              </a:rPr>
              <a:t>CANDIDATE</a:t>
            </a:r>
            <a:br>
              <a:rPr lang="en-US" sz="5000" b="1">
                <a:solidFill>
                  <a:srgbClr val="00B0F0"/>
                </a:solidFill>
                <a:latin typeface="Arial Rounded MT Bold" panose="020F0704030504030204" pitchFamily="34" charset="77"/>
              </a:rPr>
            </a:br>
            <a:r>
              <a:rPr lang="en-US" sz="5000" b="1">
                <a:solidFill>
                  <a:srgbClr val="00B0F0"/>
                </a:solidFill>
                <a:latin typeface="Arial Rounded MT Bold" panose="020F0704030504030204" pitchFamily="34" charset="77"/>
              </a:rPr>
              <a:t>PREPPING </a:t>
            </a:r>
            <a:endParaRPr lang="en-US" sz="5000" b="1" dirty="0">
              <a:solidFill>
                <a:srgbClr val="00B0F0"/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7" name="Picture 6" descr="A person sitting at a desk with a person in a suit&#10;&#10;AI-generated content may be incorrect.">
            <a:extLst>
              <a:ext uri="{FF2B5EF4-FFF2-40B4-BE49-F238E27FC236}">
                <a16:creationId xmlns:a16="http://schemas.microsoft.com/office/drawing/2014/main" id="{DAAB7748-B6C2-2D01-AA52-483609BDD4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4607" y="2810001"/>
            <a:ext cx="5316215" cy="351049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759893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BF3B6-A76C-7DE0-A125-252457665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B2D39-5FD8-8D66-435D-EA6FE4C52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75650E-137A-6BA3-58FB-D020408C809C}"/>
              </a:ext>
            </a:extLst>
          </p:cNvPr>
          <p:cNvSpPr txBox="1"/>
          <p:nvPr/>
        </p:nvSpPr>
        <p:spPr>
          <a:xfrm>
            <a:off x="1140311" y="1393065"/>
            <a:ext cx="7459404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Basic Prep: What to Say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998046-8B74-4288-7B9E-1C369E8628E8}"/>
              </a:ext>
            </a:extLst>
          </p:cNvPr>
          <p:cNvSpPr txBox="1"/>
          <p:nvPr/>
        </p:nvSpPr>
        <p:spPr>
          <a:xfrm>
            <a:off x="962047" y="2473195"/>
            <a:ext cx="3492263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4. Weaknesses?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CBF542-995B-1FF8-6814-87522EAE0532}"/>
              </a:ext>
            </a:extLst>
          </p:cNvPr>
          <p:cNvSpPr txBox="1"/>
          <p:nvPr/>
        </p:nvSpPr>
        <p:spPr>
          <a:xfrm>
            <a:off x="911719" y="3774806"/>
            <a:ext cx="2858842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5. Quantify!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4538E9-21D0-134F-F45F-4281B6D1C0D5}"/>
              </a:ext>
            </a:extLst>
          </p:cNvPr>
          <p:cNvSpPr txBox="1"/>
          <p:nvPr/>
        </p:nvSpPr>
        <p:spPr>
          <a:xfrm>
            <a:off x="900833" y="4880160"/>
            <a:ext cx="2669682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6. Role Play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99C9C8-BAC0-B83B-1288-F15C9BB91710}"/>
              </a:ext>
            </a:extLst>
          </p:cNvPr>
          <p:cNvSpPr txBox="1"/>
          <p:nvPr/>
        </p:nvSpPr>
        <p:spPr>
          <a:xfrm>
            <a:off x="3156924" y="5954365"/>
            <a:ext cx="4179980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7. Ask Questions…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02A513-EE03-7E33-C474-19827CE1337D}"/>
              </a:ext>
            </a:extLst>
          </p:cNvPr>
          <p:cNvSpPr txBox="1"/>
          <p:nvPr/>
        </p:nvSpPr>
        <p:spPr>
          <a:xfrm>
            <a:off x="5246914" y="2473195"/>
            <a:ext cx="3744685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a. What is a win in this role from your point of view?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17E36-BD1F-4152-570C-848FB6D8EE6B}"/>
              </a:ext>
            </a:extLst>
          </p:cNvPr>
          <p:cNvSpPr txBox="1"/>
          <p:nvPr/>
        </p:nvSpPr>
        <p:spPr>
          <a:xfrm>
            <a:off x="9723620" y="2473195"/>
            <a:ext cx="2139753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b. What short term problems do you have?</a:t>
            </a:r>
          </a:p>
        </p:txBody>
      </p:sp>
      <p:pic>
        <p:nvPicPr>
          <p:cNvPr id="12" name="Picture 11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0D74B3E4-A129-EDB8-01A8-FEC2AC132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010" y="4760750"/>
            <a:ext cx="1788303" cy="1845755"/>
          </a:xfrm>
          <a:prstGeom prst="rect">
            <a:avLst/>
          </a:prstGeom>
        </p:spPr>
      </p:pic>
      <p:pic>
        <p:nvPicPr>
          <p:cNvPr id="13" name="Picture 12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EC4FC321-4362-1BC6-F4F8-28478CF4D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279664" y="4353715"/>
            <a:ext cx="1632673" cy="114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03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D2022-B772-B549-5FFD-6591A743D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BFA12-D95D-F441-4942-73AE620C1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FDBAE6-A207-6B55-9B32-D67B1D00D509}"/>
              </a:ext>
            </a:extLst>
          </p:cNvPr>
          <p:cNvSpPr txBox="1"/>
          <p:nvPr/>
        </p:nvSpPr>
        <p:spPr>
          <a:xfrm>
            <a:off x="1140311" y="1393065"/>
            <a:ext cx="7459404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Basic Prep: What to Say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2DDC98-2CE2-8B73-2CB5-51AD9E7B4048}"/>
              </a:ext>
            </a:extLst>
          </p:cNvPr>
          <p:cNvSpPr txBox="1"/>
          <p:nvPr/>
        </p:nvSpPr>
        <p:spPr>
          <a:xfrm>
            <a:off x="962047" y="2473195"/>
            <a:ext cx="3492263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8. Know the Background of the Interviewer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C39362-786D-1E18-EC09-685597E2A931}"/>
              </a:ext>
            </a:extLst>
          </p:cNvPr>
          <p:cNvSpPr txBox="1"/>
          <p:nvPr/>
        </p:nvSpPr>
        <p:spPr>
          <a:xfrm>
            <a:off x="951161" y="4433883"/>
            <a:ext cx="3485481" cy="206210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9. Do not ask about personal convenience or comfort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A64A6A-71E2-4637-DC6E-6942B4738573}"/>
              </a:ext>
            </a:extLst>
          </p:cNvPr>
          <p:cNvSpPr txBox="1"/>
          <p:nvPr/>
        </p:nvSpPr>
        <p:spPr>
          <a:xfrm>
            <a:off x="4978872" y="3258025"/>
            <a:ext cx="2904124" cy="58477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Dead Space!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21F90A-B3AE-7257-C8B7-91E3A4D1B656}"/>
              </a:ext>
            </a:extLst>
          </p:cNvPr>
          <p:cNvSpPr txBox="1"/>
          <p:nvPr/>
        </p:nvSpPr>
        <p:spPr>
          <a:xfrm>
            <a:off x="4787660" y="5464934"/>
            <a:ext cx="7017185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When you ask that, what do you mean?</a:t>
            </a:r>
          </a:p>
        </p:txBody>
      </p:sp>
      <p:pic>
        <p:nvPicPr>
          <p:cNvPr id="11" name="Picture 10" descr="A pink and blue sign with words&#10;&#10;AI-generated content may be incorrect.">
            <a:extLst>
              <a:ext uri="{FF2B5EF4-FFF2-40B4-BE49-F238E27FC236}">
                <a16:creationId xmlns:a16="http://schemas.microsoft.com/office/drawing/2014/main" id="{26FBA193-114A-9729-FF92-A2B440D85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6252" y="2217704"/>
            <a:ext cx="3508592" cy="300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40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00DAC-EF59-8481-F9D9-A780BAE45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87967-2922-6034-93F7-77D36D290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308674-C870-32BB-682E-5E238F8FB5FD}"/>
              </a:ext>
            </a:extLst>
          </p:cNvPr>
          <p:cNvSpPr txBox="1"/>
          <p:nvPr/>
        </p:nvSpPr>
        <p:spPr>
          <a:xfrm>
            <a:off x="1140311" y="1393065"/>
            <a:ext cx="7459404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Basic Prep: What to Say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9F1F68-742E-1F0F-DC91-250A13EB55DD}"/>
              </a:ext>
            </a:extLst>
          </p:cNvPr>
          <p:cNvSpPr txBox="1"/>
          <p:nvPr/>
        </p:nvSpPr>
        <p:spPr>
          <a:xfrm>
            <a:off x="962047" y="2473195"/>
            <a:ext cx="4016825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10. Money Issue…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40D704-05B9-577C-0BE2-53E6EF2D75B3}"/>
              </a:ext>
            </a:extLst>
          </p:cNvPr>
          <p:cNvSpPr txBox="1"/>
          <p:nvPr/>
        </p:nvSpPr>
        <p:spPr>
          <a:xfrm>
            <a:off x="933493" y="3553325"/>
            <a:ext cx="4027712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11. It’s up to </a:t>
            </a:r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YOU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 to close the interview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8E7B10-1DD8-B017-8FE8-B2F2E6B928E4}"/>
              </a:ext>
            </a:extLst>
          </p:cNvPr>
          <p:cNvSpPr txBox="1"/>
          <p:nvPr/>
        </p:nvSpPr>
        <p:spPr>
          <a:xfrm rot="2379612">
            <a:off x="5102597" y="3186308"/>
            <a:ext cx="2904124" cy="58477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Stay Neutral!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BC22D3-6EF7-A833-C0A0-6FCA4B4FC772}"/>
              </a:ext>
            </a:extLst>
          </p:cNvPr>
          <p:cNvSpPr txBox="1"/>
          <p:nvPr/>
        </p:nvSpPr>
        <p:spPr>
          <a:xfrm>
            <a:off x="911722" y="5312534"/>
            <a:ext cx="6623245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80% to 90% First Interview to Second Interview Success Rate!</a:t>
            </a:r>
          </a:p>
        </p:txBody>
      </p:sp>
      <p:pic>
        <p:nvPicPr>
          <p:cNvPr id="16386" name="Picture 2" descr="JioSaavn - Listen to New &amp; Old Indian ...">
            <a:extLst>
              <a:ext uri="{FF2B5EF4-FFF2-40B4-BE49-F238E27FC236}">
                <a16:creationId xmlns:a16="http://schemas.microsoft.com/office/drawing/2014/main" id="{67A9083E-8F96-C96D-CBE8-00223A530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293" y="3087112"/>
            <a:ext cx="3586098" cy="358609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942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EEA79-B405-6EE8-71EB-7E294B82D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0EAC6-2BB2-C52E-F646-A7C56BF4F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821A01-B87B-9A3B-9988-E2C5929DDAD8}"/>
              </a:ext>
            </a:extLst>
          </p:cNvPr>
          <p:cNvSpPr txBox="1"/>
          <p:nvPr/>
        </p:nvSpPr>
        <p:spPr>
          <a:xfrm>
            <a:off x="1140311" y="1393065"/>
            <a:ext cx="7459404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Advanced Prep!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F444E2-22E1-E991-6082-FEA587375DBB}"/>
              </a:ext>
            </a:extLst>
          </p:cNvPr>
          <p:cNvSpPr txBox="1"/>
          <p:nvPr/>
        </p:nvSpPr>
        <p:spPr>
          <a:xfrm>
            <a:off x="980828" y="2286559"/>
            <a:ext cx="3218067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Who is this for?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BF2FF7-02BA-7CC6-AE51-D9502F45DE70}"/>
              </a:ext>
            </a:extLst>
          </p:cNvPr>
          <p:cNvSpPr txBox="1"/>
          <p:nvPr/>
        </p:nvSpPr>
        <p:spPr>
          <a:xfrm>
            <a:off x="545399" y="3402361"/>
            <a:ext cx="4875687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How many interviews have you had in the last few months?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B5D3A5-B152-6671-7B37-402CC896E39A}"/>
              </a:ext>
            </a:extLst>
          </p:cNvPr>
          <p:cNvSpPr txBox="1"/>
          <p:nvPr/>
        </p:nvSpPr>
        <p:spPr>
          <a:xfrm>
            <a:off x="546512" y="5350760"/>
            <a:ext cx="508095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How many 2nd Interviews did you get?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0252ED-31F7-B796-88F8-E6A8BA34CBFA}"/>
              </a:ext>
            </a:extLst>
          </p:cNvPr>
          <p:cNvSpPr txBox="1"/>
          <p:nvPr/>
        </p:nvSpPr>
        <p:spPr>
          <a:xfrm>
            <a:off x="6670264" y="5026936"/>
            <a:ext cx="468353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How many offers?</a:t>
            </a:r>
          </a:p>
        </p:txBody>
      </p:sp>
      <p:pic>
        <p:nvPicPr>
          <p:cNvPr id="18434" name="Picture 2" descr="Job Offer Images – Browse 227,665 Stock Photos, Vectors, and Video | Adobe  Stock">
            <a:extLst>
              <a:ext uri="{FF2B5EF4-FFF2-40B4-BE49-F238E27FC236}">
                <a16:creationId xmlns:a16="http://schemas.microsoft.com/office/drawing/2014/main" id="{AE003E33-86BB-1498-3D85-89BE893FE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746" y="2751741"/>
            <a:ext cx="6379953" cy="201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348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8F2-8CE5-D5D3-FB7E-D929F9B4D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329DF-222C-DF60-7D83-73E8DCD52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C4581F-FE00-BA34-DFC6-74943AA80D02}"/>
              </a:ext>
            </a:extLst>
          </p:cNvPr>
          <p:cNvSpPr txBox="1"/>
          <p:nvPr/>
        </p:nvSpPr>
        <p:spPr>
          <a:xfrm>
            <a:off x="1140311" y="1393065"/>
            <a:ext cx="7459404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Advanced Prep!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20E8D3-1E09-80A4-F5D6-313BCE02DE09}"/>
              </a:ext>
            </a:extLst>
          </p:cNvPr>
          <p:cNvSpPr txBox="1"/>
          <p:nvPr/>
        </p:nvSpPr>
        <p:spPr>
          <a:xfrm>
            <a:off x="649142" y="2214872"/>
            <a:ext cx="2986685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Insider Information!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1F7CBC-F974-6E1E-9A3F-B25E05BF7218}"/>
              </a:ext>
            </a:extLst>
          </p:cNvPr>
          <p:cNvSpPr txBox="1"/>
          <p:nvPr/>
        </p:nvSpPr>
        <p:spPr>
          <a:xfrm>
            <a:off x="649143" y="3529122"/>
            <a:ext cx="2747197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Why is the job open?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8BADF1-7E75-B576-D221-7F289770C593}"/>
              </a:ext>
            </a:extLst>
          </p:cNvPr>
          <p:cNvSpPr txBox="1"/>
          <p:nvPr/>
        </p:nvSpPr>
        <p:spPr>
          <a:xfrm>
            <a:off x="649142" y="4858904"/>
            <a:ext cx="2747200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Know the Interviewers background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A823C8-5DD6-0780-928A-DB7D821CBDB2}"/>
              </a:ext>
            </a:extLst>
          </p:cNvPr>
          <p:cNvSpPr txBox="1"/>
          <p:nvPr/>
        </p:nvSpPr>
        <p:spPr>
          <a:xfrm>
            <a:off x="3818886" y="4957627"/>
            <a:ext cx="4358285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4. Give them specific questions about the company.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1B34FD-D4F6-D77A-7361-0274EB64EF79}"/>
              </a:ext>
            </a:extLst>
          </p:cNvPr>
          <p:cNvSpPr txBox="1"/>
          <p:nvPr/>
        </p:nvSpPr>
        <p:spPr>
          <a:xfrm>
            <a:off x="8599715" y="5450069"/>
            <a:ext cx="274720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5. Describe the Culture</a:t>
            </a:r>
          </a:p>
        </p:txBody>
      </p:sp>
      <p:pic>
        <p:nvPicPr>
          <p:cNvPr id="20482" name="Picture 2" descr="Vector Graphics &amp; Clip Art ...">
            <a:extLst>
              <a:ext uri="{FF2B5EF4-FFF2-40B4-BE49-F238E27FC236}">
                <a16:creationId xmlns:a16="http://schemas.microsoft.com/office/drawing/2014/main" id="{0FFEBEE8-A6D5-A6F2-B6B0-9101926BA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660" y="2725231"/>
            <a:ext cx="3200400" cy="2540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ome - Cani">
            <a:extLst>
              <a:ext uri="{FF2B5EF4-FFF2-40B4-BE49-F238E27FC236}">
                <a16:creationId xmlns:a16="http://schemas.microsoft.com/office/drawing/2014/main" id="{96D1715E-7245-C13A-0BA8-0B43AC562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2501900"/>
            <a:ext cx="4381500" cy="18542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44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AB457-E429-2E22-AE92-23BEA60AC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E1579-92B6-0672-D6AF-6048D0983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2825EB-9020-2D5B-E3E5-D564D795F3D8}"/>
              </a:ext>
            </a:extLst>
          </p:cNvPr>
          <p:cNvSpPr txBox="1"/>
          <p:nvPr/>
        </p:nvSpPr>
        <p:spPr>
          <a:xfrm>
            <a:off x="838200" y="1406451"/>
            <a:ext cx="425700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Advanced Prep!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A5875A-B01B-C83F-0E3B-76E02359BECA}"/>
              </a:ext>
            </a:extLst>
          </p:cNvPr>
          <p:cNvSpPr txBox="1"/>
          <p:nvPr/>
        </p:nvSpPr>
        <p:spPr>
          <a:xfrm>
            <a:off x="649142" y="2214872"/>
            <a:ext cx="5860703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6. How long is the Interview?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0CAE93-66DD-7698-C439-24259F18C9D3}"/>
              </a:ext>
            </a:extLst>
          </p:cNvPr>
          <p:cNvSpPr txBox="1"/>
          <p:nvPr/>
        </p:nvSpPr>
        <p:spPr>
          <a:xfrm>
            <a:off x="604813" y="2999702"/>
            <a:ext cx="5249100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7. Why you left the previous position (do NOT badmouth!)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4791C8-3B93-A7FF-AB61-A1A6F40F212B}"/>
              </a:ext>
            </a:extLst>
          </p:cNvPr>
          <p:cNvSpPr txBox="1"/>
          <p:nvPr/>
        </p:nvSpPr>
        <p:spPr>
          <a:xfrm>
            <a:off x="649141" y="4754857"/>
            <a:ext cx="474817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8. Money: Stay Neutral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07995D-B156-5A11-190A-62292B0269EA}"/>
              </a:ext>
            </a:extLst>
          </p:cNvPr>
          <p:cNvSpPr txBox="1"/>
          <p:nvPr/>
        </p:nvSpPr>
        <p:spPr>
          <a:xfrm>
            <a:off x="602812" y="5464935"/>
            <a:ext cx="7995087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9. You control the outcome: "When can I come back and meet the team?”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34CD5B-B5C1-8D12-367B-4478DDBF7D1B}"/>
              </a:ext>
            </a:extLst>
          </p:cNvPr>
          <p:cNvSpPr txBox="1"/>
          <p:nvPr/>
        </p:nvSpPr>
        <p:spPr>
          <a:xfrm>
            <a:off x="9164246" y="1747329"/>
            <a:ext cx="2747200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10. Call me back right after the interview - NOT!!!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B99136-A891-CFCA-9BB3-DBAF5D665260}"/>
              </a:ext>
            </a:extLst>
          </p:cNvPr>
          <p:cNvSpPr txBox="1"/>
          <p:nvPr/>
        </p:nvSpPr>
        <p:spPr>
          <a:xfrm>
            <a:off x="9164246" y="4574994"/>
            <a:ext cx="274720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11. Lastly: Help ME out?</a:t>
            </a:r>
          </a:p>
        </p:txBody>
      </p:sp>
      <p:pic>
        <p:nvPicPr>
          <p:cNvPr id="22530" name="Picture 2" descr="Badmouth Stock Illustrations – 49 ...">
            <a:extLst>
              <a:ext uri="{FF2B5EF4-FFF2-40B4-BE49-F238E27FC236}">
                <a16:creationId xmlns:a16="http://schemas.microsoft.com/office/drawing/2014/main" id="{809DD200-4684-C6A9-6576-248ECB7FA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888" y="1965795"/>
            <a:ext cx="2371271" cy="308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34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C607A-540B-30E0-18C6-C7D37F1D6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5F785-64CE-19B5-4A45-C796B2F4A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077CD9-E64C-4AE7-9ED0-7F389C50BA66}"/>
              </a:ext>
            </a:extLst>
          </p:cNvPr>
          <p:cNvSpPr txBox="1"/>
          <p:nvPr/>
        </p:nvSpPr>
        <p:spPr>
          <a:xfrm>
            <a:off x="838200" y="1406451"/>
            <a:ext cx="4887687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Online Interview Prep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9619DD-450E-169C-0179-8BBB83436949}"/>
              </a:ext>
            </a:extLst>
          </p:cNvPr>
          <p:cNvSpPr txBox="1"/>
          <p:nvPr/>
        </p:nvSpPr>
        <p:spPr>
          <a:xfrm>
            <a:off x="649142" y="2214872"/>
            <a:ext cx="2202915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Checklist: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AAF49A-F2A9-C3DA-5AA1-C1EB4939C101}"/>
              </a:ext>
            </a:extLst>
          </p:cNvPr>
          <p:cNvSpPr txBox="1"/>
          <p:nvPr/>
        </p:nvSpPr>
        <p:spPr>
          <a:xfrm>
            <a:off x="602813" y="3000837"/>
            <a:ext cx="442638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a. Download the App beforehand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C45C79-1F4E-7494-2EC8-599C3C8AC608}"/>
              </a:ext>
            </a:extLst>
          </p:cNvPr>
          <p:cNvSpPr txBox="1"/>
          <p:nvPr/>
        </p:nvSpPr>
        <p:spPr>
          <a:xfrm>
            <a:off x="602812" y="4276975"/>
            <a:ext cx="4796502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b. Record a practice interview OR Test Run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409F60-37E8-D842-8230-9C0AFEB9CE6A}"/>
              </a:ext>
            </a:extLst>
          </p:cNvPr>
          <p:cNvSpPr txBox="1"/>
          <p:nvPr/>
        </p:nvSpPr>
        <p:spPr>
          <a:xfrm>
            <a:off x="602812" y="5801446"/>
            <a:ext cx="10304674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c. Be in a Quiet Place with a Plain Background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445AF3-C5B2-FC76-633E-768080D7B21C}"/>
              </a:ext>
            </a:extLst>
          </p:cNvPr>
          <p:cNvSpPr txBox="1"/>
          <p:nvPr/>
        </p:nvSpPr>
        <p:spPr>
          <a:xfrm>
            <a:off x="6013012" y="4866774"/>
            <a:ext cx="5340788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d. Meditate beforehand</a:t>
            </a:r>
          </a:p>
        </p:txBody>
      </p:sp>
      <p:pic>
        <p:nvPicPr>
          <p:cNvPr id="24580" name="Picture 4" descr="The best video conferencing software in ...">
            <a:extLst>
              <a:ext uri="{FF2B5EF4-FFF2-40B4-BE49-F238E27FC236}">
                <a16:creationId xmlns:a16="http://schemas.microsoft.com/office/drawing/2014/main" id="{B8D73966-8785-430E-9B7B-294E86151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27710"/>
            <a:ext cx="5551900" cy="2784707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309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CFDAD-2A77-2828-EA41-EE075B10F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6AC69-7338-B863-4252-C42AA7C04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980480-1F4C-7EC0-9467-C223E8A1FF9E}"/>
              </a:ext>
            </a:extLst>
          </p:cNvPr>
          <p:cNvSpPr txBox="1"/>
          <p:nvPr/>
        </p:nvSpPr>
        <p:spPr>
          <a:xfrm>
            <a:off x="838200" y="1406451"/>
            <a:ext cx="5410200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Online Interview Prep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6AB532-57A2-836B-660C-49500D299709}"/>
              </a:ext>
            </a:extLst>
          </p:cNvPr>
          <p:cNvSpPr txBox="1"/>
          <p:nvPr/>
        </p:nvSpPr>
        <p:spPr>
          <a:xfrm>
            <a:off x="602812" y="2231717"/>
            <a:ext cx="564558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e. Pay attention to your Energy level: Slightly Higher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5C2CDA-48A6-CCE5-0750-ADFF247EBE3C}"/>
              </a:ext>
            </a:extLst>
          </p:cNvPr>
          <p:cNvSpPr txBox="1"/>
          <p:nvPr/>
        </p:nvSpPr>
        <p:spPr>
          <a:xfrm>
            <a:off x="602811" y="3621055"/>
            <a:ext cx="446993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f. Call the Interviewer by their first name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E83AED-C575-8A7C-1F43-4E36EE54C87B}"/>
              </a:ext>
            </a:extLst>
          </p:cNvPr>
          <p:cNvSpPr txBox="1"/>
          <p:nvPr/>
        </p:nvSpPr>
        <p:spPr>
          <a:xfrm>
            <a:off x="581039" y="5042037"/>
            <a:ext cx="446993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g. Slow down by 50%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2757F-62A9-3E2E-2610-577DD259F214}"/>
              </a:ext>
            </a:extLst>
          </p:cNvPr>
          <p:cNvSpPr txBox="1"/>
          <p:nvPr/>
        </p:nvSpPr>
        <p:spPr>
          <a:xfrm>
            <a:off x="617793" y="5958691"/>
            <a:ext cx="3697045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h. Know your CV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1947E9-C2FE-EE3A-6A12-F8C644AE2DF4}"/>
              </a:ext>
            </a:extLst>
          </p:cNvPr>
          <p:cNvSpPr txBox="1"/>
          <p:nvPr/>
        </p:nvSpPr>
        <p:spPr>
          <a:xfrm>
            <a:off x="5486400" y="5529287"/>
            <a:ext cx="589596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Century Gothic" panose="020B0502020202020204" pitchFamily="34" charset="0"/>
                <a:cs typeface="Comic Sans MS"/>
              </a:rPr>
              <a:t>i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. Use Cheat Sheets for Bio of the Interviewer</a:t>
            </a:r>
          </a:p>
        </p:txBody>
      </p:sp>
      <p:pic>
        <p:nvPicPr>
          <p:cNvPr id="26628" name="Picture 4" descr="WV21 Heavy Transport Reflective Danger ...">
            <a:extLst>
              <a:ext uri="{FF2B5EF4-FFF2-40B4-BE49-F238E27FC236}">
                <a16:creationId xmlns:a16="http://schemas.microsoft.com/office/drawing/2014/main" id="{AA502681-5387-9EE5-6C89-276B10816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609" y="2293170"/>
            <a:ext cx="4863579" cy="265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257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1F66F-17DD-80AA-9CAA-D6BA76806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06CF5-2283-385B-EF4B-B9B2FD0F2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5F9439-37C5-D654-2032-6AF807F48382}"/>
              </a:ext>
            </a:extLst>
          </p:cNvPr>
          <p:cNvSpPr txBox="1"/>
          <p:nvPr/>
        </p:nvSpPr>
        <p:spPr>
          <a:xfrm>
            <a:off x="838200" y="1406451"/>
            <a:ext cx="5410200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Online Interview Prep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DD020E-D0EF-E6A5-48FF-ED32A800ED1A}"/>
              </a:ext>
            </a:extLst>
          </p:cNvPr>
          <p:cNvSpPr txBox="1"/>
          <p:nvPr/>
        </p:nvSpPr>
        <p:spPr>
          <a:xfrm>
            <a:off x="581039" y="2699052"/>
            <a:ext cx="5895960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j. Close all other programs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08B894-73F3-303B-C6E8-5CEBCAB8FB09}"/>
              </a:ext>
            </a:extLst>
          </p:cNvPr>
          <p:cNvSpPr txBox="1"/>
          <p:nvPr/>
        </p:nvSpPr>
        <p:spPr>
          <a:xfrm>
            <a:off x="581039" y="3780554"/>
            <a:ext cx="4927132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k. Limit the use of hand movements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0A5385-0866-1023-80AD-6E6E659A6789}"/>
              </a:ext>
            </a:extLst>
          </p:cNvPr>
          <p:cNvSpPr txBox="1"/>
          <p:nvPr/>
        </p:nvSpPr>
        <p:spPr>
          <a:xfrm>
            <a:off x="2169537" y="5451549"/>
            <a:ext cx="446993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l. Summary Close…</a:t>
            </a:r>
          </a:p>
        </p:txBody>
      </p:sp>
      <p:pic>
        <p:nvPicPr>
          <p:cNvPr id="4" name="Picture 2" descr="Too Much Talking Stock Illustrations ...">
            <a:extLst>
              <a:ext uri="{FF2B5EF4-FFF2-40B4-BE49-F238E27FC236}">
                <a16:creationId xmlns:a16="http://schemas.microsoft.com/office/drawing/2014/main" id="{0C005DDA-0275-FDC2-E8E8-3B0EC9FEF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537" y="1746419"/>
            <a:ext cx="4580424" cy="456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969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89B19-F1D4-3B8B-9B12-7B233028E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4B63B-0AA1-124A-6919-BE19DB369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4612B4-FF3E-7B19-2D8D-2532ECA293AC}"/>
              </a:ext>
            </a:extLst>
          </p:cNvPr>
          <p:cNvSpPr txBox="1"/>
          <p:nvPr/>
        </p:nvSpPr>
        <p:spPr>
          <a:xfrm>
            <a:off x="838200" y="1406451"/>
            <a:ext cx="5410200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"Rubber Stamp" Interview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8BCAF2-3D44-70AF-B066-8AE6944743DE}"/>
              </a:ext>
            </a:extLst>
          </p:cNvPr>
          <p:cNvSpPr txBox="1"/>
          <p:nvPr/>
        </p:nvSpPr>
        <p:spPr>
          <a:xfrm>
            <a:off x="745729" y="2429301"/>
            <a:ext cx="4505282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Do your homework on the Interviewer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1A5EA1-B3AC-6E40-A34B-0E24ACF12BB6}"/>
              </a:ext>
            </a:extLst>
          </p:cNvPr>
          <p:cNvSpPr txBox="1"/>
          <p:nvPr/>
        </p:nvSpPr>
        <p:spPr>
          <a:xfrm>
            <a:off x="781080" y="3921740"/>
            <a:ext cx="446993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How do I tell her to get this job?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7B936E-4420-57BF-6CDD-2EEF6B6B4F53}"/>
              </a:ext>
            </a:extLst>
          </p:cNvPr>
          <p:cNvSpPr txBox="1"/>
          <p:nvPr/>
        </p:nvSpPr>
        <p:spPr>
          <a:xfrm>
            <a:off x="787870" y="5437033"/>
            <a:ext cx="4933922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Express appreciation for their time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2FD87C-47C5-DC75-746E-C0609D32A0D9}"/>
              </a:ext>
            </a:extLst>
          </p:cNvPr>
          <p:cNvSpPr txBox="1"/>
          <p:nvPr/>
        </p:nvSpPr>
        <p:spPr>
          <a:xfrm>
            <a:off x="6470209" y="5437033"/>
            <a:ext cx="5140752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5. Tell them you’ve done some homework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972121-1BC8-410F-8FE0-12214B5819E7}"/>
              </a:ext>
            </a:extLst>
          </p:cNvPr>
          <p:cNvSpPr txBox="1"/>
          <p:nvPr/>
        </p:nvSpPr>
        <p:spPr>
          <a:xfrm>
            <a:off x="5769431" y="3539176"/>
            <a:ext cx="1975756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4. Don’t suck up!</a:t>
            </a:r>
          </a:p>
        </p:txBody>
      </p:sp>
      <p:pic>
        <p:nvPicPr>
          <p:cNvPr id="30722" name="Picture 2" descr="Stream Did You Do Your Homework? | A ...">
            <a:extLst>
              <a:ext uri="{FF2B5EF4-FFF2-40B4-BE49-F238E27FC236}">
                <a16:creationId xmlns:a16="http://schemas.microsoft.com/office/drawing/2014/main" id="{7A756CA0-A428-64D5-EAB4-615AF07A5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718" y="1409334"/>
            <a:ext cx="3592507" cy="35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577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2BB54-DCA2-AEFD-94FB-321AFB496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F118EF-4CE0-4AA3-90B2-EB55F6055635}"/>
              </a:ext>
            </a:extLst>
          </p:cNvPr>
          <p:cNvSpPr txBox="1"/>
          <p:nvPr/>
        </p:nvSpPr>
        <p:spPr>
          <a:xfrm>
            <a:off x="1140311" y="1393065"/>
            <a:ext cx="7459404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“I know how to Prep candidates…”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0893BD-C277-D437-06FC-E188E4A43AE8}"/>
              </a:ext>
            </a:extLst>
          </p:cNvPr>
          <p:cNvSpPr txBox="1"/>
          <p:nvPr/>
        </p:nvSpPr>
        <p:spPr>
          <a:xfrm>
            <a:off x="838200" y="2439391"/>
            <a:ext cx="7459404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One of the most important parts of doing the job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83D54F-7A63-CB5F-CA79-FBCF197C8AE9}"/>
              </a:ext>
            </a:extLst>
          </p:cNvPr>
          <p:cNvSpPr txBox="1"/>
          <p:nvPr/>
        </p:nvSpPr>
        <p:spPr>
          <a:xfrm>
            <a:off x="6214533" y="4990771"/>
            <a:ext cx="5139267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More to Prepping than the obvious</a:t>
            </a:r>
          </a:p>
        </p:txBody>
      </p:sp>
      <p:pic>
        <p:nvPicPr>
          <p:cNvPr id="1026" name="Picture 2" descr="Funny Warning Sticker ...">
            <a:extLst>
              <a:ext uri="{FF2B5EF4-FFF2-40B4-BE49-F238E27FC236}">
                <a16:creationId xmlns:a16="http://schemas.microsoft.com/office/drawing/2014/main" id="{5A6AA500-00DE-442E-0F00-7354F9AB1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166" y="183457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ad Job Interview Stock Illustrations ...">
            <a:extLst>
              <a:ext uri="{FF2B5EF4-FFF2-40B4-BE49-F238E27FC236}">
                <a16:creationId xmlns:a16="http://schemas.microsoft.com/office/drawing/2014/main" id="{828D02F9-DD20-7505-656C-F13279CAF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571" y="3666830"/>
            <a:ext cx="3977217" cy="281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304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773C8-6273-6C09-C0D1-396F8D6DC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2EB38-321D-8712-A2B1-BD0536D20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CD6108-98E7-1B53-6E33-A6A3953D6394}"/>
              </a:ext>
            </a:extLst>
          </p:cNvPr>
          <p:cNvSpPr txBox="1"/>
          <p:nvPr/>
        </p:nvSpPr>
        <p:spPr>
          <a:xfrm>
            <a:off x="838200" y="1406451"/>
            <a:ext cx="5410200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"Rubber Stamp" Interview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E8DE72-59E5-28EB-89E6-5CC357D48A5E}"/>
              </a:ext>
            </a:extLst>
          </p:cNvPr>
          <p:cNvSpPr txBox="1"/>
          <p:nvPr/>
        </p:nvSpPr>
        <p:spPr>
          <a:xfrm>
            <a:off x="745729" y="2429301"/>
            <a:ext cx="699945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6. What’s your Goal for this year and how do I help you get there?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E06143-8DCB-C20A-251E-C9B06AD0FD0C}"/>
              </a:ext>
            </a:extLst>
          </p:cNvPr>
          <p:cNvSpPr txBox="1"/>
          <p:nvPr/>
        </p:nvSpPr>
        <p:spPr>
          <a:xfrm>
            <a:off x="773001" y="4037874"/>
            <a:ext cx="3790920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7. Ask for the job!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48FB8C-E9ED-E64E-4F94-848D4F895CDD}"/>
              </a:ext>
            </a:extLst>
          </p:cNvPr>
          <p:cNvSpPr txBox="1"/>
          <p:nvPr/>
        </p:nvSpPr>
        <p:spPr>
          <a:xfrm>
            <a:off x="773001" y="5154005"/>
            <a:ext cx="5830644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NO SUCH THING AS A “RUBBER STAMP” INTERVIEW!</a:t>
            </a:r>
          </a:p>
        </p:txBody>
      </p:sp>
      <p:pic>
        <p:nvPicPr>
          <p:cNvPr id="32770" name="Picture 2" descr="100% Rubber Stamp Clip Art">
            <a:extLst>
              <a:ext uri="{FF2B5EF4-FFF2-40B4-BE49-F238E27FC236}">
                <a16:creationId xmlns:a16="http://schemas.microsoft.com/office/drawing/2014/main" id="{1C0320BE-55EB-FF2C-2D8B-18D7B6BCA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978" y="3648033"/>
            <a:ext cx="3729740" cy="258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970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60596-C4E5-0C41-4B27-8CBEC1BDC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ADE5B-83DF-309D-5C52-F4475ACFC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2D9154-E0B9-B9D1-6BB3-715774447207}"/>
              </a:ext>
            </a:extLst>
          </p:cNvPr>
          <p:cNvSpPr txBox="1"/>
          <p:nvPr/>
        </p:nvSpPr>
        <p:spPr>
          <a:xfrm>
            <a:off x="805658" y="1321132"/>
            <a:ext cx="6128657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Advanced: The 5- Spot Prep!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624FFD-3306-201F-0A0C-F3BF722C52EA}"/>
              </a:ext>
            </a:extLst>
          </p:cNvPr>
          <p:cNvSpPr txBox="1"/>
          <p:nvPr/>
        </p:nvSpPr>
        <p:spPr>
          <a:xfrm>
            <a:off x="382037" y="2237931"/>
            <a:ext cx="4392328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I only have 5 Spots…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20FB57-C336-ED83-2CF4-5BB18F81CF98}"/>
              </a:ext>
            </a:extLst>
          </p:cNvPr>
          <p:cNvSpPr txBox="1"/>
          <p:nvPr/>
        </p:nvSpPr>
        <p:spPr>
          <a:xfrm>
            <a:off x="382037" y="3056494"/>
            <a:ext cx="896978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I wouldn’t waste one of those spots on you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7DE7C8-560E-B40D-746F-023D27EDEA3D}"/>
              </a:ext>
            </a:extLst>
          </p:cNvPr>
          <p:cNvSpPr txBox="1"/>
          <p:nvPr/>
        </p:nvSpPr>
        <p:spPr>
          <a:xfrm>
            <a:off x="382037" y="3965023"/>
            <a:ext cx="4941884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Go in with an attitude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80F343-52F8-2F82-4160-07085A784282}"/>
              </a:ext>
            </a:extLst>
          </p:cNvPr>
          <p:cNvSpPr txBox="1"/>
          <p:nvPr/>
        </p:nvSpPr>
        <p:spPr>
          <a:xfrm>
            <a:off x="382037" y="4824911"/>
            <a:ext cx="8000885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The first interview is about you giving, not taking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CC6360-A21F-92AD-77D1-8A4D28108D1B}"/>
              </a:ext>
            </a:extLst>
          </p:cNvPr>
          <p:cNvSpPr txBox="1"/>
          <p:nvPr/>
        </p:nvSpPr>
        <p:spPr>
          <a:xfrm>
            <a:off x="404500" y="6177243"/>
            <a:ext cx="8000885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4. If you’re not serious, please withdraw</a:t>
            </a:r>
          </a:p>
        </p:txBody>
      </p:sp>
      <p:pic>
        <p:nvPicPr>
          <p:cNvPr id="11" name="Picture 10" descr="A number with a hole in the middle&#10;&#10;AI-generated content may be incorrect.">
            <a:extLst>
              <a:ext uri="{FF2B5EF4-FFF2-40B4-BE49-F238E27FC236}">
                <a16:creationId xmlns:a16="http://schemas.microsoft.com/office/drawing/2014/main" id="{B9C68301-07C3-64A4-456D-1C0D2C873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7620" y="1866272"/>
            <a:ext cx="2204835" cy="394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875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7039B-1F06-3871-4490-D1C7D22D6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5B838-C9E5-1A7C-F771-50F35B96D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66BEBD-3D40-7D1D-AA1B-CAFFA0931A69}"/>
              </a:ext>
            </a:extLst>
          </p:cNvPr>
          <p:cNvSpPr txBox="1"/>
          <p:nvPr/>
        </p:nvSpPr>
        <p:spPr>
          <a:xfrm>
            <a:off x="805658" y="1321132"/>
            <a:ext cx="6128657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Advanced: The 5- Spot Prep!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C03B29-352F-5936-EF15-E9BDC65E23FD}"/>
              </a:ext>
            </a:extLst>
          </p:cNvPr>
          <p:cNvSpPr txBox="1"/>
          <p:nvPr/>
        </p:nvSpPr>
        <p:spPr>
          <a:xfrm>
            <a:off x="805658" y="2043599"/>
            <a:ext cx="4392328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I only have 5 Spots…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C064C7-40F9-1F1F-8FD7-3634D151E9B6}"/>
              </a:ext>
            </a:extLst>
          </p:cNvPr>
          <p:cNvSpPr txBox="1"/>
          <p:nvPr/>
        </p:nvSpPr>
        <p:spPr>
          <a:xfrm>
            <a:off x="3557638" y="2751512"/>
            <a:ext cx="3729552" cy="861774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5000" b="1" dirty="0">
                <a:latin typeface="Century Gothic" panose="020B0502020202020204" pitchFamily="34" charset="0"/>
                <a:cs typeface="Comic Sans MS"/>
              </a:rPr>
              <a:t>4. Please…</a:t>
            </a:r>
          </a:p>
        </p:txBody>
      </p:sp>
      <p:pic>
        <p:nvPicPr>
          <p:cNvPr id="34818" name="Picture 2" descr="Don't you dare censor my comedy ...">
            <a:extLst>
              <a:ext uri="{FF2B5EF4-FFF2-40B4-BE49-F238E27FC236}">
                <a16:creationId xmlns:a16="http://schemas.microsoft.com/office/drawing/2014/main" id="{8CC48AB1-C381-188F-0165-4C476D170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233" y="3841371"/>
            <a:ext cx="3979244" cy="188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0D46EC1-D092-EA71-68A7-494E2CE14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5855" y="5562228"/>
            <a:ext cx="2810053" cy="1044277"/>
          </a:xfrm>
          <a:prstGeom prst="rect">
            <a:avLst/>
          </a:prstGeom>
        </p:spPr>
      </p:pic>
      <p:pic>
        <p:nvPicPr>
          <p:cNvPr id="15" name="Picture 14" descr="A black and white text&#10;&#10;AI-generated content may be incorrect.">
            <a:extLst>
              <a:ext uri="{FF2B5EF4-FFF2-40B4-BE49-F238E27FC236}">
                <a16:creationId xmlns:a16="http://schemas.microsoft.com/office/drawing/2014/main" id="{3032EB47-AF90-5637-C448-A88E89408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489337">
            <a:off x="3233159" y="4290278"/>
            <a:ext cx="3181343" cy="1833691"/>
          </a:xfrm>
          <a:prstGeom prst="rect">
            <a:avLst/>
          </a:prstGeom>
        </p:spPr>
      </p:pic>
      <p:pic>
        <p:nvPicPr>
          <p:cNvPr id="34822" name="Picture 6" descr="Supplicate man stock vector. Illustration of peace, plead - 31863216">
            <a:extLst>
              <a:ext uri="{FF2B5EF4-FFF2-40B4-BE49-F238E27FC236}">
                <a16:creationId xmlns:a16="http://schemas.microsoft.com/office/drawing/2014/main" id="{94FE8545-BBF8-5154-7B9D-18818D0C5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63" y="3245482"/>
            <a:ext cx="2781300" cy="292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983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36AB1-D5E3-5AB0-9DA6-5A7A75F16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90C44-3DDB-8100-F27C-ED2C68EBB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FFECE4-C0AA-C439-83E3-079A2EE28D7A}"/>
              </a:ext>
            </a:extLst>
          </p:cNvPr>
          <p:cNvSpPr txBox="1"/>
          <p:nvPr/>
        </p:nvSpPr>
        <p:spPr>
          <a:xfrm>
            <a:off x="1140311" y="1393065"/>
            <a:ext cx="7459404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The Golden Days of Prepping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4783CA-F6B5-9AC0-DB3B-24706B3DEE54}"/>
              </a:ext>
            </a:extLst>
          </p:cNvPr>
          <p:cNvSpPr txBox="1"/>
          <p:nvPr/>
        </p:nvSpPr>
        <p:spPr>
          <a:xfrm>
            <a:off x="838200" y="2439391"/>
            <a:ext cx="5083629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BIG EVENT!!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F0BD0E-783C-12BF-4FB7-D5A7FB150138}"/>
              </a:ext>
            </a:extLst>
          </p:cNvPr>
          <p:cNvSpPr txBox="1"/>
          <p:nvPr/>
        </p:nvSpPr>
        <p:spPr>
          <a:xfrm>
            <a:off x="4870014" y="3429000"/>
            <a:ext cx="4078044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Those days are gone…</a:t>
            </a:r>
          </a:p>
        </p:txBody>
      </p:sp>
      <p:pic>
        <p:nvPicPr>
          <p:cNvPr id="3074" name="Picture 2" descr="Big Event | SCSU Service Commission">
            <a:extLst>
              <a:ext uri="{FF2B5EF4-FFF2-40B4-BE49-F238E27FC236}">
                <a16:creationId xmlns:a16="http://schemas.microsoft.com/office/drawing/2014/main" id="{E4F8C225-80E7-85B8-E842-8CA73A618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01125"/>
            <a:ext cx="3340100" cy="24384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662F9B-368F-0565-78B4-D8EA7741A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5950" y="5649596"/>
            <a:ext cx="7519496" cy="864611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3076" name="Picture 4" descr="Sad Emoji Clipart: Expressive Image with Frown and Teardrop">
            <a:extLst>
              <a:ext uri="{FF2B5EF4-FFF2-40B4-BE49-F238E27FC236}">
                <a16:creationId xmlns:a16="http://schemas.microsoft.com/office/drawing/2014/main" id="{913BC631-40E4-CAFF-C443-A1E4990C2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0" y="2801736"/>
            <a:ext cx="2082800" cy="18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4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1459D-A5EE-3CCB-08F3-9BB1526C4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5B87F-3189-E9F6-FDF9-903F6E27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7FDB39-B2A5-6B00-6AA4-7B8F61F638E8}"/>
              </a:ext>
            </a:extLst>
          </p:cNvPr>
          <p:cNvSpPr txBox="1"/>
          <p:nvPr/>
        </p:nvSpPr>
        <p:spPr>
          <a:xfrm>
            <a:off x="1140311" y="1393065"/>
            <a:ext cx="7459404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Re-Introduction to the Prep Call!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BE3119-2F86-FDE7-9848-AAD9ED1DA0E2}"/>
              </a:ext>
            </a:extLst>
          </p:cNvPr>
          <p:cNvSpPr txBox="1"/>
          <p:nvPr/>
        </p:nvSpPr>
        <p:spPr>
          <a:xfrm>
            <a:off x="838201" y="2439391"/>
            <a:ext cx="4078044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Prep Call versus Strategy Call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17D12F-BCBE-C3E4-5F44-910ACBA5A30F}"/>
              </a:ext>
            </a:extLst>
          </p:cNvPr>
          <p:cNvSpPr txBox="1"/>
          <p:nvPr/>
        </p:nvSpPr>
        <p:spPr>
          <a:xfrm>
            <a:off x="838199" y="3897534"/>
            <a:ext cx="4078044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To Prep or Not to Prep?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09AF3B-EFC1-5AFB-9BE7-15D77777305E}"/>
              </a:ext>
            </a:extLst>
          </p:cNvPr>
          <p:cNvSpPr txBox="1"/>
          <p:nvPr/>
        </p:nvSpPr>
        <p:spPr>
          <a:xfrm>
            <a:off x="838201" y="5464935"/>
            <a:ext cx="10515599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 Schools: Over Prep and Under Prep = </a:t>
            </a:r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BOTH RIGHT!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5658B8-8B2A-68F5-1E58-9C2954836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2168" y="2361117"/>
            <a:ext cx="2701907" cy="2720541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5122" name="Picture 2" descr="Confused Stock Illustrations – 67,750 ...">
            <a:extLst>
              <a:ext uri="{FF2B5EF4-FFF2-40B4-BE49-F238E27FC236}">
                <a16:creationId xmlns:a16="http://schemas.microsoft.com/office/drawing/2014/main" id="{6102D0E5-CADF-D1CA-8CEB-2E24ED91B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0" y="1685452"/>
            <a:ext cx="2463800" cy="328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038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DF603-3A02-EA41-9274-D49F0D319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0A5DA-5AB3-7256-184A-35276CBA0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279786-1585-2D8E-DE0D-EDECC53C70B3}"/>
              </a:ext>
            </a:extLst>
          </p:cNvPr>
          <p:cNvSpPr txBox="1"/>
          <p:nvPr/>
        </p:nvSpPr>
        <p:spPr>
          <a:xfrm>
            <a:off x="1140311" y="1393065"/>
            <a:ext cx="7459404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Level of Prep depends on 2 things: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6F16F-0DE3-2A94-73B1-61232D2AF774}"/>
              </a:ext>
            </a:extLst>
          </p:cNvPr>
          <p:cNvSpPr txBox="1"/>
          <p:nvPr/>
        </p:nvSpPr>
        <p:spPr>
          <a:xfrm>
            <a:off x="3310072" y="2364267"/>
            <a:ext cx="311988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Interviewing Experience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7E57C4-774B-F107-64E1-E092B8498AE3}"/>
              </a:ext>
            </a:extLst>
          </p:cNvPr>
          <p:cNvSpPr txBox="1"/>
          <p:nvPr/>
        </p:nvSpPr>
        <p:spPr>
          <a:xfrm>
            <a:off x="6146924" y="4044705"/>
            <a:ext cx="2948884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Level of Nerves!</a:t>
            </a:r>
          </a:p>
        </p:txBody>
      </p:sp>
      <p:pic>
        <p:nvPicPr>
          <p:cNvPr id="7170" name="Picture 2" descr="Idioms through pictures - basket case ...">
            <a:extLst>
              <a:ext uri="{FF2B5EF4-FFF2-40B4-BE49-F238E27FC236}">
                <a16:creationId xmlns:a16="http://schemas.microsoft.com/office/drawing/2014/main" id="{5EED93CA-8958-DE04-8399-F49C8DCE9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700" y="1883230"/>
            <a:ext cx="207010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8ADD3BB8-3958-1245-C260-877D38AFC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76" y="218132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Number 2 - Free interface icons">
            <a:extLst>
              <a:ext uri="{FF2B5EF4-FFF2-40B4-BE49-F238E27FC236}">
                <a16:creationId xmlns:a16="http://schemas.microsoft.com/office/drawing/2014/main" id="{F987DD2B-211C-4D27-D8AB-7F2DBDC27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833" y="369317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55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B26FE-5DAB-28C1-A183-BAA3F3944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5D191-56A7-6A50-5188-381567B07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409BEB-423C-FF7B-FEEE-522414C38A0E}"/>
              </a:ext>
            </a:extLst>
          </p:cNvPr>
          <p:cNvSpPr txBox="1"/>
          <p:nvPr/>
        </p:nvSpPr>
        <p:spPr>
          <a:xfrm>
            <a:off x="1140311" y="1393065"/>
            <a:ext cx="7459404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Basic Prep: Before the Interview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255118-0C47-E2DF-DE3C-F02DA4FA8991}"/>
              </a:ext>
            </a:extLst>
          </p:cNvPr>
          <p:cNvSpPr txBox="1"/>
          <p:nvPr/>
        </p:nvSpPr>
        <p:spPr>
          <a:xfrm>
            <a:off x="838200" y="2364889"/>
            <a:ext cx="9175843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Google the Company (value proposition)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0EEDDF-3FFF-626E-8047-C5848C600795}"/>
              </a:ext>
            </a:extLst>
          </p:cNvPr>
          <p:cNvSpPr txBox="1"/>
          <p:nvPr/>
        </p:nvSpPr>
        <p:spPr>
          <a:xfrm>
            <a:off x="828129" y="3273749"/>
            <a:ext cx="4400519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Google YOURSELF!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F8D0A4-2FD8-BDAA-C6AC-08B3DF60DAE4}"/>
              </a:ext>
            </a:extLst>
          </p:cNvPr>
          <p:cNvSpPr txBox="1"/>
          <p:nvPr/>
        </p:nvSpPr>
        <p:spPr>
          <a:xfrm>
            <a:off x="838200" y="4166988"/>
            <a:ext cx="5475514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Look at Company Blogs, Facebook, X Feed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314468-929C-117D-754B-AB2040E1336F}"/>
              </a:ext>
            </a:extLst>
          </p:cNvPr>
          <p:cNvSpPr txBox="1"/>
          <p:nvPr/>
        </p:nvSpPr>
        <p:spPr>
          <a:xfrm>
            <a:off x="828129" y="5723779"/>
            <a:ext cx="9023442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4. Know the Background of the Interviewer</a:t>
            </a:r>
          </a:p>
        </p:txBody>
      </p:sp>
      <p:pic>
        <p:nvPicPr>
          <p:cNvPr id="9218" name="Picture 2" descr="Just Google It">
            <a:extLst>
              <a:ext uri="{FF2B5EF4-FFF2-40B4-BE49-F238E27FC236}">
                <a16:creationId xmlns:a16="http://schemas.microsoft.com/office/drawing/2014/main" id="{B21B60C7-21E0-98EC-91C9-5A4AD3A2F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065" y="3093837"/>
            <a:ext cx="4195018" cy="237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264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64662-4AD3-69AD-E0B6-601E1D59B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0480A-5F87-27DF-F7B7-5CDC05E7D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98C718-05DB-B1D0-A309-6BB116C2F883}"/>
              </a:ext>
            </a:extLst>
          </p:cNvPr>
          <p:cNvSpPr txBox="1"/>
          <p:nvPr/>
        </p:nvSpPr>
        <p:spPr>
          <a:xfrm>
            <a:off x="1140311" y="1393065"/>
            <a:ext cx="7459404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Basic Prep: Before the Interview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8124D5-4F4E-9055-E5A3-6BC9E8EA9FE0}"/>
              </a:ext>
            </a:extLst>
          </p:cNvPr>
          <p:cNvSpPr txBox="1"/>
          <p:nvPr/>
        </p:nvSpPr>
        <p:spPr>
          <a:xfrm>
            <a:off x="1140312" y="2441769"/>
            <a:ext cx="336550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5. Arrive Early (not TOO early!)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215803-6FC9-7D6F-6900-CDA5E91FA086}"/>
              </a:ext>
            </a:extLst>
          </p:cNvPr>
          <p:cNvSpPr txBox="1"/>
          <p:nvPr/>
        </p:nvSpPr>
        <p:spPr>
          <a:xfrm>
            <a:off x="1126735" y="3902940"/>
            <a:ext cx="267976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6. Overdress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B676BF-A806-64DD-019C-F1BD7F9EEBCB}"/>
              </a:ext>
            </a:extLst>
          </p:cNvPr>
          <p:cNvSpPr txBox="1"/>
          <p:nvPr/>
        </p:nvSpPr>
        <p:spPr>
          <a:xfrm>
            <a:off x="1051707" y="5135504"/>
            <a:ext cx="5536729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7. TURN OFF YOUR PHONE!!</a:t>
            </a:r>
          </a:p>
        </p:txBody>
      </p:sp>
      <p:pic>
        <p:nvPicPr>
          <p:cNvPr id="10242" name="Picture 2" descr="clip art dress code #3072542">
            <a:extLst>
              <a:ext uri="{FF2B5EF4-FFF2-40B4-BE49-F238E27FC236}">
                <a16:creationId xmlns:a16="http://schemas.microsoft.com/office/drawing/2014/main" id="{FE0F9BE2-9390-1B5B-970D-4D1296EF8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983" y="2558696"/>
            <a:ext cx="5016968" cy="359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316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65F04-9C04-FCE2-38DC-458B6FA2D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F2195-C835-93A1-97AE-E6804E40F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B4D730-9D0E-E8BC-E507-D35D1599F74A}"/>
              </a:ext>
            </a:extLst>
          </p:cNvPr>
          <p:cNvSpPr txBox="1"/>
          <p:nvPr/>
        </p:nvSpPr>
        <p:spPr>
          <a:xfrm>
            <a:off x="1140311" y="1393065"/>
            <a:ext cx="7459404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Basic Prep: During the Interview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FD594C-D408-0858-0289-69B38B2394FA}"/>
              </a:ext>
            </a:extLst>
          </p:cNvPr>
          <p:cNvSpPr txBox="1"/>
          <p:nvPr/>
        </p:nvSpPr>
        <p:spPr>
          <a:xfrm>
            <a:off x="925287" y="2458032"/>
            <a:ext cx="4484913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Communication: Have a little bit of an attitude, smile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582C78-EAC5-0264-96CB-72FBEEC6134B}"/>
              </a:ext>
            </a:extLst>
          </p:cNvPr>
          <p:cNvSpPr txBox="1"/>
          <p:nvPr/>
        </p:nvSpPr>
        <p:spPr>
          <a:xfrm>
            <a:off x="838201" y="4332930"/>
            <a:ext cx="5536729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Posture; Sit up straight!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A8823E-1F2A-94F6-5252-EDBBA61466C9}"/>
              </a:ext>
            </a:extLst>
          </p:cNvPr>
          <p:cNvSpPr txBox="1"/>
          <p:nvPr/>
        </p:nvSpPr>
        <p:spPr>
          <a:xfrm>
            <a:off x="838200" y="5369619"/>
            <a:ext cx="5536729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Slightly more energy that the Interviewer</a:t>
            </a:r>
          </a:p>
        </p:txBody>
      </p:sp>
      <p:pic>
        <p:nvPicPr>
          <p:cNvPr id="12290" name="Picture 2" descr="Physiocure | The sports Rehab clinic.">
            <a:extLst>
              <a:ext uri="{FF2B5EF4-FFF2-40B4-BE49-F238E27FC236}">
                <a16:creationId xmlns:a16="http://schemas.microsoft.com/office/drawing/2014/main" id="{FF443FA1-D83A-CAF1-06CE-CE66CC11A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2" y="2764745"/>
            <a:ext cx="4915783" cy="368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454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8F0B2-4747-D259-2791-243B5FD4F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DF30B-D7B2-109E-4D6C-DABB70310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CANDIDATE PREPPING 2.0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437797-9FE9-F7AA-BB5A-56BE11041EEA}"/>
              </a:ext>
            </a:extLst>
          </p:cNvPr>
          <p:cNvSpPr txBox="1"/>
          <p:nvPr/>
        </p:nvSpPr>
        <p:spPr>
          <a:xfrm>
            <a:off x="1140311" y="1393065"/>
            <a:ext cx="7459404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Basic Prep: What to Say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EEB302-741B-5706-4354-B89B104A5FBF}"/>
              </a:ext>
            </a:extLst>
          </p:cNvPr>
          <p:cNvSpPr txBox="1"/>
          <p:nvPr/>
        </p:nvSpPr>
        <p:spPr>
          <a:xfrm>
            <a:off x="557223" y="2408778"/>
            <a:ext cx="4466397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30 second summary of your life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AD17FF-A163-615F-67D9-5BAF82F402BE}"/>
              </a:ext>
            </a:extLst>
          </p:cNvPr>
          <p:cNvSpPr txBox="1"/>
          <p:nvPr/>
        </p:nvSpPr>
        <p:spPr>
          <a:xfrm>
            <a:off x="537501" y="3876451"/>
            <a:ext cx="4524358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Every Candidate is asked 2 things: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F8C88A-916F-01DE-A7DB-56675323BA24}"/>
              </a:ext>
            </a:extLst>
          </p:cNvPr>
          <p:cNvSpPr txBox="1"/>
          <p:nvPr/>
        </p:nvSpPr>
        <p:spPr>
          <a:xfrm>
            <a:off x="526614" y="5276794"/>
            <a:ext cx="5536729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Show Linkage: Relaying the Company’s Needs…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69E20A-AD5B-322E-B45F-62B6B91C1CBE}"/>
              </a:ext>
            </a:extLst>
          </p:cNvPr>
          <p:cNvSpPr txBox="1"/>
          <p:nvPr/>
        </p:nvSpPr>
        <p:spPr>
          <a:xfrm>
            <a:off x="6470211" y="5369619"/>
            <a:ext cx="4883589" cy="107721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"I know you’re looking for someone who…”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FF1F6B-C576-44A3-2C7F-B848C6D4F6B5}"/>
              </a:ext>
            </a:extLst>
          </p:cNvPr>
          <p:cNvSpPr txBox="1"/>
          <p:nvPr/>
        </p:nvSpPr>
        <p:spPr>
          <a:xfrm>
            <a:off x="7533182" y="4045367"/>
            <a:ext cx="2851789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b. Why did you leave?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E36CAB-B32A-0BFF-DED1-58DB4DE60ED2}"/>
              </a:ext>
            </a:extLst>
          </p:cNvPr>
          <p:cNvSpPr txBox="1"/>
          <p:nvPr/>
        </p:nvSpPr>
        <p:spPr>
          <a:xfrm>
            <a:off x="7728857" y="2311432"/>
            <a:ext cx="4084187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a. Walk me through your CV (no negatives)</a:t>
            </a:r>
          </a:p>
        </p:txBody>
      </p:sp>
      <p:pic>
        <p:nvPicPr>
          <p:cNvPr id="15" name="Picture 14" descr="A red arrow pointing to the right&#10;&#10;AI-generated content may be incorrect.">
            <a:extLst>
              <a:ext uri="{FF2B5EF4-FFF2-40B4-BE49-F238E27FC236}">
                <a16:creationId xmlns:a16="http://schemas.microsoft.com/office/drawing/2014/main" id="{33472A8B-62B3-2B5D-764C-426802C05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309647">
            <a:off x="5370420" y="3943701"/>
            <a:ext cx="1854200" cy="1079500"/>
          </a:xfrm>
          <a:prstGeom prst="rect">
            <a:avLst/>
          </a:prstGeom>
        </p:spPr>
      </p:pic>
      <p:pic>
        <p:nvPicPr>
          <p:cNvPr id="16" name="Picture 15" descr="A red arrow pointing to the right&#10;&#10;AI-generated content may be incorrect.">
            <a:extLst>
              <a:ext uri="{FF2B5EF4-FFF2-40B4-BE49-F238E27FC236}">
                <a16:creationId xmlns:a16="http://schemas.microsoft.com/office/drawing/2014/main" id="{EBA8643E-7371-44A1-867F-90A1EF09F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017446">
            <a:off x="5449138" y="2946246"/>
            <a:ext cx="18542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747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6536</TotalTime>
  <Words>828</Words>
  <Application>Microsoft Macintosh PowerPoint</Application>
  <PresentationFormat>Widescreen</PresentationFormat>
  <Paragraphs>125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Arial Rounded MT Bold</vt:lpstr>
      <vt:lpstr>Century Gothic</vt:lpstr>
      <vt:lpstr>Office Theme</vt:lpstr>
      <vt:lpstr>CANDIDATE PREPPING 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  <vt:lpstr>CANDIDATE PREPPING 2.0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Tambourlas</dc:creator>
  <cp:lastModifiedBy>Kelly Tambourlas</cp:lastModifiedBy>
  <cp:revision>151</cp:revision>
  <dcterms:created xsi:type="dcterms:W3CDTF">2024-08-12T10:45:38Z</dcterms:created>
  <dcterms:modified xsi:type="dcterms:W3CDTF">2026-07-02T06:22:58Z</dcterms:modified>
</cp:coreProperties>
</file>