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95" r:id="rId4"/>
    <p:sldId id="304" r:id="rId5"/>
    <p:sldId id="296" r:id="rId6"/>
    <p:sldId id="303" r:id="rId7"/>
    <p:sldId id="305" r:id="rId8"/>
    <p:sldId id="297" r:id="rId9"/>
    <p:sldId id="306" r:id="rId10"/>
    <p:sldId id="307" r:id="rId11"/>
    <p:sldId id="298" r:id="rId12"/>
    <p:sldId id="308" r:id="rId13"/>
    <p:sldId id="29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9904"/>
    <p:restoredTop sz="94577"/>
  </p:normalViewPr>
  <p:slideViewPr>
    <p:cSldViewPr snapToGrid="0">
      <p:cViewPr varScale="1">
        <p:scale>
          <a:sx n="74" d="100"/>
          <a:sy n="74" d="100"/>
        </p:scale>
        <p:origin x="192" y="10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D5B466-D17C-AA41-AA08-EC1DC8EF1067}" type="datetimeFigureOut">
              <a:rPr lang="en-US" smtClean="0"/>
              <a:t>8/19/24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EEBD27-8066-2D49-B319-CF64DE386F4C}" type="slidenum">
              <a:rPr lang="en-US" smtClean="0"/>
              <a:t>‹#›</a:t>
            </a:fld>
            <a:endParaRPr lang="en-US"/>
          </a:p>
        </p:txBody>
      </p:sp>
    </p:spTree>
    <p:extLst>
      <p:ext uri="{BB962C8B-B14F-4D97-AF65-F5344CB8AC3E}">
        <p14:creationId xmlns:p14="http://schemas.microsoft.com/office/powerpoint/2010/main" val="3336508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3</a:t>
            </a:fld>
            <a:endParaRPr lang="en-US"/>
          </a:p>
        </p:txBody>
      </p:sp>
    </p:spTree>
    <p:extLst>
      <p:ext uri="{BB962C8B-B14F-4D97-AF65-F5344CB8AC3E}">
        <p14:creationId xmlns:p14="http://schemas.microsoft.com/office/powerpoint/2010/main" val="11715275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12</a:t>
            </a:fld>
            <a:endParaRPr lang="en-US"/>
          </a:p>
        </p:txBody>
      </p:sp>
    </p:spTree>
    <p:extLst>
      <p:ext uri="{BB962C8B-B14F-4D97-AF65-F5344CB8AC3E}">
        <p14:creationId xmlns:p14="http://schemas.microsoft.com/office/powerpoint/2010/main" val="37038002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13</a:t>
            </a:fld>
            <a:endParaRPr lang="en-US"/>
          </a:p>
        </p:txBody>
      </p:sp>
    </p:spTree>
    <p:extLst>
      <p:ext uri="{BB962C8B-B14F-4D97-AF65-F5344CB8AC3E}">
        <p14:creationId xmlns:p14="http://schemas.microsoft.com/office/powerpoint/2010/main" val="2956887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4</a:t>
            </a:fld>
            <a:endParaRPr lang="en-US"/>
          </a:p>
        </p:txBody>
      </p:sp>
    </p:spTree>
    <p:extLst>
      <p:ext uri="{BB962C8B-B14F-4D97-AF65-F5344CB8AC3E}">
        <p14:creationId xmlns:p14="http://schemas.microsoft.com/office/powerpoint/2010/main" val="41329937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5</a:t>
            </a:fld>
            <a:endParaRPr lang="en-US"/>
          </a:p>
        </p:txBody>
      </p:sp>
    </p:spTree>
    <p:extLst>
      <p:ext uri="{BB962C8B-B14F-4D97-AF65-F5344CB8AC3E}">
        <p14:creationId xmlns:p14="http://schemas.microsoft.com/office/powerpoint/2010/main" val="2406210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6</a:t>
            </a:fld>
            <a:endParaRPr lang="en-US"/>
          </a:p>
        </p:txBody>
      </p:sp>
    </p:spTree>
    <p:extLst>
      <p:ext uri="{BB962C8B-B14F-4D97-AF65-F5344CB8AC3E}">
        <p14:creationId xmlns:p14="http://schemas.microsoft.com/office/powerpoint/2010/main" val="938138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7</a:t>
            </a:fld>
            <a:endParaRPr lang="en-US"/>
          </a:p>
        </p:txBody>
      </p:sp>
    </p:spTree>
    <p:extLst>
      <p:ext uri="{BB962C8B-B14F-4D97-AF65-F5344CB8AC3E}">
        <p14:creationId xmlns:p14="http://schemas.microsoft.com/office/powerpoint/2010/main" val="20940691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8</a:t>
            </a:fld>
            <a:endParaRPr lang="en-US"/>
          </a:p>
        </p:txBody>
      </p:sp>
    </p:spTree>
    <p:extLst>
      <p:ext uri="{BB962C8B-B14F-4D97-AF65-F5344CB8AC3E}">
        <p14:creationId xmlns:p14="http://schemas.microsoft.com/office/powerpoint/2010/main" val="36427876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9</a:t>
            </a:fld>
            <a:endParaRPr lang="en-US"/>
          </a:p>
        </p:txBody>
      </p:sp>
    </p:spTree>
    <p:extLst>
      <p:ext uri="{BB962C8B-B14F-4D97-AF65-F5344CB8AC3E}">
        <p14:creationId xmlns:p14="http://schemas.microsoft.com/office/powerpoint/2010/main" val="27029782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10</a:t>
            </a:fld>
            <a:endParaRPr lang="en-US"/>
          </a:p>
        </p:txBody>
      </p:sp>
    </p:spTree>
    <p:extLst>
      <p:ext uri="{BB962C8B-B14F-4D97-AF65-F5344CB8AC3E}">
        <p14:creationId xmlns:p14="http://schemas.microsoft.com/office/powerpoint/2010/main" val="15526857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11</a:t>
            </a:fld>
            <a:endParaRPr lang="en-US"/>
          </a:p>
        </p:txBody>
      </p:sp>
    </p:spTree>
    <p:extLst>
      <p:ext uri="{BB962C8B-B14F-4D97-AF65-F5344CB8AC3E}">
        <p14:creationId xmlns:p14="http://schemas.microsoft.com/office/powerpoint/2010/main" val="3908666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6335E-5058-22E8-C739-EF8F1CA2197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C943C77F-B7AA-A68C-3E9A-CA81CF34B4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D3F2B74B-1FFE-80AB-0303-6203E54BB023}"/>
              </a:ext>
            </a:extLst>
          </p:cNvPr>
          <p:cNvSpPr>
            <a:spLocks noGrp="1"/>
          </p:cNvSpPr>
          <p:nvPr>
            <p:ph type="dt" sz="half" idx="10"/>
          </p:nvPr>
        </p:nvSpPr>
        <p:spPr/>
        <p:txBody>
          <a:bodyPr/>
          <a:lstStyle/>
          <a:p>
            <a:fld id="{396414DD-D40B-3446-B690-84515C872602}" type="datetimeFigureOut">
              <a:rPr lang="en-US" smtClean="0"/>
              <a:t>8/19/24</a:t>
            </a:fld>
            <a:endParaRPr lang="en-US"/>
          </a:p>
        </p:txBody>
      </p:sp>
      <p:sp>
        <p:nvSpPr>
          <p:cNvPr id="5" name="Footer Placeholder 4">
            <a:extLst>
              <a:ext uri="{FF2B5EF4-FFF2-40B4-BE49-F238E27FC236}">
                <a16:creationId xmlns:a16="http://schemas.microsoft.com/office/drawing/2014/main" id="{544DAF2F-5D95-91CA-060B-2C24BCF7F0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08F131-AD38-4868-6B09-9CD9CCAEBD25}"/>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1259808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B7B05-9716-4870-A7C7-861103EB1BD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30D734E-6D17-5E4A-75A1-484809A2CDC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C675272-18E5-25E3-FE18-BAE3CA366A5D}"/>
              </a:ext>
            </a:extLst>
          </p:cNvPr>
          <p:cNvSpPr>
            <a:spLocks noGrp="1"/>
          </p:cNvSpPr>
          <p:nvPr>
            <p:ph type="dt" sz="half" idx="10"/>
          </p:nvPr>
        </p:nvSpPr>
        <p:spPr/>
        <p:txBody>
          <a:bodyPr/>
          <a:lstStyle/>
          <a:p>
            <a:fld id="{396414DD-D40B-3446-B690-84515C872602}" type="datetimeFigureOut">
              <a:rPr lang="en-US" smtClean="0"/>
              <a:t>8/19/24</a:t>
            </a:fld>
            <a:endParaRPr lang="en-US"/>
          </a:p>
        </p:txBody>
      </p:sp>
      <p:sp>
        <p:nvSpPr>
          <p:cNvPr id="5" name="Footer Placeholder 4">
            <a:extLst>
              <a:ext uri="{FF2B5EF4-FFF2-40B4-BE49-F238E27FC236}">
                <a16:creationId xmlns:a16="http://schemas.microsoft.com/office/drawing/2014/main" id="{058AA825-CFB7-E4B8-2F55-68A709E772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14A493-EB84-71F4-6FA4-DD5F9477F6EF}"/>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1469242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2020DD-3AA6-CEA9-6871-9D98D286424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BD8B676-B4C5-625A-9FE3-0DEA8228A8B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27FDA74-B129-997A-1722-C481BC1FF786}"/>
              </a:ext>
            </a:extLst>
          </p:cNvPr>
          <p:cNvSpPr>
            <a:spLocks noGrp="1"/>
          </p:cNvSpPr>
          <p:nvPr>
            <p:ph type="dt" sz="half" idx="10"/>
          </p:nvPr>
        </p:nvSpPr>
        <p:spPr/>
        <p:txBody>
          <a:bodyPr/>
          <a:lstStyle/>
          <a:p>
            <a:fld id="{396414DD-D40B-3446-B690-84515C872602}" type="datetimeFigureOut">
              <a:rPr lang="en-US" smtClean="0"/>
              <a:t>8/19/24</a:t>
            </a:fld>
            <a:endParaRPr lang="en-US"/>
          </a:p>
        </p:txBody>
      </p:sp>
      <p:sp>
        <p:nvSpPr>
          <p:cNvPr id="5" name="Footer Placeholder 4">
            <a:extLst>
              <a:ext uri="{FF2B5EF4-FFF2-40B4-BE49-F238E27FC236}">
                <a16:creationId xmlns:a16="http://schemas.microsoft.com/office/drawing/2014/main" id="{438BF428-781C-8CFD-0CA0-51AA611685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09DA2A-937E-EC33-2852-86EB5E2C125A}"/>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4276441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7AEA5-B659-666D-B76F-22A3B4E4140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5B19332-0068-7D6A-8BA4-58FD01BDB31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841C3DC-5FF8-BFB6-CA6D-4183B3C7DDB7}"/>
              </a:ext>
            </a:extLst>
          </p:cNvPr>
          <p:cNvSpPr>
            <a:spLocks noGrp="1"/>
          </p:cNvSpPr>
          <p:nvPr>
            <p:ph type="dt" sz="half" idx="10"/>
          </p:nvPr>
        </p:nvSpPr>
        <p:spPr/>
        <p:txBody>
          <a:bodyPr/>
          <a:lstStyle/>
          <a:p>
            <a:fld id="{396414DD-D40B-3446-B690-84515C872602}" type="datetimeFigureOut">
              <a:rPr lang="en-US" smtClean="0"/>
              <a:t>8/19/24</a:t>
            </a:fld>
            <a:endParaRPr lang="en-US"/>
          </a:p>
        </p:txBody>
      </p:sp>
      <p:sp>
        <p:nvSpPr>
          <p:cNvPr id="5" name="Footer Placeholder 4">
            <a:extLst>
              <a:ext uri="{FF2B5EF4-FFF2-40B4-BE49-F238E27FC236}">
                <a16:creationId xmlns:a16="http://schemas.microsoft.com/office/drawing/2014/main" id="{CAEA0855-D6D5-FE39-3C7E-7DC7263C92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D98D3D-9B61-D3F1-F81F-43451DD22118}"/>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2069112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A5B36-949A-09E8-3D23-51EEF89FBC6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20E12A8-9398-5960-A806-270FE0685CB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BDAC4AC-E30A-6C4A-A014-E2FD63ED0E0F}"/>
              </a:ext>
            </a:extLst>
          </p:cNvPr>
          <p:cNvSpPr>
            <a:spLocks noGrp="1"/>
          </p:cNvSpPr>
          <p:nvPr>
            <p:ph type="dt" sz="half" idx="10"/>
          </p:nvPr>
        </p:nvSpPr>
        <p:spPr/>
        <p:txBody>
          <a:bodyPr/>
          <a:lstStyle/>
          <a:p>
            <a:fld id="{396414DD-D40B-3446-B690-84515C872602}" type="datetimeFigureOut">
              <a:rPr lang="en-US" smtClean="0"/>
              <a:t>8/19/24</a:t>
            </a:fld>
            <a:endParaRPr lang="en-US"/>
          </a:p>
        </p:txBody>
      </p:sp>
      <p:sp>
        <p:nvSpPr>
          <p:cNvPr id="5" name="Footer Placeholder 4">
            <a:extLst>
              <a:ext uri="{FF2B5EF4-FFF2-40B4-BE49-F238E27FC236}">
                <a16:creationId xmlns:a16="http://schemas.microsoft.com/office/drawing/2014/main" id="{2C57685B-B41D-556B-419B-3242935392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052CC9-1883-B3DC-7D81-9B958AA02B94}"/>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2128693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C161E-7F71-FD35-21C2-F4804D3228C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656B570-716C-EF55-D306-C39C08D8E90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53AE8B2-EE90-9AED-59FB-78C11709DA6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7E2A995-F0F1-916D-4CEC-E29B78637923}"/>
              </a:ext>
            </a:extLst>
          </p:cNvPr>
          <p:cNvSpPr>
            <a:spLocks noGrp="1"/>
          </p:cNvSpPr>
          <p:nvPr>
            <p:ph type="dt" sz="half" idx="10"/>
          </p:nvPr>
        </p:nvSpPr>
        <p:spPr/>
        <p:txBody>
          <a:bodyPr/>
          <a:lstStyle/>
          <a:p>
            <a:fld id="{396414DD-D40B-3446-B690-84515C872602}" type="datetimeFigureOut">
              <a:rPr lang="en-US" smtClean="0"/>
              <a:t>8/19/24</a:t>
            </a:fld>
            <a:endParaRPr lang="en-US"/>
          </a:p>
        </p:txBody>
      </p:sp>
      <p:sp>
        <p:nvSpPr>
          <p:cNvPr id="6" name="Footer Placeholder 5">
            <a:extLst>
              <a:ext uri="{FF2B5EF4-FFF2-40B4-BE49-F238E27FC236}">
                <a16:creationId xmlns:a16="http://schemas.microsoft.com/office/drawing/2014/main" id="{4073D475-DD0E-C41D-ECB5-9FD1A4B417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145F3D-4404-E541-A6D7-DD5ECAEFA9D9}"/>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2648279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E24DA-7063-AF8A-21EC-51867331389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1C9F423-EF3E-C50E-0ECC-D3A9BA2BC8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87099F3-B185-A1AC-5923-445404E610C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C717ABE1-4F61-0E3E-AA72-3E7C2E9CFA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B35DD44-CD3A-C812-E373-105EEF0AC68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9EFEB5F1-C473-0CDB-CEF4-7DEC167CFFA6}"/>
              </a:ext>
            </a:extLst>
          </p:cNvPr>
          <p:cNvSpPr>
            <a:spLocks noGrp="1"/>
          </p:cNvSpPr>
          <p:nvPr>
            <p:ph type="dt" sz="half" idx="10"/>
          </p:nvPr>
        </p:nvSpPr>
        <p:spPr/>
        <p:txBody>
          <a:bodyPr/>
          <a:lstStyle/>
          <a:p>
            <a:fld id="{396414DD-D40B-3446-B690-84515C872602}" type="datetimeFigureOut">
              <a:rPr lang="en-US" smtClean="0"/>
              <a:t>8/19/24</a:t>
            </a:fld>
            <a:endParaRPr lang="en-US"/>
          </a:p>
        </p:txBody>
      </p:sp>
      <p:sp>
        <p:nvSpPr>
          <p:cNvPr id="8" name="Footer Placeholder 7">
            <a:extLst>
              <a:ext uri="{FF2B5EF4-FFF2-40B4-BE49-F238E27FC236}">
                <a16:creationId xmlns:a16="http://schemas.microsoft.com/office/drawing/2014/main" id="{64C982EE-7F04-9256-95FA-08C4E994051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EB41536-0B5F-3124-60AD-A6896C10E260}"/>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3567580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3109F-8FFA-2C28-4664-4923275DE9B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D08C28FC-267D-88C0-C074-E5350EB93B94}"/>
              </a:ext>
            </a:extLst>
          </p:cNvPr>
          <p:cNvSpPr>
            <a:spLocks noGrp="1"/>
          </p:cNvSpPr>
          <p:nvPr>
            <p:ph type="dt" sz="half" idx="10"/>
          </p:nvPr>
        </p:nvSpPr>
        <p:spPr/>
        <p:txBody>
          <a:bodyPr/>
          <a:lstStyle/>
          <a:p>
            <a:fld id="{396414DD-D40B-3446-B690-84515C872602}" type="datetimeFigureOut">
              <a:rPr lang="en-US" smtClean="0"/>
              <a:t>8/19/24</a:t>
            </a:fld>
            <a:endParaRPr lang="en-US"/>
          </a:p>
        </p:txBody>
      </p:sp>
      <p:sp>
        <p:nvSpPr>
          <p:cNvPr id="4" name="Footer Placeholder 3">
            <a:extLst>
              <a:ext uri="{FF2B5EF4-FFF2-40B4-BE49-F238E27FC236}">
                <a16:creationId xmlns:a16="http://schemas.microsoft.com/office/drawing/2014/main" id="{B1F4D728-3C75-9222-1BF6-9958058218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1C172EF-FC91-0400-FE24-5B70536A78E9}"/>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3069755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D68F2C-09C6-A6FA-200E-A5A0D60A3192}"/>
              </a:ext>
            </a:extLst>
          </p:cNvPr>
          <p:cNvSpPr>
            <a:spLocks noGrp="1"/>
          </p:cNvSpPr>
          <p:nvPr>
            <p:ph type="dt" sz="half" idx="10"/>
          </p:nvPr>
        </p:nvSpPr>
        <p:spPr/>
        <p:txBody>
          <a:bodyPr/>
          <a:lstStyle/>
          <a:p>
            <a:fld id="{396414DD-D40B-3446-B690-84515C872602}" type="datetimeFigureOut">
              <a:rPr lang="en-US" smtClean="0"/>
              <a:t>8/19/24</a:t>
            </a:fld>
            <a:endParaRPr lang="en-US"/>
          </a:p>
        </p:txBody>
      </p:sp>
      <p:sp>
        <p:nvSpPr>
          <p:cNvPr id="3" name="Footer Placeholder 2">
            <a:extLst>
              <a:ext uri="{FF2B5EF4-FFF2-40B4-BE49-F238E27FC236}">
                <a16:creationId xmlns:a16="http://schemas.microsoft.com/office/drawing/2014/main" id="{23672E2A-401E-79B2-2AB2-06E83E2611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CD3A428-4929-C932-E396-E2129B7482CB}"/>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2051305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1FCD7-35B7-8212-20E4-FBE169AAB1B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7AAB746B-C8CA-00E5-41B1-6BD78B51AD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163862B-5A06-8176-84F6-0AE2071339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B2F2FC3-4CA8-4D5C-EB2B-637399D1D7D2}"/>
              </a:ext>
            </a:extLst>
          </p:cNvPr>
          <p:cNvSpPr>
            <a:spLocks noGrp="1"/>
          </p:cNvSpPr>
          <p:nvPr>
            <p:ph type="dt" sz="half" idx="10"/>
          </p:nvPr>
        </p:nvSpPr>
        <p:spPr/>
        <p:txBody>
          <a:bodyPr/>
          <a:lstStyle/>
          <a:p>
            <a:fld id="{396414DD-D40B-3446-B690-84515C872602}" type="datetimeFigureOut">
              <a:rPr lang="en-US" smtClean="0"/>
              <a:t>8/19/24</a:t>
            </a:fld>
            <a:endParaRPr lang="en-US"/>
          </a:p>
        </p:txBody>
      </p:sp>
      <p:sp>
        <p:nvSpPr>
          <p:cNvPr id="6" name="Footer Placeholder 5">
            <a:extLst>
              <a:ext uri="{FF2B5EF4-FFF2-40B4-BE49-F238E27FC236}">
                <a16:creationId xmlns:a16="http://schemas.microsoft.com/office/drawing/2014/main" id="{6AA101CC-13DC-6036-5CBB-D12F9AAF53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0651EE-E714-9D65-E7F3-9628BEB58206}"/>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1949169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A80A1-466A-0673-6F93-B53E7844C8F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D756BB8-6C83-AC5E-C096-A998D65BF5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BCDA7E-325C-C121-4F57-7EF379FEEC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9F5E0DB-14C5-493F-6BF6-C03653656C55}"/>
              </a:ext>
            </a:extLst>
          </p:cNvPr>
          <p:cNvSpPr>
            <a:spLocks noGrp="1"/>
          </p:cNvSpPr>
          <p:nvPr>
            <p:ph type="dt" sz="half" idx="10"/>
          </p:nvPr>
        </p:nvSpPr>
        <p:spPr/>
        <p:txBody>
          <a:bodyPr/>
          <a:lstStyle/>
          <a:p>
            <a:fld id="{396414DD-D40B-3446-B690-84515C872602}" type="datetimeFigureOut">
              <a:rPr lang="en-US" smtClean="0"/>
              <a:t>8/19/24</a:t>
            </a:fld>
            <a:endParaRPr lang="en-US"/>
          </a:p>
        </p:txBody>
      </p:sp>
      <p:sp>
        <p:nvSpPr>
          <p:cNvPr id="6" name="Footer Placeholder 5">
            <a:extLst>
              <a:ext uri="{FF2B5EF4-FFF2-40B4-BE49-F238E27FC236}">
                <a16:creationId xmlns:a16="http://schemas.microsoft.com/office/drawing/2014/main" id="{84820236-C501-7BA8-C6DD-4E56A26071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7C4358-E892-4642-3AC3-2B847755E7B8}"/>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1156753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60E85A-B524-9494-E735-5D0157B365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C56E272-E52B-F810-565E-6EB97FB01C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99ABBD0-E1D2-2485-9126-EB8D90E090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96414DD-D40B-3446-B690-84515C872602}" type="datetimeFigureOut">
              <a:rPr lang="en-US" smtClean="0"/>
              <a:t>8/19/24</a:t>
            </a:fld>
            <a:endParaRPr lang="en-US"/>
          </a:p>
        </p:txBody>
      </p:sp>
      <p:sp>
        <p:nvSpPr>
          <p:cNvPr id="5" name="Footer Placeholder 4">
            <a:extLst>
              <a:ext uri="{FF2B5EF4-FFF2-40B4-BE49-F238E27FC236}">
                <a16:creationId xmlns:a16="http://schemas.microsoft.com/office/drawing/2014/main" id="{11D66C3C-A861-C18E-9883-8BE566B435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5369A97-E6B2-854E-42AD-92022B58D7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5CD8858-8B60-F542-BCDA-53286A0E169D}" type="slidenum">
              <a:rPr lang="en-US" smtClean="0"/>
              <a:t>‹#›</a:t>
            </a:fld>
            <a:endParaRPr lang="en-US"/>
          </a:p>
        </p:txBody>
      </p:sp>
    </p:spTree>
    <p:extLst>
      <p:ext uri="{BB962C8B-B14F-4D97-AF65-F5344CB8AC3E}">
        <p14:creationId xmlns:p14="http://schemas.microsoft.com/office/powerpoint/2010/main" val="646505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49D730-7C33-4EBA-D357-944AC54E6DE2}"/>
              </a:ext>
            </a:extLst>
          </p:cNvPr>
          <p:cNvSpPr>
            <a:spLocks noGrp="1"/>
          </p:cNvSpPr>
          <p:nvPr>
            <p:ph type="ctrTitle"/>
          </p:nvPr>
        </p:nvSpPr>
        <p:spPr>
          <a:xfrm>
            <a:off x="487528" y="4627951"/>
            <a:ext cx="3033708" cy="1176707"/>
          </a:xfrm>
          <a:ln w="63500">
            <a:solidFill>
              <a:schemeClr val="bg1"/>
            </a:solidFill>
          </a:ln>
        </p:spPr>
        <p:txBody>
          <a:bodyPr>
            <a:normAutofit/>
          </a:bodyPr>
          <a:lstStyle/>
          <a:p>
            <a:r>
              <a:rPr lang="en-US" sz="6700" b="1" dirty="0">
                <a:solidFill>
                  <a:schemeClr val="bg1"/>
                </a:solidFill>
                <a:latin typeface="Arial Rounded MT Bold" panose="020F0704030504030204" pitchFamily="34" charset="77"/>
              </a:rPr>
              <a:t>Part 2</a:t>
            </a:r>
          </a:p>
        </p:txBody>
      </p:sp>
      <p:grpSp>
        <p:nvGrpSpPr>
          <p:cNvPr id="56" name="Group 55">
            <a:extLst>
              <a:ext uri="{FF2B5EF4-FFF2-40B4-BE49-F238E27FC236}">
                <a16:creationId xmlns:a16="http://schemas.microsoft.com/office/drawing/2014/main" id="{7E1A958F-B13C-493F-9379-F8B2A8E255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20000" y="-1"/>
            <a:ext cx="4572000" cy="6858001"/>
            <a:chOff x="7620000" y="-1"/>
            <a:chExt cx="4572000" cy="6858001"/>
          </a:xfrm>
          <a:effectLst>
            <a:outerShdw blurRad="381000" dist="152400" dir="10800000" algn="ctr" rotWithShape="0">
              <a:srgbClr val="000000">
                <a:alpha val="10000"/>
              </a:srgbClr>
            </a:outerShdw>
          </a:effectLst>
        </p:grpSpPr>
        <p:grpSp>
          <p:nvGrpSpPr>
            <p:cNvPr id="57" name="Group 56">
              <a:extLst>
                <a:ext uri="{FF2B5EF4-FFF2-40B4-BE49-F238E27FC236}">
                  <a16:creationId xmlns:a16="http://schemas.microsoft.com/office/drawing/2014/main" id="{2FB5EAED-0736-41E4-9FF1-75ABE9B8F08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7648048" y="0"/>
              <a:ext cx="4543952" cy="6858000"/>
              <a:chOff x="7648048" y="0"/>
              <a:chExt cx="4543952" cy="6858000"/>
            </a:xfrm>
          </p:grpSpPr>
          <p:sp>
            <p:nvSpPr>
              <p:cNvPr id="61" name="Freeform: Shape 60">
                <a:extLst>
                  <a:ext uri="{FF2B5EF4-FFF2-40B4-BE49-F238E27FC236}">
                    <a16:creationId xmlns:a16="http://schemas.microsoft.com/office/drawing/2014/main" id="{9A11F6D4-9A5C-47E6-8FE1-23C1050E98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648048" y="0"/>
                <a:ext cx="4543952" cy="6858000"/>
              </a:xfrm>
              <a:custGeom>
                <a:avLst/>
                <a:gdLst>
                  <a:gd name="connsiteX0" fmla="*/ 328959 w 4543952"/>
                  <a:gd name="connsiteY0" fmla="*/ 6564619 h 6858000"/>
                  <a:gd name="connsiteX1" fmla="*/ 306480 w 4543952"/>
                  <a:gd name="connsiteY1" fmla="*/ 6588624 h 6858000"/>
                  <a:gd name="connsiteX2" fmla="*/ 289858 w 4543952"/>
                  <a:gd name="connsiteY2" fmla="*/ 6625223 h 6858000"/>
                  <a:gd name="connsiteX3" fmla="*/ 289858 w 4543952"/>
                  <a:gd name="connsiteY3" fmla="*/ 6625224 h 6858000"/>
                  <a:gd name="connsiteX4" fmla="*/ 289870 w 4543952"/>
                  <a:gd name="connsiteY4" fmla="*/ 6645551 h 6858000"/>
                  <a:gd name="connsiteX5" fmla="*/ 296953 w 4543952"/>
                  <a:gd name="connsiteY5" fmla="*/ 6662539 h 6858000"/>
                  <a:gd name="connsiteX6" fmla="*/ 296953 w 4543952"/>
                  <a:gd name="connsiteY6" fmla="*/ 6662541 h 6858000"/>
                  <a:gd name="connsiteX7" fmla="*/ 296954 w 4543952"/>
                  <a:gd name="connsiteY7" fmla="*/ 6662543 h 6858000"/>
                  <a:gd name="connsiteX8" fmla="*/ 311551 w 4543952"/>
                  <a:gd name="connsiteY8" fmla="*/ 6702975 h 6858000"/>
                  <a:gd name="connsiteX9" fmla="*/ 297715 w 4543952"/>
                  <a:gd name="connsiteY9" fmla="*/ 6742551 h 6858000"/>
                  <a:gd name="connsiteX10" fmla="*/ 297714 w 4543952"/>
                  <a:gd name="connsiteY10" fmla="*/ 6742554 h 6858000"/>
                  <a:gd name="connsiteX11" fmla="*/ 283011 w 4543952"/>
                  <a:gd name="connsiteY11" fmla="*/ 6776799 h 6858000"/>
                  <a:gd name="connsiteX12" fmla="*/ 278238 w 4543952"/>
                  <a:gd name="connsiteY12" fmla="*/ 6812061 h 6858000"/>
                  <a:gd name="connsiteX13" fmla="*/ 278237 w 4543952"/>
                  <a:gd name="connsiteY13" fmla="*/ 6812062 h 6858000"/>
                  <a:gd name="connsiteX14" fmla="*/ 278237 w 4543952"/>
                  <a:gd name="connsiteY14" fmla="*/ 6812063 h 6858000"/>
                  <a:gd name="connsiteX15" fmla="*/ 278238 w 4543952"/>
                  <a:gd name="connsiteY15" fmla="*/ 6812061 h 6858000"/>
                  <a:gd name="connsiteX16" fmla="*/ 297714 w 4543952"/>
                  <a:gd name="connsiteY16" fmla="*/ 6742554 h 6858000"/>
                  <a:gd name="connsiteX17" fmla="*/ 297715 w 4543952"/>
                  <a:gd name="connsiteY17" fmla="*/ 6742552 h 6858000"/>
                  <a:gd name="connsiteX18" fmla="*/ 311551 w 4543952"/>
                  <a:gd name="connsiteY18" fmla="*/ 6702976 h 6858000"/>
                  <a:gd name="connsiteX19" fmla="*/ 311551 w 4543952"/>
                  <a:gd name="connsiteY19" fmla="*/ 6702975 h 6858000"/>
                  <a:gd name="connsiteX20" fmla="*/ 308405 w 4543952"/>
                  <a:gd name="connsiteY20" fmla="*/ 6683026 h 6858000"/>
                  <a:gd name="connsiteX21" fmla="*/ 296954 w 4543952"/>
                  <a:gd name="connsiteY21" fmla="*/ 6662543 h 6858000"/>
                  <a:gd name="connsiteX22" fmla="*/ 296953 w 4543952"/>
                  <a:gd name="connsiteY22" fmla="*/ 6662540 h 6858000"/>
                  <a:gd name="connsiteX23" fmla="*/ 296953 w 4543952"/>
                  <a:gd name="connsiteY23" fmla="*/ 6662539 h 6858000"/>
                  <a:gd name="connsiteX24" fmla="*/ 289858 w 4543952"/>
                  <a:gd name="connsiteY24" fmla="*/ 6625224 h 6858000"/>
                  <a:gd name="connsiteX25" fmla="*/ 306480 w 4543952"/>
                  <a:gd name="connsiteY25" fmla="*/ 6588625 h 6858000"/>
                  <a:gd name="connsiteX26" fmla="*/ 328959 w 4543952"/>
                  <a:gd name="connsiteY26" fmla="*/ 6564620 h 6858000"/>
                  <a:gd name="connsiteX27" fmla="*/ 248638 w 4543952"/>
                  <a:gd name="connsiteY27" fmla="*/ 6438980 h 6858000"/>
                  <a:gd name="connsiteX28" fmla="*/ 268569 w 4543952"/>
                  <a:gd name="connsiteY28" fmla="*/ 6463840 h 6858000"/>
                  <a:gd name="connsiteX29" fmla="*/ 268572 w 4543952"/>
                  <a:gd name="connsiteY29" fmla="*/ 6463848 h 6858000"/>
                  <a:gd name="connsiteX30" fmla="*/ 279556 w 4543952"/>
                  <a:gd name="connsiteY30" fmla="*/ 6508051 h 6858000"/>
                  <a:gd name="connsiteX31" fmla="*/ 282367 w 4543952"/>
                  <a:gd name="connsiteY31" fmla="*/ 6513011 h 6858000"/>
                  <a:gd name="connsiteX32" fmla="*/ 284834 w 4543952"/>
                  <a:gd name="connsiteY32" fmla="*/ 6521803 h 6858000"/>
                  <a:gd name="connsiteX33" fmla="*/ 301172 w 4543952"/>
                  <a:gd name="connsiteY33" fmla="*/ 6546194 h 6858000"/>
                  <a:gd name="connsiteX34" fmla="*/ 301172 w 4543952"/>
                  <a:gd name="connsiteY34" fmla="*/ 6546193 h 6858000"/>
                  <a:gd name="connsiteX35" fmla="*/ 282367 w 4543952"/>
                  <a:gd name="connsiteY35" fmla="*/ 6513011 h 6858000"/>
                  <a:gd name="connsiteX36" fmla="*/ 268572 w 4543952"/>
                  <a:gd name="connsiteY36" fmla="*/ 6463848 h 6858000"/>
                  <a:gd name="connsiteX37" fmla="*/ 268569 w 4543952"/>
                  <a:gd name="connsiteY37" fmla="*/ 6463839 h 6858000"/>
                  <a:gd name="connsiteX38" fmla="*/ 166047 w 4543952"/>
                  <a:gd name="connsiteY38" fmla="*/ 6392242 h 6858000"/>
                  <a:gd name="connsiteX39" fmla="*/ 173364 w 4543952"/>
                  <a:gd name="connsiteY39" fmla="*/ 6407332 h 6858000"/>
                  <a:gd name="connsiteX40" fmla="*/ 173364 w 4543952"/>
                  <a:gd name="connsiteY40" fmla="*/ 6407331 h 6858000"/>
                  <a:gd name="connsiteX41" fmla="*/ 401733 w 4543952"/>
                  <a:gd name="connsiteY41" fmla="*/ 4221390 h 6858000"/>
                  <a:gd name="connsiteX42" fmla="*/ 396017 w 4543952"/>
                  <a:gd name="connsiteY42" fmla="*/ 4253013 h 6858000"/>
                  <a:gd name="connsiteX43" fmla="*/ 356201 w 4543952"/>
                  <a:gd name="connsiteY43" fmla="*/ 4324644 h 6858000"/>
                  <a:gd name="connsiteX44" fmla="*/ 347247 w 4543952"/>
                  <a:gd name="connsiteY44" fmla="*/ 4363889 h 6858000"/>
                  <a:gd name="connsiteX45" fmla="*/ 347247 w 4543952"/>
                  <a:gd name="connsiteY45" fmla="*/ 4363890 h 6858000"/>
                  <a:gd name="connsiteX46" fmla="*/ 348009 w 4543952"/>
                  <a:gd name="connsiteY46" fmla="*/ 4482004 h 6858000"/>
                  <a:gd name="connsiteX47" fmla="*/ 408019 w 4543952"/>
                  <a:gd name="connsiteY47" fmla="*/ 4659174 h 6858000"/>
                  <a:gd name="connsiteX48" fmla="*/ 416021 w 4543952"/>
                  <a:gd name="connsiteY48" fmla="*/ 4677655 h 6858000"/>
                  <a:gd name="connsiteX49" fmla="*/ 425928 w 4543952"/>
                  <a:gd name="connsiteY49" fmla="*/ 4767764 h 6858000"/>
                  <a:gd name="connsiteX50" fmla="*/ 427237 w 4543952"/>
                  <a:gd name="connsiteY50" fmla="*/ 4800482 h 6858000"/>
                  <a:gd name="connsiteX51" fmla="*/ 412401 w 4543952"/>
                  <a:gd name="connsiteY51" fmla="*/ 4828915 h 6858000"/>
                  <a:gd name="connsiteX52" fmla="*/ 391971 w 4543952"/>
                  <a:gd name="connsiteY52" fmla="*/ 4857316 h 6858000"/>
                  <a:gd name="connsiteX53" fmla="*/ 390221 w 4543952"/>
                  <a:gd name="connsiteY53" fmla="*/ 4863342 h 6858000"/>
                  <a:gd name="connsiteX54" fmla="*/ 387469 w 4543952"/>
                  <a:gd name="connsiteY54" fmla="*/ 4867613 h 6858000"/>
                  <a:gd name="connsiteX55" fmla="*/ 382691 w 4543952"/>
                  <a:gd name="connsiteY55" fmla="*/ 4889274 h 6858000"/>
                  <a:gd name="connsiteX56" fmla="*/ 382691 w 4543952"/>
                  <a:gd name="connsiteY56" fmla="*/ 4889275 h 6858000"/>
                  <a:gd name="connsiteX57" fmla="*/ 384396 w 4543952"/>
                  <a:gd name="connsiteY57" fmla="*/ 4912168 h 6858000"/>
                  <a:gd name="connsiteX58" fmla="*/ 385799 w 4543952"/>
                  <a:gd name="connsiteY58" fmla="*/ 4933804 h 6858000"/>
                  <a:gd name="connsiteX59" fmla="*/ 378247 w 4543952"/>
                  <a:gd name="connsiteY59" fmla="*/ 4957452 h 6858000"/>
                  <a:gd name="connsiteX60" fmla="*/ 360964 w 4543952"/>
                  <a:gd name="connsiteY60" fmla="*/ 4987036 h 6858000"/>
                  <a:gd name="connsiteX61" fmla="*/ 334485 w 4543952"/>
                  <a:gd name="connsiteY61" fmla="*/ 5041520 h 6858000"/>
                  <a:gd name="connsiteX62" fmla="*/ 321371 w 4543952"/>
                  <a:gd name="connsiteY62" fmla="*/ 5087422 h 6858000"/>
                  <a:gd name="connsiteX63" fmla="*/ 321364 w 4543952"/>
                  <a:gd name="connsiteY63" fmla="*/ 5087449 h 6858000"/>
                  <a:gd name="connsiteX64" fmla="*/ 315482 w 4543952"/>
                  <a:gd name="connsiteY64" fmla="*/ 5102460 h 6858000"/>
                  <a:gd name="connsiteX65" fmla="*/ 308338 w 4543952"/>
                  <a:gd name="connsiteY65" fmla="*/ 5133219 h 6858000"/>
                  <a:gd name="connsiteX66" fmla="*/ 308337 w 4543952"/>
                  <a:gd name="connsiteY66" fmla="*/ 5133223 h 6858000"/>
                  <a:gd name="connsiteX67" fmla="*/ 308337 w 4543952"/>
                  <a:gd name="connsiteY67" fmla="*/ 5133224 h 6858000"/>
                  <a:gd name="connsiteX68" fmla="*/ 315052 w 4543952"/>
                  <a:gd name="connsiteY68" fmla="*/ 5166113 h 6858000"/>
                  <a:gd name="connsiteX69" fmla="*/ 314362 w 4543952"/>
                  <a:gd name="connsiteY69" fmla="*/ 5172089 h 6858000"/>
                  <a:gd name="connsiteX70" fmla="*/ 311814 w 4543952"/>
                  <a:gd name="connsiteY70" fmla="*/ 5179066 h 6858000"/>
                  <a:gd name="connsiteX71" fmla="*/ 311814 w 4543952"/>
                  <a:gd name="connsiteY71" fmla="*/ 5179067 h 6858000"/>
                  <a:gd name="connsiteX72" fmla="*/ 335437 w 4543952"/>
                  <a:gd name="connsiteY72" fmla="*/ 5272796 h 6858000"/>
                  <a:gd name="connsiteX73" fmla="*/ 360397 w 4543952"/>
                  <a:gd name="connsiteY73" fmla="*/ 5321350 h 6858000"/>
                  <a:gd name="connsiteX74" fmla="*/ 364317 w 4543952"/>
                  <a:gd name="connsiteY74" fmla="*/ 5355013 h 6858000"/>
                  <a:gd name="connsiteX75" fmla="*/ 359440 w 4543952"/>
                  <a:gd name="connsiteY75" fmla="*/ 5385383 h 6858000"/>
                  <a:gd name="connsiteX76" fmla="*/ 351249 w 4543952"/>
                  <a:gd name="connsiteY76" fmla="*/ 5425581 h 6858000"/>
                  <a:gd name="connsiteX77" fmla="*/ 339627 w 4543952"/>
                  <a:gd name="connsiteY77" fmla="*/ 5480636 h 6858000"/>
                  <a:gd name="connsiteX78" fmla="*/ 335103 w 4543952"/>
                  <a:gd name="connsiteY78" fmla="*/ 5507666 h 6858000"/>
                  <a:gd name="connsiteX79" fmla="*/ 335103 w 4543952"/>
                  <a:gd name="connsiteY79" fmla="*/ 5507667 h 6858000"/>
                  <a:gd name="connsiteX80" fmla="*/ 337324 w 4543952"/>
                  <a:gd name="connsiteY80" fmla="*/ 5520421 h 6858000"/>
                  <a:gd name="connsiteX81" fmla="*/ 345722 w 4543952"/>
                  <a:gd name="connsiteY81" fmla="*/ 5531691 h 6858000"/>
                  <a:gd name="connsiteX82" fmla="*/ 345723 w 4543952"/>
                  <a:gd name="connsiteY82" fmla="*/ 5531693 h 6858000"/>
                  <a:gd name="connsiteX83" fmla="*/ 355869 w 4543952"/>
                  <a:gd name="connsiteY83" fmla="*/ 5547577 h 6858000"/>
                  <a:gd name="connsiteX84" fmla="*/ 346295 w 4543952"/>
                  <a:gd name="connsiteY84" fmla="*/ 5562745 h 6858000"/>
                  <a:gd name="connsiteX85" fmla="*/ 275047 w 4543952"/>
                  <a:gd name="connsiteY85" fmla="*/ 5704482 h 6858000"/>
                  <a:gd name="connsiteX86" fmla="*/ 269141 w 4543952"/>
                  <a:gd name="connsiteY86" fmla="*/ 5740487 h 6858000"/>
                  <a:gd name="connsiteX87" fmla="*/ 260376 w 4543952"/>
                  <a:gd name="connsiteY87" fmla="*/ 5760872 h 6858000"/>
                  <a:gd name="connsiteX88" fmla="*/ 171981 w 4543952"/>
                  <a:gd name="connsiteY88" fmla="*/ 5883750 h 6858000"/>
                  <a:gd name="connsiteX89" fmla="*/ 171979 w 4543952"/>
                  <a:gd name="connsiteY89" fmla="*/ 5883755 h 6858000"/>
                  <a:gd name="connsiteX90" fmla="*/ 160957 w 4543952"/>
                  <a:gd name="connsiteY90" fmla="*/ 5909350 h 6858000"/>
                  <a:gd name="connsiteX91" fmla="*/ 154076 w 4543952"/>
                  <a:gd name="connsiteY91" fmla="*/ 5935945 h 6858000"/>
                  <a:gd name="connsiteX92" fmla="*/ 154075 w 4543952"/>
                  <a:gd name="connsiteY92" fmla="*/ 5935948 h 6858000"/>
                  <a:gd name="connsiteX93" fmla="*/ 154075 w 4543952"/>
                  <a:gd name="connsiteY93" fmla="*/ 5935949 h 6858000"/>
                  <a:gd name="connsiteX94" fmla="*/ 154242 w 4543952"/>
                  <a:gd name="connsiteY94" fmla="*/ 5964476 h 6858000"/>
                  <a:gd name="connsiteX95" fmla="*/ 157695 w 4543952"/>
                  <a:gd name="connsiteY95" fmla="*/ 5993289 h 6858000"/>
                  <a:gd name="connsiteX96" fmla="*/ 157695 w 4543952"/>
                  <a:gd name="connsiteY96" fmla="*/ 5993291 h 6858000"/>
                  <a:gd name="connsiteX97" fmla="*/ 164171 w 4543952"/>
                  <a:gd name="connsiteY97" fmla="*/ 6026440 h 6858000"/>
                  <a:gd name="connsiteX98" fmla="*/ 220371 w 4543952"/>
                  <a:gd name="connsiteY98" fmla="*/ 6108738 h 6858000"/>
                  <a:gd name="connsiteX99" fmla="*/ 234064 w 4543952"/>
                  <a:gd name="connsiteY99" fmla="*/ 6133314 h 6858000"/>
                  <a:gd name="connsiteX100" fmla="*/ 218468 w 4543952"/>
                  <a:gd name="connsiteY100" fmla="*/ 6155599 h 6858000"/>
                  <a:gd name="connsiteX101" fmla="*/ 218465 w 4543952"/>
                  <a:gd name="connsiteY101" fmla="*/ 6155601 h 6858000"/>
                  <a:gd name="connsiteX102" fmla="*/ 179794 w 4543952"/>
                  <a:gd name="connsiteY102" fmla="*/ 6228755 h 6858000"/>
                  <a:gd name="connsiteX103" fmla="*/ 162457 w 4543952"/>
                  <a:gd name="connsiteY103" fmla="*/ 6361538 h 6858000"/>
                  <a:gd name="connsiteX104" fmla="*/ 162457 w 4543952"/>
                  <a:gd name="connsiteY104" fmla="*/ 6361539 h 6858000"/>
                  <a:gd name="connsiteX105" fmla="*/ 179794 w 4543952"/>
                  <a:gd name="connsiteY105" fmla="*/ 6228756 h 6858000"/>
                  <a:gd name="connsiteX106" fmla="*/ 218465 w 4543952"/>
                  <a:gd name="connsiteY106" fmla="*/ 6155602 h 6858000"/>
                  <a:gd name="connsiteX107" fmla="*/ 218468 w 4543952"/>
                  <a:gd name="connsiteY107" fmla="*/ 6155599 h 6858000"/>
                  <a:gd name="connsiteX108" fmla="*/ 230364 w 4543952"/>
                  <a:gd name="connsiteY108" fmla="*/ 6143189 h 6858000"/>
                  <a:gd name="connsiteX109" fmla="*/ 234064 w 4543952"/>
                  <a:gd name="connsiteY109" fmla="*/ 6133314 h 6858000"/>
                  <a:gd name="connsiteX110" fmla="*/ 234064 w 4543952"/>
                  <a:gd name="connsiteY110" fmla="*/ 6133313 h 6858000"/>
                  <a:gd name="connsiteX111" fmla="*/ 220371 w 4543952"/>
                  <a:gd name="connsiteY111" fmla="*/ 6108737 h 6858000"/>
                  <a:gd name="connsiteX112" fmla="*/ 164171 w 4543952"/>
                  <a:gd name="connsiteY112" fmla="*/ 6026439 h 6858000"/>
                  <a:gd name="connsiteX113" fmla="*/ 157695 w 4543952"/>
                  <a:gd name="connsiteY113" fmla="*/ 5993290 h 6858000"/>
                  <a:gd name="connsiteX114" fmla="*/ 157695 w 4543952"/>
                  <a:gd name="connsiteY114" fmla="*/ 5993289 h 6858000"/>
                  <a:gd name="connsiteX115" fmla="*/ 154075 w 4543952"/>
                  <a:gd name="connsiteY115" fmla="*/ 5935949 h 6858000"/>
                  <a:gd name="connsiteX116" fmla="*/ 154076 w 4543952"/>
                  <a:gd name="connsiteY116" fmla="*/ 5935945 h 6858000"/>
                  <a:gd name="connsiteX117" fmla="*/ 171979 w 4543952"/>
                  <a:gd name="connsiteY117" fmla="*/ 5883755 h 6858000"/>
                  <a:gd name="connsiteX118" fmla="*/ 171981 w 4543952"/>
                  <a:gd name="connsiteY118" fmla="*/ 5883751 h 6858000"/>
                  <a:gd name="connsiteX119" fmla="*/ 260376 w 4543952"/>
                  <a:gd name="connsiteY119" fmla="*/ 5760873 h 6858000"/>
                  <a:gd name="connsiteX120" fmla="*/ 269141 w 4543952"/>
                  <a:gd name="connsiteY120" fmla="*/ 5740488 h 6858000"/>
                  <a:gd name="connsiteX121" fmla="*/ 275047 w 4543952"/>
                  <a:gd name="connsiteY121" fmla="*/ 5704483 h 6858000"/>
                  <a:gd name="connsiteX122" fmla="*/ 346295 w 4543952"/>
                  <a:gd name="connsiteY122" fmla="*/ 5562746 h 6858000"/>
                  <a:gd name="connsiteX123" fmla="*/ 355869 w 4543952"/>
                  <a:gd name="connsiteY123" fmla="*/ 5547578 h 6858000"/>
                  <a:gd name="connsiteX124" fmla="*/ 355869 w 4543952"/>
                  <a:gd name="connsiteY124" fmla="*/ 5547577 h 6858000"/>
                  <a:gd name="connsiteX125" fmla="*/ 345723 w 4543952"/>
                  <a:gd name="connsiteY125" fmla="*/ 5531692 h 6858000"/>
                  <a:gd name="connsiteX126" fmla="*/ 345722 w 4543952"/>
                  <a:gd name="connsiteY126" fmla="*/ 5531691 h 6858000"/>
                  <a:gd name="connsiteX127" fmla="*/ 335103 w 4543952"/>
                  <a:gd name="connsiteY127" fmla="*/ 5507667 h 6858000"/>
                  <a:gd name="connsiteX128" fmla="*/ 339627 w 4543952"/>
                  <a:gd name="connsiteY128" fmla="*/ 5480637 h 6858000"/>
                  <a:gd name="connsiteX129" fmla="*/ 351249 w 4543952"/>
                  <a:gd name="connsiteY129" fmla="*/ 5425582 h 6858000"/>
                  <a:gd name="connsiteX130" fmla="*/ 359440 w 4543952"/>
                  <a:gd name="connsiteY130" fmla="*/ 5385384 h 6858000"/>
                  <a:gd name="connsiteX131" fmla="*/ 364317 w 4543952"/>
                  <a:gd name="connsiteY131" fmla="*/ 5355014 h 6858000"/>
                  <a:gd name="connsiteX132" fmla="*/ 364317 w 4543952"/>
                  <a:gd name="connsiteY132" fmla="*/ 5355013 h 6858000"/>
                  <a:gd name="connsiteX133" fmla="*/ 362870 w 4543952"/>
                  <a:gd name="connsiteY133" fmla="*/ 5326162 h 6858000"/>
                  <a:gd name="connsiteX134" fmla="*/ 360397 w 4543952"/>
                  <a:gd name="connsiteY134" fmla="*/ 5321350 h 6858000"/>
                  <a:gd name="connsiteX135" fmla="*/ 359341 w 4543952"/>
                  <a:gd name="connsiteY135" fmla="*/ 5312287 h 6858000"/>
                  <a:gd name="connsiteX136" fmla="*/ 335437 w 4543952"/>
                  <a:gd name="connsiteY136" fmla="*/ 5272795 h 6858000"/>
                  <a:gd name="connsiteX137" fmla="*/ 311981 w 4543952"/>
                  <a:gd name="connsiteY137" fmla="*/ 5229432 h 6858000"/>
                  <a:gd name="connsiteX138" fmla="*/ 311814 w 4543952"/>
                  <a:gd name="connsiteY138" fmla="*/ 5179067 h 6858000"/>
                  <a:gd name="connsiteX139" fmla="*/ 314362 w 4543952"/>
                  <a:gd name="connsiteY139" fmla="*/ 5172090 h 6858000"/>
                  <a:gd name="connsiteX140" fmla="*/ 315052 w 4543952"/>
                  <a:gd name="connsiteY140" fmla="*/ 5166113 h 6858000"/>
                  <a:gd name="connsiteX141" fmla="*/ 315052 w 4543952"/>
                  <a:gd name="connsiteY141" fmla="*/ 5166112 h 6858000"/>
                  <a:gd name="connsiteX142" fmla="*/ 308337 w 4543952"/>
                  <a:gd name="connsiteY142" fmla="*/ 5133224 h 6858000"/>
                  <a:gd name="connsiteX143" fmla="*/ 308338 w 4543952"/>
                  <a:gd name="connsiteY143" fmla="*/ 5133219 h 6858000"/>
                  <a:gd name="connsiteX144" fmla="*/ 321364 w 4543952"/>
                  <a:gd name="connsiteY144" fmla="*/ 5087449 h 6858000"/>
                  <a:gd name="connsiteX145" fmla="*/ 327270 w 4543952"/>
                  <a:gd name="connsiteY145" fmla="*/ 5072375 h 6858000"/>
                  <a:gd name="connsiteX146" fmla="*/ 334485 w 4543952"/>
                  <a:gd name="connsiteY146" fmla="*/ 5041521 h 6858000"/>
                  <a:gd name="connsiteX147" fmla="*/ 360964 w 4543952"/>
                  <a:gd name="connsiteY147" fmla="*/ 4987037 h 6858000"/>
                  <a:gd name="connsiteX148" fmla="*/ 376969 w 4543952"/>
                  <a:gd name="connsiteY148" fmla="*/ 4961455 h 6858000"/>
                  <a:gd name="connsiteX149" fmla="*/ 378247 w 4543952"/>
                  <a:gd name="connsiteY149" fmla="*/ 4957452 h 6858000"/>
                  <a:gd name="connsiteX150" fmla="*/ 381039 w 4543952"/>
                  <a:gd name="connsiteY150" fmla="*/ 4952672 h 6858000"/>
                  <a:gd name="connsiteX151" fmla="*/ 385799 w 4543952"/>
                  <a:gd name="connsiteY151" fmla="*/ 4933804 h 6858000"/>
                  <a:gd name="connsiteX152" fmla="*/ 384396 w 4543952"/>
                  <a:gd name="connsiteY152" fmla="*/ 4912167 h 6858000"/>
                  <a:gd name="connsiteX153" fmla="*/ 382691 w 4543952"/>
                  <a:gd name="connsiteY153" fmla="*/ 4889274 h 6858000"/>
                  <a:gd name="connsiteX154" fmla="*/ 390221 w 4543952"/>
                  <a:gd name="connsiteY154" fmla="*/ 4863342 h 6858000"/>
                  <a:gd name="connsiteX155" fmla="*/ 412401 w 4543952"/>
                  <a:gd name="connsiteY155" fmla="*/ 4828916 h 6858000"/>
                  <a:gd name="connsiteX156" fmla="*/ 427237 w 4543952"/>
                  <a:gd name="connsiteY156" fmla="*/ 4800483 h 6858000"/>
                  <a:gd name="connsiteX157" fmla="*/ 427237 w 4543952"/>
                  <a:gd name="connsiteY157" fmla="*/ 4800482 h 6858000"/>
                  <a:gd name="connsiteX158" fmla="*/ 425928 w 4543952"/>
                  <a:gd name="connsiteY158" fmla="*/ 4767763 h 6858000"/>
                  <a:gd name="connsiteX159" fmla="*/ 416021 w 4543952"/>
                  <a:gd name="connsiteY159" fmla="*/ 4677654 h 6858000"/>
                  <a:gd name="connsiteX160" fmla="*/ 408019 w 4543952"/>
                  <a:gd name="connsiteY160" fmla="*/ 4659173 h 6858000"/>
                  <a:gd name="connsiteX161" fmla="*/ 348009 w 4543952"/>
                  <a:gd name="connsiteY161" fmla="*/ 4482003 h 6858000"/>
                  <a:gd name="connsiteX162" fmla="*/ 347247 w 4543952"/>
                  <a:gd name="connsiteY162" fmla="*/ 4363890 h 6858000"/>
                  <a:gd name="connsiteX163" fmla="*/ 356201 w 4543952"/>
                  <a:gd name="connsiteY163" fmla="*/ 4324645 h 6858000"/>
                  <a:gd name="connsiteX164" fmla="*/ 396017 w 4543952"/>
                  <a:gd name="connsiteY164" fmla="*/ 4253014 h 6858000"/>
                  <a:gd name="connsiteX165" fmla="*/ 401733 w 4543952"/>
                  <a:gd name="connsiteY165" fmla="*/ 4221391 h 6858000"/>
                  <a:gd name="connsiteX166" fmla="*/ 332842 w 4543952"/>
                  <a:gd name="connsiteY166" fmla="*/ 2836171 h 6858000"/>
                  <a:gd name="connsiteX167" fmla="*/ 332842 w 4543952"/>
                  <a:gd name="connsiteY167" fmla="*/ 2836172 h 6858000"/>
                  <a:gd name="connsiteX168" fmla="*/ 341533 w 4543952"/>
                  <a:gd name="connsiteY168" fmla="*/ 2848793 h 6858000"/>
                  <a:gd name="connsiteX169" fmla="*/ 358166 w 4543952"/>
                  <a:gd name="connsiteY169" fmla="*/ 2903544 h 6858000"/>
                  <a:gd name="connsiteX170" fmla="*/ 366072 w 4543952"/>
                  <a:gd name="connsiteY170" fmla="*/ 2947858 h 6858000"/>
                  <a:gd name="connsiteX171" fmla="*/ 366072 w 4543952"/>
                  <a:gd name="connsiteY171" fmla="*/ 2947862 h 6858000"/>
                  <a:gd name="connsiteX172" fmla="*/ 362488 w 4543952"/>
                  <a:gd name="connsiteY172" fmla="*/ 2982147 h 6858000"/>
                  <a:gd name="connsiteX173" fmla="*/ 350796 w 4543952"/>
                  <a:gd name="connsiteY173" fmla="*/ 3077400 h 6858000"/>
                  <a:gd name="connsiteX174" fmla="*/ 350796 w 4543952"/>
                  <a:gd name="connsiteY174" fmla="*/ 3077401 h 6858000"/>
                  <a:gd name="connsiteX175" fmla="*/ 363250 w 4543952"/>
                  <a:gd name="connsiteY175" fmla="*/ 3172654 h 6858000"/>
                  <a:gd name="connsiteX176" fmla="*/ 410877 w 4543952"/>
                  <a:gd name="connsiteY176" fmla="*/ 3489467 h 6858000"/>
                  <a:gd name="connsiteX177" fmla="*/ 432976 w 4543952"/>
                  <a:gd name="connsiteY177" fmla="*/ 3544713 h 6858000"/>
                  <a:gd name="connsiteX178" fmla="*/ 445520 w 4543952"/>
                  <a:gd name="connsiteY178" fmla="*/ 3562320 h 6858000"/>
                  <a:gd name="connsiteX179" fmla="*/ 450598 w 4543952"/>
                  <a:gd name="connsiteY179" fmla="*/ 3574407 h 6858000"/>
                  <a:gd name="connsiteX180" fmla="*/ 448246 w 4543952"/>
                  <a:gd name="connsiteY180" fmla="*/ 3587173 h 6858000"/>
                  <a:gd name="connsiteX181" fmla="*/ 438500 w 4543952"/>
                  <a:gd name="connsiteY181" fmla="*/ 3606816 h 6858000"/>
                  <a:gd name="connsiteX182" fmla="*/ 424974 w 4543952"/>
                  <a:gd name="connsiteY182" fmla="*/ 3630631 h 6858000"/>
                  <a:gd name="connsiteX183" fmla="*/ 400733 w 4543952"/>
                  <a:gd name="connsiteY183" fmla="*/ 3680162 h 6858000"/>
                  <a:gd name="connsiteX184" fmla="*/ 400733 w 4543952"/>
                  <a:gd name="connsiteY184" fmla="*/ 3680163 h 6858000"/>
                  <a:gd name="connsiteX185" fmla="*/ 404781 w 4543952"/>
                  <a:gd name="connsiteY185" fmla="*/ 3734837 h 6858000"/>
                  <a:gd name="connsiteX186" fmla="*/ 404399 w 4543952"/>
                  <a:gd name="connsiteY186" fmla="*/ 3754651 h 6858000"/>
                  <a:gd name="connsiteX187" fmla="*/ 398042 w 4543952"/>
                  <a:gd name="connsiteY187" fmla="*/ 3789775 h 6858000"/>
                  <a:gd name="connsiteX188" fmla="*/ 398042 w 4543952"/>
                  <a:gd name="connsiteY188" fmla="*/ 3789776 h 6858000"/>
                  <a:gd name="connsiteX189" fmla="*/ 412973 w 4543952"/>
                  <a:gd name="connsiteY189" fmla="*/ 3822472 h 6858000"/>
                  <a:gd name="connsiteX190" fmla="*/ 427308 w 4543952"/>
                  <a:gd name="connsiteY190" fmla="*/ 3852619 h 6858000"/>
                  <a:gd name="connsiteX191" fmla="*/ 417926 w 4543952"/>
                  <a:gd name="connsiteY191" fmla="*/ 3885336 h 6858000"/>
                  <a:gd name="connsiteX192" fmla="*/ 417925 w 4543952"/>
                  <a:gd name="connsiteY192" fmla="*/ 3885337 h 6858000"/>
                  <a:gd name="connsiteX193" fmla="*/ 386040 w 4543952"/>
                  <a:gd name="connsiteY193" fmla="*/ 3962158 h 6858000"/>
                  <a:gd name="connsiteX194" fmla="*/ 386040 w 4543952"/>
                  <a:gd name="connsiteY194" fmla="*/ 3962159 h 6858000"/>
                  <a:gd name="connsiteX195" fmla="*/ 388431 w 4543952"/>
                  <a:gd name="connsiteY195" fmla="*/ 4002409 h 6858000"/>
                  <a:gd name="connsiteX196" fmla="*/ 401733 w 4543952"/>
                  <a:gd name="connsiteY196" fmla="*/ 4043837 h 6858000"/>
                  <a:gd name="connsiteX197" fmla="*/ 401733 w 4543952"/>
                  <a:gd name="connsiteY197" fmla="*/ 4043839 h 6858000"/>
                  <a:gd name="connsiteX198" fmla="*/ 416855 w 4543952"/>
                  <a:gd name="connsiteY198" fmla="*/ 4103825 h 6858000"/>
                  <a:gd name="connsiteX199" fmla="*/ 405544 w 4543952"/>
                  <a:gd name="connsiteY199" fmla="*/ 4165381 h 6858000"/>
                  <a:gd name="connsiteX200" fmla="*/ 405543 w 4543952"/>
                  <a:gd name="connsiteY200" fmla="*/ 4165382 h 6858000"/>
                  <a:gd name="connsiteX201" fmla="*/ 401638 w 4543952"/>
                  <a:gd name="connsiteY201" fmla="*/ 4192386 h 6858000"/>
                  <a:gd name="connsiteX202" fmla="*/ 401638 w 4543952"/>
                  <a:gd name="connsiteY202" fmla="*/ 4192387 h 6858000"/>
                  <a:gd name="connsiteX203" fmla="*/ 405543 w 4543952"/>
                  <a:gd name="connsiteY203" fmla="*/ 4165383 h 6858000"/>
                  <a:gd name="connsiteX204" fmla="*/ 405544 w 4543952"/>
                  <a:gd name="connsiteY204" fmla="*/ 4165381 h 6858000"/>
                  <a:gd name="connsiteX205" fmla="*/ 414887 w 4543952"/>
                  <a:gd name="connsiteY205" fmla="*/ 4134255 h 6858000"/>
                  <a:gd name="connsiteX206" fmla="*/ 416855 w 4543952"/>
                  <a:gd name="connsiteY206" fmla="*/ 4103825 h 6858000"/>
                  <a:gd name="connsiteX207" fmla="*/ 416855 w 4543952"/>
                  <a:gd name="connsiteY207" fmla="*/ 4103824 h 6858000"/>
                  <a:gd name="connsiteX208" fmla="*/ 401733 w 4543952"/>
                  <a:gd name="connsiteY208" fmla="*/ 4043838 h 6858000"/>
                  <a:gd name="connsiteX209" fmla="*/ 401733 w 4543952"/>
                  <a:gd name="connsiteY209" fmla="*/ 4043837 h 6858000"/>
                  <a:gd name="connsiteX210" fmla="*/ 386040 w 4543952"/>
                  <a:gd name="connsiteY210" fmla="*/ 3962159 h 6858000"/>
                  <a:gd name="connsiteX211" fmla="*/ 395544 w 4543952"/>
                  <a:gd name="connsiteY211" fmla="*/ 3923124 h 6858000"/>
                  <a:gd name="connsiteX212" fmla="*/ 417925 w 4543952"/>
                  <a:gd name="connsiteY212" fmla="*/ 3885338 h 6858000"/>
                  <a:gd name="connsiteX213" fmla="*/ 417926 w 4543952"/>
                  <a:gd name="connsiteY213" fmla="*/ 3885336 h 6858000"/>
                  <a:gd name="connsiteX214" fmla="*/ 426528 w 4543952"/>
                  <a:gd name="connsiteY214" fmla="*/ 3868763 h 6858000"/>
                  <a:gd name="connsiteX215" fmla="*/ 427308 w 4543952"/>
                  <a:gd name="connsiteY215" fmla="*/ 3852619 h 6858000"/>
                  <a:gd name="connsiteX216" fmla="*/ 427308 w 4543952"/>
                  <a:gd name="connsiteY216" fmla="*/ 3852618 h 6858000"/>
                  <a:gd name="connsiteX217" fmla="*/ 412973 w 4543952"/>
                  <a:gd name="connsiteY217" fmla="*/ 3822471 h 6858000"/>
                  <a:gd name="connsiteX218" fmla="*/ 398042 w 4543952"/>
                  <a:gd name="connsiteY218" fmla="*/ 3789775 h 6858000"/>
                  <a:gd name="connsiteX219" fmla="*/ 404399 w 4543952"/>
                  <a:gd name="connsiteY219" fmla="*/ 3754652 h 6858000"/>
                  <a:gd name="connsiteX220" fmla="*/ 404781 w 4543952"/>
                  <a:gd name="connsiteY220" fmla="*/ 3734837 h 6858000"/>
                  <a:gd name="connsiteX221" fmla="*/ 404781 w 4543952"/>
                  <a:gd name="connsiteY221" fmla="*/ 3734836 h 6858000"/>
                  <a:gd name="connsiteX222" fmla="*/ 400733 w 4543952"/>
                  <a:gd name="connsiteY222" fmla="*/ 3680163 h 6858000"/>
                  <a:gd name="connsiteX223" fmla="*/ 407246 w 4543952"/>
                  <a:gd name="connsiteY223" fmla="*/ 3654415 h 6858000"/>
                  <a:gd name="connsiteX224" fmla="*/ 424974 w 4543952"/>
                  <a:gd name="connsiteY224" fmla="*/ 3630632 h 6858000"/>
                  <a:gd name="connsiteX225" fmla="*/ 438500 w 4543952"/>
                  <a:gd name="connsiteY225" fmla="*/ 3606817 h 6858000"/>
                  <a:gd name="connsiteX226" fmla="*/ 450598 w 4543952"/>
                  <a:gd name="connsiteY226" fmla="*/ 3574408 h 6858000"/>
                  <a:gd name="connsiteX227" fmla="*/ 450598 w 4543952"/>
                  <a:gd name="connsiteY227" fmla="*/ 3574407 h 6858000"/>
                  <a:gd name="connsiteX228" fmla="*/ 432976 w 4543952"/>
                  <a:gd name="connsiteY228" fmla="*/ 3544712 h 6858000"/>
                  <a:gd name="connsiteX229" fmla="*/ 410877 w 4543952"/>
                  <a:gd name="connsiteY229" fmla="*/ 3489466 h 6858000"/>
                  <a:gd name="connsiteX230" fmla="*/ 363250 w 4543952"/>
                  <a:gd name="connsiteY230" fmla="*/ 3172653 h 6858000"/>
                  <a:gd name="connsiteX231" fmla="*/ 350796 w 4543952"/>
                  <a:gd name="connsiteY231" fmla="*/ 3077401 h 6858000"/>
                  <a:gd name="connsiteX232" fmla="*/ 362488 w 4543952"/>
                  <a:gd name="connsiteY232" fmla="*/ 2982148 h 6858000"/>
                  <a:gd name="connsiteX233" fmla="*/ 366072 w 4543952"/>
                  <a:gd name="connsiteY233" fmla="*/ 2947862 h 6858000"/>
                  <a:gd name="connsiteX234" fmla="*/ 366072 w 4543952"/>
                  <a:gd name="connsiteY234" fmla="*/ 2947861 h 6858000"/>
                  <a:gd name="connsiteX235" fmla="*/ 366072 w 4543952"/>
                  <a:gd name="connsiteY235" fmla="*/ 2947858 h 6858000"/>
                  <a:gd name="connsiteX236" fmla="*/ 361441 w 4543952"/>
                  <a:gd name="connsiteY236" fmla="*/ 2914327 h 6858000"/>
                  <a:gd name="connsiteX237" fmla="*/ 358166 w 4543952"/>
                  <a:gd name="connsiteY237" fmla="*/ 2903544 h 6858000"/>
                  <a:gd name="connsiteX238" fmla="*/ 357138 w 4543952"/>
                  <a:gd name="connsiteY238" fmla="*/ 2897784 h 6858000"/>
                  <a:gd name="connsiteX239" fmla="*/ 341533 w 4543952"/>
                  <a:gd name="connsiteY239" fmla="*/ 2848792 h 6858000"/>
                  <a:gd name="connsiteX240" fmla="*/ 296001 w 4543952"/>
                  <a:gd name="connsiteY240" fmla="*/ 2745351 h 6858000"/>
                  <a:gd name="connsiteX241" fmla="*/ 289670 w 4543952"/>
                  <a:gd name="connsiteY241" fmla="*/ 2770757 h 6858000"/>
                  <a:gd name="connsiteX242" fmla="*/ 290080 w 4543952"/>
                  <a:gd name="connsiteY242" fmla="*/ 2778005 h 6858000"/>
                  <a:gd name="connsiteX243" fmla="*/ 289301 w 4543952"/>
                  <a:gd name="connsiteY243" fmla="*/ 2782304 h 6858000"/>
                  <a:gd name="connsiteX244" fmla="*/ 290501 w 4543952"/>
                  <a:gd name="connsiteY244" fmla="*/ 2785439 h 6858000"/>
                  <a:gd name="connsiteX245" fmla="*/ 290929 w 4543952"/>
                  <a:gd name="connsiteY245" fmla="*/ 2793022 h 6858000"/>
                  <a:gd name="connsiteX246" fmla="*/ 300579 w 4543952"/>
                  <a:gd name="connsiteY246" fmla="*/ 2811779 h 6858000"/>
                  <a:gd name="connsiteX247" fmla="*/ 300582 w 4543952"/>
                  <a:gd name="connsiteY247" fmla="*/ 2811786 h 6858000"/>
                  <a:gd name="connsiteX248" fmla="*/ 300583 w 4543952"/>
                  <a:gd name="connsiteY248" fmla="*/ 2811786 h 6858000"/>
                  <a:gd name="connsiteX249" fmla="*/ 300579 w 4543952"/>
                  <a:gd name="connsiteY249" fmla="*/ 2811779 h 6858000"/>
                  <a:gd name="connsiteX250" fmla="*/ 290501 w 4543952"/>
                  <a:gd name="connsiteY250" fmla="*/ 2785439 h 6858000"/>
                  <a:gd name="connsiteX251" fmla="*/ 290080 w 4543952"/>
                  <a:gd name="connsiteY251" fmla="*/ 2778005 h 6858000"/>
                  <a:gd name="connsiteX252" fmla="*/ 817328 w 4543952"/>
                  <a:gd name="connsiteY252" fmla="*/ 1508457 h 6858000"/>
                  <a:gd name="connsiteX253" fmla="*/ 845421 w 4543952"/>
                  <a:gd name="connsiteY253" fmla="*/ 1596212 h 6858000"/>
                  <a:gd name="connsiteX254" fmla="*/ 843517 w 4543952"/>
                  <a:gd name="connsiteY254" fmla="*/ 1624979 h 6858000"/>
                  <a:gd name="connsiteX255" fmla="*/ 786935 w 4543952"/>
                  <a:gd name="connsiteY255" fmla="*/ 1697752 h 6858000"/>
                  <a:gd name="connsiteX256" fmla="*/ 764267 w 4543952"/>
                  <a:gd name="connsiteY256" fmla="*/ 1733187 h 6858000"/>
                  <a:gd name="connsiteX257" fmla="*/ 722546 w 4543952"/>
                  <a:gd name="connsiteY257" fmla="*/ 1833774 h 6858000"/>
                  <a:gd name="connsiteX258" fmla="*/ 714925 w 4543952"/>
                  <a:gd name="connsiteY258" fmla="*/ 1842157 h 6858000"/>
                  <a:gd name="connsiteX259" fmla="*/ 624434 w 4543952"/>
                  <a:gd name="connsiteY259" fmla="*/ 1916453 h 6858000"/>
                  <a:gd name="connsiteX260" fmla="*/ 609004 w 4543952"/>
                  <a:gd name="connsiteY260" fmla="*/ 1933218 h 6858000"/>
                  <a:gd name="connsiteX261" fmla="*/ 584999 w 4543952"/>
                  <a:gd name="connsiteY261" fmla="*/ 1953412 h 6858000"/>
                  <a:gd name="connsiteX262" fmla="*/ 538516 w 4543952"/>
                  <a:gd name="connsiteY262" fmla="*/ 2016468 h 6858000"/>
                  <a:gd name="connsiteX263" fmla="*/ 523657 w 4543952"/>
                  <a:gd name="connsiteY263" fmla="*/ 2094577 h 6858000"/>
                  <a:gd name="connsiteX264" fmla="*/ 500986 w 4543952"/>
                  <a:gd name="connsiteY264" fmla="*/ 2188878 h 6858000"/>
                  <a:gd name="connsiteX265" fmla="*/ 485746 w 4543952"/>
                  <a:gd name="connsiteY265" fmla="*/ 2228313 h 6858000"/>
                  <a:gd name="connsiteX266" fmla="*/ 456789 w 4543952"/>
                  <a:gd name="connsiteY266" fmla="*/ 2334043 h 6858000"/>
                  <a:gd name="connsiteX267" fmla="*/ 432404 w 4543952"/>
                  <a:gd name="connsiteY267" fmla="*/ 2409484 h 6858000"/>
                  <a:gd name="connsiteX268" fmla="*/ 415303 w 4543952"/>
                  <a:gd name="connsiteY268" fmla="*/ 2435912 h 6858000"/>
                  <a:gd name="connsiteX269" fmla="*/ 415303 w 4543952"/>
                  <a:gd name="connsiteY269" fmla="*/ 2435912 h 6858000"/>
                  <a:gd name="connsiteX270" fmla="*/ 415303 w 4543952"/>
                  <a:gd name="connsiteY270" fmla="*/ 2435912 h 6858000"/>
                  <a:gd name="connsiteX271" fmla="*/ 414227 w 4543952"/>
                  <a:gd name="connsiteY271" fmla="*/ 2440915 h 6858000"/>
                  <a:gd name="connsiteX272" fmla="*/ 409472 w 4543952"/>
                  <a:gd name="connsiteY272" fmla="*/ 2463016 h 6858000"/>
                  <a:gd name="connsiteX273" fmla="*/ 409472 w 4543952"/>
                  <a:gd name="connsiteY273" fmla="*/ 2463017 h 6858000"/>
                  <a:gd name="connsiteX274" fmla="*/ 411535 w 4543952"/>
                  <a:gd name="connsiteY274" fmla="*/ 2490550 h 6858000"/>
                  <a:gd name="connsiteX275" fmla="*/ 418115 w 4543952"/>
                  <a:gd name="connsiteY275" fmla="*/ 2518261 h 6858000"/>
                  <a:gd name="connsiteX276" fmla="*/ 418115 w 4543952"/>
                  <a:gd name="connsiteY276" fmla="*/ 2518264 h 6858000"/>
                  <a:gd name="connsiteX277" fmla="*/ 421759 w 4543952"/>
                  <a:gd name="connsiteY277" fmla="*/ 2545006 h 6858000"/>
                  <a:gd name="connsiteX278" fmla="*/ 417545 w 4543952"/>
                  <a:gd name="connsiteY278" fmla="*/ 2571033 h 6858000"/>
                  <a:gd name="connsiteX279" fmla="*/ 344391 w 4543952"/>
                  <a:gd name="connsiteY279" fmla="*/ 2668000 h 6858000"/>
                  <a:gd name="connsiteX280" fmla="*/ 296001 w 4543952"/>
                  <a:gd name="connsiteY280" fmla="*/ 2745347 h 6858000"/>
                  <a:gd name="connsiteX281" fmla="*/ 296001 w 4543952"/>
                  <a:gd name="connsiteY281" fmla="*/ 2745348 h 6858000"/>
                  <a:gd name="connsiteX282" fmla="*/ 344391 w 4543952"/>
                  <a:gd name="connsiteY282" fmla="*/ 2668001 h 6858000"/>
                  <a:gd name="connsiteX283" fmla="*/ 417545 w 4543952"/>
                  <a:gd name="connsiteY283" fmla="*/ 2571034 h 6858000"/>
                  <a:gd name="connsiteX284" fmla="*/ 421760 w 4543952"/>
                  <a:gd name="connsiteY284" fmla="*/ 2545006 h 6858000"/>
                  <a:gd name="connsiteX285" fmla="*/ 421759 w 4543952"/>
                  <a:gd name="connsiteY285" fmla="*/ 2545006 h 6858000"/>
                  <a:gd name="connsiteX286" fmla="*/ 421760 w 4543952"/>
                  <a:gd name="connsiteY286" fmla="*/ 2545005 h 6858000"/>
                  <a:gd name="connsiteX287" fmla="*/ 418115 w 4543952"/>
                  <a:gd name="connsiteY287" fmla="*/ 2518263 h 6858000"/>
                  <a:gd name="connsiteX288" fmla="*/ 418115 w 4543952"/>
                  <a:gd name="connsiteY288" fmla="*/ 2518261 h 6858000"/>
                  <a:gd name="connsiteX289" fmla="*/ 409472 w 4543952"/>
                  <a:gd name="connsiteY289" fmla="*/ 2463017 h 6858000"/>
                  <a:gd name="connsiteX290" fmla="*/ 414227 w 4543952"/>
                  <a:gd name="connsiteY290" fmla="*/ 2440915 h 6858000"/>
                  <a:gd name="connsiteX291" fmla="*/ 415303 w 4543952"/>
                  <a:gd name="connsiteY291" fmla="*/ 2435912 h 6858000"/>
                  <a:gd name="connsiteX292" fmla="*/ 432404 w 4543952"/>
                  <a:gd name="connsiteY292" fmla="*/ 2409485 h 6858000"/>
                  <a:gd name="connsiteX293" fmla="*/ 456789 w 4543952"/>
                  <a:gd name="connsiteY293" fmla="*/ 2334044 h 6858000"/>
                  <a:gd name="connsiteX294" fmla="*/ 485746 w 4543952"/>
                  <a:gd name="connsiteY294" fmla="*/ 2228314 h 6858000"/>
                  <a:gd name="connsiteX295" fmla="*/ 500986 w 4543952"/>
                  <a:gd name="connsiteY295" fmla="*/ 2188879 h 6858000"/>
                  <a:gd name="connsiteX296" fmla="*/ 523657 w 4543952"/>
                  <a:gd name="connsiteY296" fmla="*/ 2094578 h 6858000"/>
                  <a:gd name="connsiteX297" fmla="*/ 538516 w 4543952"/>
                  <a:gd name="connsiteY297" fmla="*/ 2016469 h 6858000"/>
                  <a:gd name="connsiteX298" fmla="*/ 584999 w 4543952"/>
                  <a:gd name="connsiteY298" fmla="*/ 1953413 h 6858000"/>
                  <a:gd name="connsiteX299" fmla="*/ 609004 w 4543952"/>
                  <a:gd name="connsiteY299" fmla="*/ 1933219 h 6858000"/>
                  <a:gd name="connsiteX300" fmla="*/ 624434 w 4543952"/>
                  <a:gd name="connsiteY300" fmla="*/ 1916454 h 6858000"/>
                  <a:gd name="connsiteX301" fmla="*/ 714925 w 4543952"/>
                  <a:gd name="connsiteY301" fmla="*/ 1842158 h 6858000"/>
                  <a:gd name="connsiteX302" fmla="*/ 722546 w 4543952"/>
                  <a:gd name="connsiteY302" fmla="*/ 1833775 h 6858000"/>
                  <a:gd name="connsiteX303" fmla="*/ 764267 w 4543952"/>
                  <a:gd name="connsiteY303" fmla="*/ 1733188 h 6858000"/>
                  <a:gd name="connsiteX304" fmla="*/ 786936 w 4543952"/>
                  <a:gd name="connsiteY304" fmla="*/ 1697753 h 6858000"/>
                  <a:gd name="connsiteX305" fmla="*/ 843517 w 4543952"/>
                  <a:gd name="connsiteY305" fmla="*/ 1624980 h 6858000"/>
                  <a:gd name="connsiteX306" fmla="*/ 845422 w 4543952"/>
                  <a:gd name="connsiteY306" fmla="*/ 1596213 h 6858000"/>
                  <a:gd name="connsiteX307" fmla="*/ 798723 w 4543952"/>
                  <a:gd name="connsiteY307" fmla="*/ 1459072 h 6858000"/>
                  <a:gd name="connsiteX308" fmla="*/ 807941 w 4543952"/>
                  <a:gd name="connsiteY308" fmla="*/ 1481571 h 6858000"/>
                  <a:gd name="connsiteX309" fmla="*/ 798724 w 4543952"/>
                  <a:gd name="connsiteY309" fmla="*/ 1459073 h 6858000"/>
                  <a:gd name="connsiteX310" fmla="*/ 779530 w 4543952"/>
                  <a:gd name="connsiteY310" fmla="*/ 1268757 h 6858000"/>
                  <a:gd name="connsiteX311" fmla="*/ 774363 w 4543952"/>
                  <a:gd name="connsiteY311" fmla="*/ 1286068 h 6858000"/>
                  <a:gd name="connsiteX312" fmla="*/ 752025 w 4543952"/>
                  <a:gd name="connsiteY312" fmla="*/ 1350626 h 6858000"/>
                  <a:gd name="connsiteX313" fmla="*/ 757620 w 4543952"/>
                  <a:gd name="connsiteY313" fmla="*/ 1413839 h 6858000"/>
                  <a:gd name="connsiteX314" fmla="*/ 752026 w 4543952"/>
                  <a:gd name="connsiteY314" fmla="*/ 1350627 h 6858000"/>
                  <a:gd name="connsiteX315" fmla="*/ 774363 w 4543952"/>
                  <a:gd name="connsiteY315" fmla="*/ 1286069 h 6858000"/>
                  <a:gd name="connsiteX316" fmla="*/ 779530 w 4543952"/>
                  <a:gd name="connsiteY316" fmla="*/ 1268757 h 6858000"/>
                  <a:gd name="connsiteX317" fmla="*/ 837801 w 4543952"/>
                  <a:gd name="connsiteY317" fmla="*/ 773034 h 6858000"/>
                  <a:gd name="connsiteX318" fmla="*/ 829801 w 4543952"/>
                  <a:gd name="connsiteY318" fmla="*/ 854378 h 6858000"/>
                  <a:gd name="connsiteX319" fmla="*/ 798747 w 4543952"/>
                  <a:gd name="connsiteY319" fmla="*/ 915342 h 6858000"/>
                  <a:gd name="connsiteX320" fmla="*/ 788269 w 4543952"/>
                  <a:gd name="connsiteY320" fmla="*/ 927154 h 6858000"/>
                  <a:gd name="connsiteX321" fmla="*/ 791889 w 4543952"/>
                  <a:gd name="connsiteY321" fmla="*/ 1097086 h 6858000"/>
                  <a:gd name="connsiteX322" fmla="*/ 796271 w 4543952"/>
                  <a:gd name="connsiteY322" fmla="*/ 1123184 h 6858000"/>
                  <a:gd name="connsiteX323" fmla="*/ 771553 w 4543952"/>
                  <a:gd name="connsiteY323" fmla="*/ 1184028 h 6858000"/>
                  <a:gd name="connsiteX324" fmla="*/ 796272 w 4543952"/>
                  <a:gd name="connsiteY324" fmla="*/ 1123185 h 6858000"/>
                  <a:gd name="connsiteX325" fmla="*/ 791890 w 4543952"/>
                  <a:gd name="connsiteY325" fmla="*/ 1097087 h 6858000"/>
                  <a:gd name="connsiteX326" fmla="*/ 788270 w 4543952"/>
                  <a:gd name="connsiteY326" fmla="*/ 927155 h 6858000"/>
                  <a:gd name="connsiteX327" fmla="*/ 798748 w 4543952"/>
                  <a:gd name="connsiteY327" fmla="*/ 915343 h 6858000"/>
                  <a:gd name="connsiteX328" fmla="*/ 829801 w 4543952"/>
                  <a:gd name="connsiteY328" fmla="*/ 854379 h 6858000"/>
                  <a:gd name="connsiteX329" fmla="*/ 837801 w 4543952"/>
                  <a:gd name="connsiteY329" fmla="*/ 773035 h 6858000"/>
                  <a:gd name="connsiteX330" fmla="*/ 782400 w 4543952"/>
                  <a:gd name="connsiteY330" fmla="*/ 517850 h 6858000"/>
                  <a:gd name="connsiteX331" fmla="*/ 791317 w 4543952"/>
                  <a:gd name="connsiteY331" fmla="*/ 556046 h 6858000"/>
                  <a:gd name="connsiteX332" fmla="*/ 797795 w 4543952"/>
                  <a:gd name="connsiteY332" fmla="*/ 580049 h 6858000"/>
                  <a:gd name="connsiteX333" fmla="*/ 801176 w 4543952"/>
                  <a:gd name="connsiteY333" fmla="*/ 642536 h 6858000"/>
                  <a:gd name="connsiteX334" fmla="*/ 813700 w 4543952"/>
                  <a:gd name="connsiteY334" fmla="*/ 694927 h 6858000"/>
                  <a:gd name="connsiteX335" fmla="*/ 801177 w 4543952"/>
                  <a:gd name="connsiteY335" fmla="*/ 642537 h 6858000"/>
                  <a:gd name="connsiteX336" fmla="*/ 797796 w 4543952"/>
                  <a:gd name="connsiteY336" fmla="*/ 580050 h 6858000"/>
                  <a:gd name="connsiteX337" fmla="*/ 791318 w 4543952"/>
                  <a:gd name="connsiteY337" fmla="*/ 556047 h 6858000"/>
                  <a:gd name="connsiteX338" fmla="*/ 783887 w 4543952"/>
                  <a:gd name="connsiteY338" fmla="*/ 313532 h 6858000"/>
                  <a:gd name="connsiteX339" fmla="*/ 786245 w 4543952"/>
                  <a:gd name="connsiteY339" fmla="*/ 324057 h 6858000"/>
                  <a:gd name="connsiteX340" fmla="*/ 784459 w 4543952"/>
                  <a:gd name="connsiteY340" fmla="*/ 338869 h 6858000"/>
                  <a:gd name="connsiteX341" fmla="*/ 784454 w 4543952"/>
                  <a:gd name="connsiteY341" fmla="*/ 338897 h 6858000"/>
                  <a:gd name="connsiteX342" fmla="*/ 778363 w 4543952"/>
                  <a:gd name="connsiteY342" fmla="*/ 367327 h 6858000"/>
                  <a:gd name="connsiteX343" fmla="*/ 774553 w 4543952"/>
                  <a:gd name="connsiteY343" fmla="*/ 395639 h 6858000"/>
                  <a:gd name="connsiteX344" fmla="*/ 784454 w 4543952"/>
                  <a:gd name="connsiteY344" fmla="*/ 338897 h 6858000"/>
                  <a:gd name="connsiteX345" fmla="*/ 784460 w 4543952"/>
                  <a:gd name="connsiteY345" fmla="*/ 338870 h 6858000"/>
                  <a:gd name="connsiteX346" fmla="*/ 783888 w 4543952"/>
                  <a:gd name="connsiteY346" fmla="*/ 313533 h 6858000"/>
                  <a:gd name="connsiteX347" fmla="*/ 761560 w 4543952"/>
                  <a:gd name="connsiteY347" fmla="*/ 281567 h 6858000"/>
                  <a:gd name="connsiteX348" fmla="*/ 766454 w 4543952"/>
                  <a:gd name="connsiteY348" fmla="*/ 295414 h 6858000"/>
                  <a:gd name="connsiteX349" fmla="*/ 766455 w 4543952"/>
                  <a:gd name="connsiteY349" fmla="*/ 295414 h 6858000"/>
                  <a:gd name="connsiteX350" fmla="*/ 774880 w 4543952"/>
                  <a:gd name="connsiteY350" fmla="*/ 24485 h 6858000"/>
                  <a:gd name="connsiteX351" fmla="*/ 777142 w 4543952"/>
                  <a:gd name="connsiteY351" fmla="*/ 74128 h 6858000"/>
                  <a:gd name="connsiteX352" fmla="*/ 767023 w 4543952"/>
                  <a:gd name="connsiteY352" fmla="*/ 151568 h 6858000"/>
                  <a:gd name="connsiteX353" fmla="*/ 766824 w 4543952"/>
                  <a:gd name="connsiteY353" fmla="*/ 153387 h 6858000"/>
                  <a:gd name="connsiteX354" fmla="*/ 763010 w 4543952"/>
                  <a:gd name="connsiteY354" fmla="*/ 177270 h 6858000"/>
                  <a:gd name="connsiteX355" fmla="*/ 758551 w 4543952"/>
                  <a:gd name="connsiteY355" fmla="*/ 228943 h 6858000"/>
                  <a:gd name="connsiteX356" fmla="*/ 766824 w 4543952"/>
                  <a:gd name="connsiteY356" fmla="*/ 153387 h 6858000"/>
                  <a:gd name="connsiteX357" fmla="*/ 771220 w 4543952"/>
                  <a:gd name="connsiteY357" fmla="*/ 125860 h 6858000"/>
                  <a:gd name="connsiteX358" fmla="*/ 777143 w 4543952"/>
                  <a:gd name="connsiteY358" fmla="*/ 74128 h 6858000"/>
                  <a:gd name="connsiteX359" fmla="*/ 313354 w 4543952"/>
                  <a:gd name="connsiteY359" fmla="*/ 0 h 6858000"/>
                  <a:gd name="connsiteX360" fmla="*/ 777461 w 4543952"/>
                  <a:gd name="connsiteY360" fmla="*/ 0 h 6858000"/>
                  <a:gd name="connsiteX361" fmla="*/ 774743 w 4543952"/>
                  <a:gd name="connsiteY361" fmla="*/ 21485 h 6858000"/>
                  <a:gd name="connsiteX362" fmla="*/ 777461 w 4543952"/>
                  <a:gd name="connsiteY362" fmla="*/ 0 h 6858000"/>
                  <a:gd name="connsiteX363" fmla="*/ 4543952 w 4543952"/>
                  <a:gd name="connsiteY363" fmla="*/ 1 h 6858000"/>
                  <a:gd name="connsiteX364" fmla="*/ 4543952 w 4543952"/>
                  <a:gd name="connsiteY364" fmla="*/ 6858000 h 6858000"/>
                  <a:gd name="connsiteX365" fmla="*/ 284400 w 4543952"/>
                  <a:gd name="connsiteY365" fmla="*/ 6858000 h 6858000"/>
                  <a:gd name="connsiteX366" fmla="*/ 112147 w 4543952"/>
                  <a:gd name="connsiteY366" fmla="*/ 6858000 h 6858000"/>
                  <a:gd name="connsiteX367" fmla="*/ 102447 w 4543952"/>
                  <a:gd name="connsiteY367" fmla="*/ 6815515 h 6858000"/>
                  <a:gd name="connsiteX368" fmla="*/ 83396 w 4543952"/>
                  <a:gd name="connsiteY368" fmla="*/ 6748457 h 6858000"/>
                  <a:gd name="connsiteX369" fmla="*/ 61870 w 4543952"/>
                  <a:gd name="connsiteY369" fmla="*/ 6584811 h 6858000"/>
                  <a:gd name="connsiteX370" fmla="*/ 41105 w 4543952"/>
                  <a:gd name="connsiteY370" fmla="*/ 6415832 h 6858000"/>
                  <a:gd name="connsiteX371" fmla="*/ 34247 w 4543952"/>
                  <a:gd name="connsiteY371" fmla="*/ 6323057 h 6858000"/>
                  <a:gd name="connsiteX372" fmla="*/ 23386 w 4543952"/>
                  <a:gd name="connsiteY372" fmla="*/ 6242092 h 6858000"/>
                  <a:gd name="connsiteX373" fmla="*/ 16528 w 4543952"/>
                  <a:gd name="connsiteY373" fmla="*/ 6171604 h 6858000"/>
                  <a:gd name="connsiteX374" fmla="*/ 2622 w 4543952"/>
                  <a:gd name="connsiteY374" fmla="*/ 6059396 h 6858000"/>
                  <a:gd name="connsiteX375" fmla="*/ 0 w 4543952"/>
                  <a:gd name="connsiteY375" fmla="*/ 6041768 h 6858000"/>
                  <a:gd name="connsiteX376" fmla="*/ 0 w 4543952"/>
                  <a:gd name="connsiteY376" fmla="*/ 6000936 h 6858000"/>
                  <a:gd name="connsiteX377" fmla="*/ 3670 w 4543952"/>
                  <a:gd name="connsiteY377" fmla="*/ 5957594 h 6858000"/>
                  <a:gd name="connsiteX378" fmla="*/ 0 w 4543952"/>
                  <a:gd name="connsiteY378" fmla="*/ 5912510 h 6858000"/>
                  <a:gd name="connsiteX379" fmla="*/ 0 w 4543952"/>
                  <a:gd name="connsiteY379" fmla="*/ 5886400 h 6858000"/>
                  <a:gd name="connsiteX380" fmla="*/ 1098 w 4543952"/>
                  <a:gd name="connsiteY380" fmla="*/ 5864317 h 6858000"/>
                  <a:gd name="connsiteX381" fmla="*/ 24720 w 4543952"/>
                  <a:gd name="connsiteY381" fmla="*/ 5790591 h 6858000"/>
                  <a:gd name="connsiteX382" fmla="*/ 26434 w 4543952"/>
                  <a:gd name="connsiteY382" fmla="*/ 5781829 h 6858000"/>
                  <a:gd name="connsiteX383" fmla="*/ 35771 w 4543952"/>
                  <a:gd name="connsiteY383" fmla="*/ 5733439 h 6858000"/>
                  <a:gd name="connsiteX384" fmla="*/ 38819 w 4543952"/>
                  <a:gd name="connsiteY384" fmla="*/ 5706958 h 6858000"/>
                  <a:gd name="connsiteX385" fmla="*/ 58250 w 4543952"/>
                  <a:gd name="connsiteY385" fmla="*/ 5606371 h 6858000"/>
                  <a:gd name="connsiteX386" fmla="*/ 67394 w 4543952"/>
                  <a:gd name="connsiteY386" fmla="*/ 5548459 h 6858000"/>
                  <a:gd name="connsiteX387" fmla="*/ 66060 w 4543952"/>
                  <a:gd name="connsiteY387" fmla="*/ 5501593 h 6858000"/>
                  <a:gd name="connsiteX388" fmla="*/ 64346 w 4543952"/>
                  <a:gd name="connsiteY388" fmla="*/ 5419294 h 6858000"/>
                  <a:gd name="connsiteX389" fmla="*/ 59964 w 4543952"/>
                  <a:gd name="connsiteY389" fmla="*/ 5393004 h 6858000"/>
                  <a:gd name="connsiteX390" fmla="*/ 72538 w 4543952"/>
                  <a:gd name="connsiteY390" fmla="*/ 5274128 h 6858000"/>
                  <a:gd name="connsiteX391" fmla="*/ 73490 w 4543952"/>
                  <a:gd name="connsiteY391" fmla="*/ 5206307 h 6858000"/>
                  <a:gd name="connsiteX392" fmla="*/ 89113 w 4543952"/>
                  <a:gd name="connsiteY392" fmla="*/ 5129915 h 6858000"/>
                  <a:gd name="connsiteX393" fmla="*/ 88351 w 4543952"/>
                  <a:gd name="connsiteY393" fmla="*/ 5107626 h 6858000"/>
                  <a:gd name="connsiteX394" fmla="*/ 87016 w 4543952"/>
                  <a:gd name="connsiteY394" fmla="*/ 5082669 h 6858000"/>
                  <a:gd name="connsiteX395" fmla="*/ 85872 w 4543952"/>
                  <a:gd name="connsiteY395" fmla="*/ 5006085 h 6858000"/>
                  <a:gd name="connsiteX396" fmla="*/ 80158 w 4543952"/>
                  <a:gd name="connsiteY396" fmla="*/ 4959601 h 6858000"/>
                  <a:gd name="connsiteX397" fmla="*/ 83586 w 4543952"/>
                  <a:gd name="connsiteY397" fmla="*/ 4871018 h 6858000"/>
                  <a:gd name="connsiteX398" fmla="*/ 78634 w 4543952"/>
                  <a:gd name="connsiteY398" fmla="*/ 4838249 h 6858000"/>
                  <a:gd name="connsiteX399" fmla="*/ 78062 w 4543952"/>
                  <a:gd name="connsiteY399" fmla="*/ 4755380 h 6858000"/>
                  <a:gd name="connsiteX400" fmla="*/ 80920 w 4543952"/>
                  <a:gd name="connsiteY400" fmla="*/ 4681082 h 6858000"/>
                  <a:gd name="connsiteX401" fmla="*/ 79396 w 4543952"/>
                  <a:gd name="connsiteY401" fmla="*/ 4609451 h 6858000"/>
                  <a:gd name="connsiteX402" fmla="*/ 73110 w 4543952"/>
                  <a:gd name="connsiteY402" fmla="*/ 4558206 h 6858000"/>
                  <a:gd name="connsiteX403" fmla="*/ 69300 w 4543952"/>
                  <a:gd name="connsiteY403" fmla="*/ 4502578 h 6858000"/>
                  <a:gd name="connsiteX404" fmla="*/ 46629 w 4543952"/>
                  <a:gd name="connsiteY404" fmla="*/ 4349221 h 6858000"/>
                  <a:gd name="connsiteX405" fmla="*/ 52153 w 4543952"/>
                  <a:gd name="connsiteY405" fmla="*/ 4320836 h 6858000"/>
                  <a:gd name="connsiteX406" fmla="*/ 57297 w 4543952"/>
                  <a:gd name="connsiteY406" fmla="*/ 4159666 h 6858000"/>
                  <a:gd name="connsiteX407" fmla="*/ 56915 w 4543952"/>
                  <a:gd name="connsiteY407" fmla="*/ 4124613 h 6858000"/>
                  <a:gd name="connsiteX408" fmla="*/ 79396 w 4543952"/>
                  <a:gd name="connsiteY408" fmla="*/ 4030502 h 6858000"/>
                  <a:gd name="connsiteX409" fmla="*/ 43771 w 4543952"/>
                  <a:gd name="connsiteY409" fmla="*/ 3885337 h 6858000"/>
                  <a:gd name="connsiteX410" fmla="*/ 426 w 4543952"/>
                  <a:gd name="connsiteY410" fmla="*/ 3786776 h 6858000"/>
                  <a:gd name="connsiteX411" fmla="*/ 0 w 4543952"/>
                  <a:gd name="connsiteY411" fmla="*/ 3773896 h 6858000"/>
                  <a:gd name="connsiteX412" fmla="*/ 0 w 4543952"/>
                  <a:gd name="connsiteY412" fmla="*/ 3393881 h 6858000"/>
                  <a:gd name="connsiteX413" fmla="*/ 11838 w 4543952"/>
                  <a:gd name="connsiteY413" fmla="*/ 3359515 h 6858000"/>
                  <a:gd name="connsiteX414" fmla="*/ 12910 w 4543952"/>
                  <a:gd name="connsiteY414" fmla="*/ 3318770 h 6858000"/>
                  <a:gd name="connsiteX415" fmla="*/ 6718 w 4543952"/>
                  <a:gd name="connsiteY415" fmla="*/ 3304078 h 6858000"/>
                  <a:gd name="connsiteX416" fmla="*/ 0 w 4543952"/>
                  <a:gd name="connsiteY416" fmla="*/ 3297656 h 6858000"/>
                  <a:gd name="connsiteX417" fmla="*/ 0 w 4543952"/>
                  <a:gd name="connsiteY417" fmla="*/ 3207866 h 6858000"/>
                  <a:gd name="connsiteX418" fmla="*/ 15553 w 4543952"/>
                  <a:gd name="connsiteY418" fmla="*/ 3186770 h 6858000"/>
                  <a:gd name="connsiteX419" fmla="*/ 36341 w 4543952"/>
                  <a:gd name="connsiteY419" fmla="*/ 3107499 h 6858000"/>
                  <a:gd name="connsiteX420" fmla="*/ 38057 w 4543952"/>
                  <a:gd name="connsiteY420" fmla="*/ 3042727 h 6858000"/>
                  <a:gd name="connsiteX421" fmla="*/ 54249 w 4543952"/>
                  <a:gd name="connsiteY421" fmla="*/ 2901942 h 6858000"/>
                  <a:gd name="connsiteX422" fmla="*/ 77300 w 4543952"/>
                  <a:gd name="connsiteY422" fmla="*/ 2809929 h 6858000"/>
                  <a:gd name="connsiteX423" fmla="*/ 103399 w 4543952"/>
                  <a:gd name="connsiteY423" fmla="*/ 2743825 h 6858000"/>
                  <a:gd name="connsiteX424" fmla="*/ 137500 w 4543952"/>
                  <a:gd name="connsiteY424" fmla="*/ 2649142 h 6858000"/>
                  <a:gd name="connsiteX425" fmla="*/ 155217 w 4543952"/>
                  <a:gd name="connsiteY425" fmla="*/ 2554078 h 6858000"/>
                  <a:gd name="connsiteX426" fmla="*/ 177507 w 4543952"/>
                  <a:gd name="connsiteY426" fmla="*/ 2485306 h 6858000"/>
                  <a:gd name="connsiteX427" fmla="*/ 192748 w 4543952"/>
                  <a:gd name="connsiteY427" fmla="*/ 2401291 h 6858000"/>
                  <a:gd name="connsiteX428" fmla="*/ 193318 w 4543952"/>
                  <a:gd name="connsiteY428" fmla="*/ 2330805 h 6858000"/>
                  <a:gd name="connsiteX429" fmla="*/ 190652 w 4543952"/>
                  <a:gd name="connsiteY429" fmla="*/ 2220311 h 6858000"/>
                  <a:gd name="connsiteX430" fmla="*/ 236753 w 4543952"/>
                  <a:gd name="connsiteY430" fmla="*/ 2085053 h 6858000"/>
                  <a:gd name="connsiteX431" fmla="*/ 247042 w 4543952"/>
                  <a:gd name="connsiteY431" fmla="*/ 2030377 h 6858000"/>
                  <a:gd name="connsiteX432" fmla="*/ 251804 w 4543952"/>
                  <a:gd name="connsiteY432" fmla="*/ 1978939 h 6858000"/>
                  <a:gd name="connsiteX433" fmla="*/ 282475 w 4543952"/>
                  <a:gd name="connsiteY433" fmla="*/ 1869779 h 6858000"/>
                  <a:gd name="connsiteX434" fmla="*/ 292573 w 4543952"/>
                  <a:gd name="connsiteY434" fmla="*/ 1825392 h 6858000"/>
                  <a:gd name="connsiteX435" fmla="*/ 292381 w 4543952"/>
                  <a:gd name="connsiteY435" fmla="*/ 1763286 h 6858000"/>
                  <a:gd name="connsiteX436" fmla="*/ 306480 w 4543952"/>
                  <a:gd name="connsiteY436" fmla="*/ 1650316 h 6858000"/>
                  <a:gd name="connsiteX437" fmla="*/ 347629 w 4543952"/>
                  <a:gd name="connsiteY437" fmla="*/ 1537536 h 6858000"/>
                  <a:gd name="connsiteX438" fmla="*/ 343629 w 4543952"/>
                  <a:gd name="connsiteY438" fmla="*/ 1489719 h 6858000"/>
                  <a:gd name="connsiteX439" fmla="*/ 344581 w 4543952"/>
                  <a:gd name="connsiteY439" fmla="*/ 1472574 h 6858000"/>
                  <a:gd name="connsiteX440" fmla="*/ 367252 w 4543952"/>
                  <a:gd name="connsiteY440" fmla="*/ 1318455 h 6858000"/>
                  <a:gd name="connsiteX441" fmla="*/ 369728 w 4543952"/>
                  <a:gd name="connsiteY441" fmla="*/ 1303023 h 6858000"/>
                  <a:gd name="connsiteX442" fmla="*/ 389921 w 4543952"/>
                  <a:gd name="connsiteY442" fmla="*/ 1230632 h 6858000"/>
                  <a:gd name="connsiteX443" fmla="*/ 402495 w 4543952"/>
                  <a:gd name="connsiteY443" fmla="*/ 1048124 h 6858000"/>
                  <a:gd name="connsiteX444" fmla="*/ 404019 w 4543952"/>
                  <a:gd name="connsiteY444" fmla="*/ 1036886 h 6858000"/>
                  <a:gd name="connsiteX445" fmla="*/ 393923 w 4543952"/>
                  <a:gd name="connsiteY445" fmla="*/ 975732 h 6858000"/>
                  <a:gd name="connsiteX446" fmla="*/ 379634 w 4543952"/>
                  <a:gd name="connsiteY446" fmla="*/ 945443 h 6858000"/>
                  <a:gd name="connsiteX447" fmla="*/ 364774 w 4543952"/>
                  <a:gd name="connsiteY447" fmla="*/ 898197 h 6858000"/>
                  <a:gd name="connsiteX448" fmla="*/ 359250 w 4543952"/>
                  <a:gd name="connsiteY448" fmla="*/ 850188 h 6858000"/>
                  <a:gd name="connsiteX449" fmla="*/ 381730 w 4543952"/>
                  <a:gd name="connsiteY449" fmla="*/ 769604 h 6858000"/>
                  <a:gd name="connsiteX450" fmla="*/ 384016 w 4543952"/>
                  <a:gd name="connsiteY450" fmla="*/ 740267 h 6858000"/>
                  <a:gd name="connsiteX451" fmla="*/ 394875 w 4543952"/>
                  <a:gd name="connsiteY451" fmla="*/ 674922 h 6858000"/>
                  <a:gd name="connsiteX452" fmla="*/ 394113 w 4543952"/>
                  <a:gd name="connsiteY452" fmla="*/ 617771 h 6858000"/>
                  <a:gd name="connsiteX453" fmla="*/ 376776 w 4543952"/>
                  <a:gd name="connsiteY453" fmla="*/ 571859 h 6858000"/>
                  <a:gd name="connsiteX454" fmla="*/ 373348 w 4543952"/>
                  <a:gd name="connsiteY454" fmla="*/ 505181 h 6858000"/>
                  <a:gd name="connsiteX455" fmla="*/ 385920 w 4543952"/>
                  <a:gd name="connsiteY455" fmla="*/ 462125 h 6858000"/>
                  <a:gd name="connsiteX456" fmla="*/ 387634 w 4543952"/>
                  <a:gd name="connsiteY456" fmla="*/ 453363 h 6858000"/>
                  <a:gd name="connsiteX457" fmla="*/ 388399 w 4543952"/>
                  <a:gd name="connsiteY457" fmla="*/ 340773 h 6858000"/>
                  <a:gd name="connsiteX458" fmla="*/ 350487 w 4543952"/>
                  <a:gd name="connsiteY458" fmla="*/ 200181 h 6858000"/>
                  <a:gd name="connsiteX459" fmla="*/ 342485 w 4543952"/>
                  <a:gd name="connsiteY459" fmla="*/ 176938 h 6858000"/>
                  <a:gd name="connsiteX460" fmla="*/ 328579 w 4543952"/>
                  <a:gd name="connsiteY460" fmla="*/ 63586 h 6858000"/>
                  <a:gd name="connsiteX461" fmla="*/ 314480 w 4543952"/>
                  <a:gd name="connsiteY461" fmla="*/ 28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Lst>
                <a:rect l="l" t="t" r="r" b="b"/>
                <a:pathLst>
                  <a:path w="4543952" h="6858000">
                    <a:moveTo>
                      <a:pt x="328959" y="6564619"/>
                    </a:moveTo>
                    <a:lnTo>
                      <a:pt x="306480" y="6588624"/>
                    </a:lnTo>
                    <a:cubicBezTo>
                      <a:pt x="298003" y="6597577"/>
                      <a:pt x="291954" y="6611341"/>
                      <a:pt x="289858" y="6625223"/>
                    </a:cubicBezTo>
                    <a:lnTo>
                      <a:pt x="289858" y="6625224"/>
                    </a:lnTo>
                    <a:lnTo>
                      <a:pt x="289870" y="6645551"/>
                    </a:lnTo>
                    <a:lnTo>
                      <a:pt x="296953" y="6662539"/>
                    </a:lnTo>
                    <a:lnTo>
                      <a:pt x="296953" y="6662541"/>
                    </a:lnTo>
                    <a:lnTo>
                      <a:pt x="296954" y="6662543"/>
                    </a:lnTo>
                    <a:lnTo>
                      <a:pt x="311551" y="6702975"/>
                    </a:lnTo>
                    <a:lnTo>
                      <a:pt x="297715" y="6742551"/>
                    </a:lnTo>
                    <a:lnTo>
                      <a:pt x="297714" y="6742554"/>
                    </a:lnTo>
                    <a:lnTo>
                      <a:pt x="283011" y="6776799"/>
                    </a:lnTo>
                    <a:lnTo>
                      <a:pt x="278238" y="6812061"/>
                    </a:lnTo>
                    <a:lnTo>
                      <a:pt x="278237" y="6812062"/>
                    </a:lnTo>
                    <a:lnTo>
                      <a:pt x="278237" y="6812063"/>
                    </a:lnTo>
                    <a:lnTo>
                      <a:pt x="278238" y="6812061"/>
                    </a:lnTo>
                    <a:lnTo>
                      <a:pt x="297714" y="6742554"/>
                    </a:lnTo>
                    <a:lnTo>
                      <a:pt x="297715" y="6742552"/>
                    </a:lnTo>
                    <a:cubicBezTo>
                      <a:pt x="306003" y="6729218"/>
                      <a:pt x="311147" y="6716168"/>
                      <a:pt x="311551" y="6702976"/>
                    </a:cubicBezTo>
                    <a:lnTo>
                      <a:pt x="311551" y="6702975"/>
                    </a:lnTo>
                    <a:lnTo>
                      <a:pt x="308405" y="6683026"/>
                    </a:lnTo>
                    <a:lnTo>
                      <a:pt x="296954" y="6662543"/>
                    </a:lnTo>
                    <a:lnTo>
                      <a:pt x="296953" y="6662540"/>
                    </a:lnTo>
                    <a:lnTo>
                      <a:pt x="296953" y="6662539"/>
                    </a:lnTo>
                    <a:lnTo>
                      <a:pt x="289858" y="6625224"/>
                    </a:lnTo>
                    <a:lnTo>
                      <a:pt x="306480" y="6588625"/>
                    </a:lnTo>
                    <a:cubicBezTo>
                      <a:pt x="312576" y="6582146"/>
                      <a:pt x="318672" y="6575478"/>
                      <a:pt x="328959" y="6564620"/>
                    </a:cubicBezTo>
                    <a:close/>
                    <a:moveTo>
                      <a:pt x="248638" y="6438980"/>
                    </a:moveTo>
                    <a:cubicBezTo>
                      <a:pt x="258140" y="6444076"/>
                      <a:pt x="265617" y="6451649"/>
                      <a:pt x="268569" y="6463840"/>
                    </a:cubicBezTo>
                    <a:lnTo>
                      <a:pt x="268572" y="6463848"/>
                    </a:lnTo>
                    <a:lnTo>
                      <a:pt x="279556" y="6508051"/>
                    </a:lnTo>
                    <a:lnTo>
                      <a:pt x="282367" y="6513011"/>
                    </a:lnTo>
                    <a:lnTo>
                      <a:pt x="284834" y="6521803"/>
                    </a:lnTo>
                    <a:lnTo>
                      <a:pt x="301172" y="6546194"/>
                    </a:lnTo>
                    <a:lnTo>
                      <a:pt x="301172" y="6546193"/>
                    </a:lnTo>
                    <a:lnTo>
                      <a:pt x="282367" y="6513011"/>
                    </a:lnTo>
                    <a:lnTo>
                      <a:pt x="268572" y="6463848"/>
                    </a:lnTo>
                    <a:lnTo>
                      <a:pt x="268569" y="6463839"/>
                    </a:lnTo>
                    <a:close/>
                    <a:moveTo>
                      <a:pt x="166047" y="6392242"/>
                    </a:moveTo>
                    <a:lnTo>
                      <a:pt x="173364" y="6407332"/>
                    </a:lnTo>
                    <a:lnTo>
                      <a:pt x="173364" y="6407331"/>
                    </a:lnTo>
                    <a:close/>
                    <a:moveTo>
                      <a:pt x="401733" y="4221390"/>
                    </a:moveTo>
                    <a:lnTo>
                      <a:pt x="396017" y="4253013"/>
                    </a:lnTo>
                    <a:cubicBezTo>
                      <a:pt x="383824" y="4277400"/>
                      <a:pt x="368204" y="4300069"/>
                      <a:pt x="356201" y="4324644"/>
                    </a:cubicBezTo>
                    <a:cubicBezTo>
                      <a:pt x="350487" y="4336456"/>
                      <a:pt x="347439" y="4350553"/>
                      <a:pt x="347247" y="4363889"/>
                    </a:cubicBezTo>
                    <a:lnTo>
                      <a:pt x="347247" y="4363890"/>
                    </a:lnTo>
                    <a:cubicBezTo>
                      <a:pt x="346295" y="4403325"/>
                      <a:pt x="346295" y="4442761"/>
                      <a:pt x="348009" y="4482004"/>
                    </a:cubicBezTo>
                    <a:cubicBezTo>
                      <a:pt x="350677" y="4546776"/>
                      <a:pt x="351249" y="4612500"/>
                      <a:pt x="408019" y="4659174"/>
                    </a:cubicBezTo>
                    <a:cubicBezTo>
                      <a:pt x="412591" y="4662986"/>
                      <a:pt x="415259" y="4671176"/>
                      <a:pt x="416021" y="4677655"/>
                    </a:cubicBezTo>
                    <a:cubicBezTo>
                      <a:pt x="419640" y="4707564"/>
                      <a:pt x="420022" y="4738235"/>
                      <a:pt x="425928" y="4767764"/>
                    </a:cubicBezTo>
                    <a:lnTo>
                      <a:pt x="427237" y="4800482"/>
                    </a:lnTo>
                    <a:lnTo>
                      <a:pt x="412401" y="4828915"/>
                    </a:lnTo>
                    <a:cubicBezTo>
                      <a:pt x="404115" y="4837702"/>
                      <a:pt x="397114" y="4847213"/>
                      <a:pt x="391971" y="4857316"/>
                    </a:cubicBezTo>
                    <a:lnTo>
                      <a:pt x="390221" y="4863342"/>
                    </a:lnTo>
                    <a:lnTo>
                      <a:pt x="387469" y="4867613"/>
                    </a:lnTo>
                    <a:lnTo>
                      <a:pt x="382691" y="4889274"/>
                    </a:lnTo>
                    <a:lnTo>
                      <a:pt x="382691" y="4889275"/>
                    </a:lnTo>
                    <a:cubicBezTo>
                      <a:pt x="382122" y="4896713"/>
                      <a:pt x="382634" y="4904357"/>
                      <a:pt x="384396" y="4912168"/>
                    </a:cubicBezTo>
                    <a:lnTo>
                      <a:pt x="385799" y="4933804"/>
                    </a:lnTo>
                    <a:lnTo>
                      <a:pt x="378247" y="4957452"/>
                    </a:lnTo>
                    <a:lnTo>
                      <a:pt x="360964" y="4987036"/>
                    </a:lnTo>
                    <a:cubicBezTo>
                      <a:pt x="349725" y="5003800"/>
                      <a:pt x="335627" y="5022851"/>
                      <a:pt x="334485" y="5041520"/>
                    </a:cubicBezTo>
                    <a:cubicBezTo>
                      <a:pt x="333557" y="5057380"/>
                      <a:pt x="327458" y="5072410"/>
                      <a:pt x="321371" y="5087422"/>
                    </a:cubicBezTo>
                    <a:lnTo>
                      <a:pt x="321364" y="5087449"/>
                    </a:lnTo>
                    <a:lnTo>
                      <a:pt x="315482" y="5102460"/>
                    </a:lnTo>
                    <a:lnTo>
                      <a:pt x="308338" y="5133219"/>
                    </a:lnTo>
                    <a:lnTo>
                      <a:pt x="308337" y="5133223"/>
                    </a:lnTo>
                    <a:lnTo>
                      <a:pt x="308337" y="5133224"/>
                    </a:lnTo>
                    <a:lnTo>
                      <a:pt x="315052" y="5166113"/>
                    </a:lnTo>
                    <a:lnTo>
                      <a:pt x="314362" y="5172089"/>
                    </a:lnTo>
                    <a:cubicBezTo>
                      <a:pt x="313481" y="5174399"/>
                      <a:pt x="312290" y="5176875"/>
                      <a:pt x="311814" y="5179066"/>
                    </a:cubicBezTo>
                    <a:lnTo>
                      <a:pt x="311814" y="5179067"/>
                    </a:lnTo>
                    <a:cubicBezTo>
                      <a:pt x="304574" y="5214121"/>
                      <a:pt x="311624" y="5247078"/>
                      <a:pt x="335437" y="5272796"/>
                    </a:cubicBezTo>
                    <a:lnTo>
                      <a:pt x="360397" y="5321350"/>
                    </a:lnTo>
                    <a:lnTo>
                      <a:pt x="364317" y="5355013"/>
                    </a:lnTo>
                    <a:lnTo>
                      <a:pt x="359440" y="5385383"/>
                    </a:lnTo>
                    <a:cubicBezTo>
                      <a:pt x="356201" y="5398720"/>
                      <a:pt x="353915" y="5412056"/>
                      <a:pt x="351249" y="5425581"/>
                    </a:cubicBezTo>
                    <a:cubicBezTo>
                      <a:pt x="347439" y="5443869"/>
                      <a:pt x="343437" y="5462350"/>
                      <a:pt x="339627" y="5480636"/>
                    </a:cubicBezTo>
                    <a:cubicBezTo>
                      <a:pt x="337722" y="5489496"/>
                      <a:pt x="335151" y="5498831"/>
                      <a:pt x="335103" y="5507666"/>
                    </a:cubicBezTo>
                    <a:lnTo>
                      <a:pt x="335103" y="5507667"/>
                    </a:lnTo>
                    <a:lnTo>
                      <a:pt x="337324" y="5520421"/>
                    </a:lnTo>
                    <a:lnTo>
                      <a:pt x="345722" y="5531691"/>
                    </a:lnTo>
                    <a:lnTo>
                      <a:pt x="345723" y="5531693"/>
                    </a:lnTo>
                    <a:lnTo>
                      <a:pt x="355869" y="5547577"/>
                    </a:lnTo>
                    <a:lnTo>
                      <a:pt x="346295" y="5562745"/>
                    </a:lnTo>
                    <a:cubicBezTo>
                      <a:pt x="303622" y="5600466"/>
                      <a:pt x="276951" y="5646188"/>
                      <a:pt x="275047" y="5704482"/>
                    </a:cubicBezTo>
                    <a:cubicBezTo>
                      <a:pt x="274665" y="5716484"/>
                      <a:pt x="271999" y="5728677"/>
                      <a:pt x="269141" y="5740487"/>
                    </a:cubicBezTo>
                    <a:cubicBezTo>
                      <a:pt x="267426" y="5747727"/>
                      <a:pt x="265520" y="5756492"/>
                      <a:pt x="260376" y="5760872"/>
                    </a:cubicBezTo>
                    <a:cubicBezTo>
                      <a:pt x="221133" y="5794973"/>
                      <a:pt x="193890" y="5837456"/>
                      <a:pt x="171981" y="5883750"/>
                    </a:cubicBezTo>
                    <a:lnTo>
                      <a:pt x="171979" y="5883755"/>
                    </a:lnTo>
                    <a:lnTo>
                      <a:pt x="160957" y="5909350"/>
                    </a:lnTo>
                    <a:lnTo>
                      <a:pt x="154076" y="5935945"/>
                    </a:lnTo>
                    <a:lnTo>
                      <a:pt x="154075" y="5935948"/>
                    </a:lnTo>
                    <a:lnTo>
                      <a:pt x="154075" y="5935949"/>
                    </a:lnTo>
                    <a:lnTo>
                      <a:pt x="154242" y="5964476"/>
                    </a:lnTo>
                    <a:lnTo>
                      <a:pt x="157695" y="5993289"/>
                    </a:lnTo>
                    <a:lnTo>
                      <a:pt x="157695" y="5993291"/>
                    </a:lnTo>
                    <a:cubicBezTo>
                      <a:pt x="158837" y="6004531"/>
                      <a:pt x="158647" y="6017485"/>
                      <a:pt x="164171" y="6026440"/>
                    </a:cubicBezTo>
                    <a:cubicBezTo>
                      <a:pt x="181508" y="6054825"/>
                      <a:pt x="200176" y="6082258"/>
                      <a:pt x="220371" y="6108738"/>
                    </a:cubicBezTo>
                    <a:lnTo>
                      <a:pt x="234064" y="6133314"/>
                    </a:lnTo>
                    <a:lnTo>
                      <a:pt x="218468" y="6155599"/>
                    </a:lnTo>
                    <a:lnTo>
                      <a:pt x="218465" y="6155601"/>
                    </a:lnTo>
                    <a:cubicBezTo>
                      <a:pt x="196176" y="6175796"/>
                      <a:pt x="184556" y="6200943"/>
                      <a:pt x="179794" y="6228755"/>
                    </a:cubicBezTo>
                    <a:cubicBezTo>
                      <a:pt x="172363" y="6272763"/>
                      <a:pt x="166077" y="6317150"/>
                      <a:pt x="162457" y="6361538"/>
                    </a:cubicBezTo>
                    <a:lnTo>
                      <a:pt x="162457" y="6361539"/>
                    </a:lnTo>
                    <a:lnTo>
                      <a:pt x="179794" y="6228756"/>
                    </a:lnTo>
                    <a:cubicBezTo>
                      <a:pt x="184556" y="6200944"/>
                      <a:pt x="196176" y="6175797"/>
                      <a:pt x="218465" y="6155602"/>
                    </a:cubicBezTo>
                    <a:lnTo>
                      <a:pt x="218468" y="6155599"/>
                    </a:lnTo>
                    <a:lnTo>
                      <a:pt x="230364" y="6143189"/>
                    </a:lnTo>
                    <a:lnTo>
                      <a:pt x="234064" y="6133314"/>
                    </a:lnTo>
                    <a:lnTo>
                      <a:pt x="234064" y="6133313"/>
                    </a:lnTo>
                    <a:cubicBezTo>
                      <a:pt x="233993" y="6126883"/>
                      <a:pt x="229039" y="6120073"/>
                      <a:pt x="220371" y="6108737"/>
                    </a:cubicBezTo>
                    <a:cubicBezTo>
                      <a:pt x="200176" y="6082257"/>
                      <a:pt x="181508" y="6054824"/>
                      <a:pt x="164171" y="6026439"/>
                    </a:cubicBezTo>
                    <a:cubicBezTo>
                      <a:pt x="158647" y="6017484"/>
                      <a:pt x="158837" y="6004530"/>
                      <a:pt x="157695" y="5993290"/>
                    </a:cubicBezTo>
                    <a:lnTo>
                      <a:pt x="157695" y="5993289"/>
                    </a:lnTo>
                    <a:lnTo>
                      <a:pt x="154075" y="5935949"/>
                    </a:lnTo>
                    <a:lnTo>
                      <a:pt x="154076" y="5935945"/>
                    </a:lnTo>
                    <a:lnTo>
                      <a:pt x="171979" y="5883755"/>
                    </a:lnTo>
                    <a:lnTo>
                      <a:pt x="171981" y="5883751"/>
                    </a:lnTo>
                    <a:cubicBezTo>
                      <a:pt x="193890" y="5837457"/>
                      <a:pt x="221133" y="5794974"/>
                      <a:pt x="260376" y="5760873"/>
                    </a:cubicBezTo>
                    <a:cubicBezTo>
                      <a:pt x="265520" y="5756493"/>
                      <a:pt x="267426" y="5747728"/>
                      <a:pt x="269141" y="5740488"/>
                    </a:cubicBezTo>
                    <a:cubicBezTo>
                      <a:pt x="271999" y="5728678"/>
                      <a:pt x="274665" y="5716485"/>
                      <a:pt x="275047" y="5704483"/>
                    </a:cubicBezTo>
                    <a:cubicBezTo>
                      <a:pt x="276951" y="5646189"/>
                      <a:pt x="303622" y="5600467"/>
                      <a:pt x="346295" y="5562746"/>
                    </a:cubicBezTo>
                    <a:cubicBezTo>
                      <a:pt x="352392" y="5557317"/>
                      <a:pt x="355774" y="5552507"/>
                      <a:pt x="355869" y="5547578"/>
                    </a:cubicBezTo>
                    <a:lnTo>
                      <a:pt x="355869" y="5547577"/>
                    </a:lnTo>
                    <a:cubicBezTo>
                      <a:pt x="355964" y="5542648"/>
                      <a:pt x="352773" y="5537599"/>
                      <a:pt x="345723" y="5531692"/>
                    </a:cubicBezTo>
                    <a:lnTo>
                      <a:pt x="345722" y="5531691"/>
                    </a:lnTo>
                    <a:lnTo>
                      <a:pt x="335103" y="5507667"/>
                    </a:lnTo>
                    <a:lnTo>
                      <a:pt x="339627" y="5480637"/>
                    </a:lnTo>
                    <a:cubicBezTo>
                      <a:pt x="343437" y="5462351"/>
                      <a:pt x="347439" y="5443870"/>
                      <a:pt x="351249" y="5425582"/>
                    </a:cubicBezTo>
                    <a:cubicBezTo>
                      <a:pt x="353915" y="5412057"/>
                      <a:pt x="356201" y="5398721"/>
                      <a:pt x="359440" y="5385384"/>
                    </a:cubicBezTo>
                    <a:cubicBezTo>
                      <a:pt x="361965" y="5375002"/>
                      <a:pt x="363668" y="5364882"/>
                      <a:pt x="364317" y="5355014"/>
                    </a:cubicBezTo>
                    <a:lnTo>
                      <a:pt x="364317" y="5355013"/>
                    </a:lnTo>
                    <a:lnTo>
                      <a:pt x="362870" y="5326162"/>
                    </a:lnTo>
                    <a:lnTo>
                      <a:pt x="360397" y="5321350"/>
                    </a:lnTo>
                    <a:lnTo>
                      <a:pt x="359341" y="5312287"/>
                    </a:lnTo>
                    <a:cubicBezTo>
                      <a:pt x="354789" y="5298594"/>
                      <a:pt x="347082" y="5285440"/>
                      <a:pt x="335437" y="5272795"/>
                    </a:cubicBezTo>
                    <a:cubicBezTo>
                      <a:pt x="323531" y="5259936"/>
                      <a:pt x="315815" y="5245268"/>
                      <a:pt x="311981" y="5229432"/>
                    </a:cubicBezTo>
                    <a:lnTo>
                      <a:pt x="311814" y="5179067"/>
                    </a:lnTo>
                    <a:lnTo>
                      <a:pt x="314362" y="5172090"/>
                    </a:lnTo>
                    <a:cubicBezTo>
                      <a:pt x="315243" y="5169780"/>
                      <a:pt x="315814" y="5167637"/>
                      <a:pt x="315052" y="5166113"/>
                    </a:cubicBezTo>
                    <a:lnTo>
                      <a:pt x="315052" y="5166112"/>
                    </a:lnTo>
                    <a:lnTo>
                      <a:pt x="308337" y="5133224"/>
                    </a:lnTo>
                    <a:lnTo>
                      <a:pt x="308338" y="5133219"/>
                    </a:lnTo>
                    <a:lnTo>
                      <a:pt x="321364" y="5087449"/>
                    </a:lnTo>
                    <a:lnTo>
                      <a:pt x="327270" y="5072375"/>
                    </a:lnTo>
                    <a:cubicBezTo>
                      <a:pt x="330949" y="5062299"/>
                      <a:pt x="333866" y="5052095"/>
                      <a:pt x="334485" y="5041521"/>
                    </a:cubicBezTo>
                    <a:cubicBezTo>
                      <a:pt x="335627" y="5022852"/>
                      <a:pt x="349725" y="5003801"/>
                      <a:pt x="360964" y="4987037"/>
                    </a:cubicBezTo>
                    <a:cubicBezTo>
                      <a:pt x="366751" y="4978392"/>
                      <a:pt x="372458" y="4970096"/>
                      <a:pt x="376969" y="4961455"/>
                    </a:cubicBezTo>
                    <a:lnTo>
                      <a:pt x="378247" y="4957452"/>
                    </a:lnTo>
                    <a:lnTo>
                      <a:pt x="381039" y="4952672"/>
                    </a:lnTo>
                    <a:lnTo>
                      <a:pt x="385799" y="4933804"/>
                    </a:lnTo>
                    <a:cubicBezTo>
                      <a:pt x="386468" y="4927121"/>
                      <a:pt x="386111" y="4919978"/>
                      <a:pt x="384396" y="4912167"/>
                    </a:cubicBezTo>
                    <a:lnTo>
                      <a:pt x="382691" y="4889274"/>
                    </a:lnTo>
                    <a:lnTo>
                      <a:pt x="390221" y="4863342"/>
                    </a:lnTo>
                    <a:lnTo>
                      <a:pt x="412401" y="4828916"/>
                    </a:lnTo>
                    <a:cubicBezTo>
                      <a:pt x="420784" y="4819963"/>
                      <a:pt x="425356" y="4810580"/>
                      <a:pt x="427237" y="4800483"/>
                    </a:cubicBezTo>
                    <a:lnTo>
                      <a:pt x="427237" y="4800482"/>
                    </a:lnTo>
                    <a:cubicBezTo>
                      <a:pt x="429119" y="4790385"/>
                      <a:pt x="428309" y="4779574"/>
                      <a:pt x="425928" y="4767763"/>
                    </a:cubicBezTo>
                    <a:cubicBezTo>
                      <a:pt x="420022" y="4738234"/>
                      <a:pt x="419640" y="4707563"/>
                      <a:pt x="416021" y="4677654"/>
                    </a:cubicBezTo>
                    <a:cubicBezTo>
                      <a:pt x="415259" y="4671175"/>
                      <a:pt x="412591" y="4662985"/>
                      <a:pt x="408019" y="4659173"/>
                    </a:cubicBezTo>
                    <a:cubicBezTo>
                      <a:pt x="351249" y="4612499"/>
                      <a:pt x="350677" y="4546775"/>
                      <a:pt x="348009" y="4482003"/>
                    </a:cubicBezTo>
                    <a:lnTo>
                      <a:pt x="347247" y="4363890"/>
                    </a:lnTo>
                    <a:lnTo>
                      <a:pt x="356201" y="4324645"/>
                    </a:lnTo>
                    <a:cubicBezTo>
                      <a:pt x="368204" y="4300070"/>
                      <a:pt x="383824" y="4277401"/>
                      <a:pt x="396017" y="4253014"/>
                    </a:cubicBezTo>
                    <a:cubicBezTo>
                      <a:pt x="400781" y="4243872"/>
                      <a:pt x="400971" y="4232060"/>
                      <a:pt x="401733" y="4221391"/>
                    </a:cubicBezTo>
                    <a:close/>
                    <a:moveTo>
                      <a:pt x="332842" y="2836171"/>
                    </a:moveTo>
                    <a:lnTo>
                      <a:pt x="332842" y="2836172"/>
                    </a:lnTo>
                    <a:cubicBezTo>
                      <a:pt x="336914" y="2839982"/>
                      <a:pt x="340200" y="2844316"/>
                      <a:pt x="341533" y="2848793"/>
                    </a:cubicBezTo>
                    <a:lnTo>
                      <a:pt x="358166" y="2903544"/>
                    </a:lnTo>
                    <a:lnTo>
                      <a:pt x="366072" y="2947858"/>
                    </a:lnTo>
                    <a:lnTo>
                      <a:pt x="366072" y="2947862"/>
                    </a:lnTo>
                    <a:lnTo>
                      <a:pt x="362488" y="2982147"/>
                    </a:lnTo>
                    <a:cubicBezTo>
                      <a:pt x="354392" y="3014152"/>
                      <a:pt x="350582" y="3045776"/>
                      <a:pt x="350796" y="3077400"/>
                    </a:cubicBezTo>
                    <a:lnTo>
                      <a:pt x="350796" y="3077401"/>
                    </a:lnTo>
                    <a:cubicBezTo>
                      <a:pt x="351010" y="3109025"/>
                      <a:pt x="355249" y="3140649"/>
                      <a:pt x="363250" y="3172654"/>
                    </a:cubicBezTo>
                    <a:cubicBezTo>
                      <a:pt x="389159" y="3276480"/>
                      <a:pt x="416591" y="3380305"/>
                      <a:pt x="410877" y="3489467"/>
                    </a:cubicBezTo>
                    <a:cubicBezTo>
                      <a:pt x="409925" y="3507563"/>
                      <a:pt x="421546" y="3529090"/>
                      <a:pt x="432976" y="3544713"/>
                    </a:cubicBezTo>
                    <a:cubicBezTo>
                      <a:pt x="438406" y="3552190"/>
                      <a:pt x="442585" y="3557715"/>
                      <a:pt x="445520" y="3562320"/>
                    </a:cubicBezTo>
                    <a:lnTo>
                      <a:pt x="450598" y="3574407"/>
                    </a:lnTo>
                    <a:lnTo>
                      <a:pt x="448246" y="3587173"/>
                    </a:lnTo>
                    <a:cubicBezTo>
                      <a:pt x="446228" y="3592231"/>
                      <a:pt x="442978" y="3598434"/>
                      <a:pt x="438500" y="3606816"/>
                    </a:cubicBezTo>
                    <a:cubicBezTo>
                      <a:pt x="434118" y="3614818"/>
                      <a:pt x="431452" y="3624724"/>
                      <a:pt x="424974" y="3630631"/>
                    </a:cubicBezTo>
                    <a:cubicBezTo>
                      <a:pt x="408496" y="3645681"/>
                      <a:pt x="402257" y="3662493"/>
                      <a:pt x="400733" y="3680162"/>
                    </a:cubicBezTo>
                    <a:lnTo>
                      <a:pt x="400733" y="3680163"/>
                    </a:lnTo>
                    <a:lnTo>
                      <a:pt x="404781" y="3734837"/>
                    </a:lnTo>
                    <a:lnTo>
                      <a:pt x="404399" y="3754651"/>
                    </a:lnTo>
                    <a:cubicBezTo>
                      <a:pt x="398399" y="3767129"/>
                      <a:pt x="396447" y="3778654"/>
                      <a:pt x="398042" y="3789775"/>
                    </a:cubicBezTo>
                    <a:lnTo>
                      <a:pt x="398042" y="3789776"/>
                    </a:lnTo>
                    <a:cubicBezTo>
                      <a:pt x="399638" y="3800896"/>
                      <a:pt x="404781" y="3811613"/>
                      <a:pt x="412973" y="3822472"/>
                    </a:cubicBezTo>
                    <a:lnTo>
                      <a:pt x="427308" y="3852619"/>
                    </a:lnTo>
                    <a:lnTo>
                      <a:pt x="417926" y="3885336"/>
                    </a:lnTo>
                    <a:lnTo>
                      <a:pt x="417925" y="3885337"/>
                    </a:lnTo>
                    <a:cubicBezTo>
                      <a:pt x="398494" y="3910103"/>
                      <a:pt x="388302" y="3935726"/>
                      <a:pt x="386040" y="3962158"/>
                    </a:cubicBezTo>
                    <a:lnTo>
                      <a:pt x="386040" y="3962159"/>
                    </a:lnTo>
                    <a:lnTo>
                      <a:pt x="388431" y="4002409"/>
                    </a:lnTo>
                    <a:lnTo>
                      <a:pt x="401733" y="4043837"/>
                    </a:lnTo>
                    <a:lnTo>
                      <a:pt x="401733" y="4043839"/>
                    </a:lnTo>
                    <a:lnTo>
                      <a:pt x="416855" y="4103825"/>
                    </a:lnTo>
                    <a:lnTo>
                      <a:pt x="405544" y="4165381"/>
                    </a:lnTo>
                    <a:lnTo>
                      <a:pt x="405543" y="4165382"/>
                    </a:lnTo>
                    <a:cubicBezTo>
                      <a:pt x="402114" y="4173479"/>
                      <a:pt x="401543" y="4182766"/>
                      <a:pt x="401638" y="4192386"/>
                    </a:cubicBezTo>
                    <a:lnTo>
                      <a:pt x="401638" y="4192387"/>
                    </a:lnTo>
                    <a:lnTo>
                      <a:pt x="405543" y="4165383"/>
                    </a:lnTo>
                    <a:lnTo>
                      <a:pt x="405544" y="4165381"/>
                    </a:lnTo>
                    <a:lnTo>
                      <a:pt x="414887" y="4134255"/>
                    </a:lnTo>
                    <a:lnTo>
                      <a:pt x="416855" y="4103825"/>
                    </a:lnTo>
                    <a:lnTo>
                      <a:pt x="416855" y="4103824"/>
                    </a:lnTo>
                    <a:cubicBezTo>
                      <a:pt x="415879" y="4083701"/>
                      <a:pt x="410497" y="4063841"/>
                      <a:pt x="401733" y="4043838"/>
                    </a:cubicBezTo>
                    <a:lnTo>
                      <a:pt x="401733" y="4043837"/>
                    </a:lnTo>
                    <a:lnTo>
                      <a:pt x="386040" y="3962159"/>
                    </a:lnTo>
                    <a:lnTo>
                      <a:pt x="395544" y="3923124"/>
                    </a:lnTo>
                    <a:cubicBezTo>
                      <a:pt x="400804" y="3910318"/>
                      <a:pt x="408210" y="3897721"/>
                      <a:pt x="417925" y="3885338"/>
                    </a:cubicBezTo>
                    <a:lnTo>
                      <a:pt x="417926" y="3885336"/>
                    </a:lnTo>
                    <a:lnTo>
                      <a:pt x="426528" y="3868763"/>
                    </a:lnTo>
                    <a:lnTo>
                      <a:pt x="427308" y="3852619"/>
                    </a:lnTo>
                    <a:lnTo>
                      <a:pt x="427308" y="3852618"/>
                    </a:lnTo>
                    <a:cubicBezTo>
                      <a:pt x="425642" y="3842045"/>
                      <a:pt x="420022" y="3831901"/>
                      <a:pt x="412973" y="3822471"/>
                    </a:cubicBezTo>
                    <a:lnTo>
                      <a:pt x="398042" y="3789775"/>
                    </a:lnTo>
                    <a:lnTo>
                      <a:pt x="404399" y="3754652"/>
                    </a:lnTo>
                    <a:cubicBezTo>
                      <a:pt x="407067" y="3749125"/>
                      <a:pt x="405733" y="3741315"/>
                      <a:pt x="404781" y="3734837"/>
                    </a:cubicBezTo>
                    <a:lnTo>
                      <a:pt x="404781" y="3734836"/>
                    </a:lnTo>
                    <a:lnTo>
                      <a:pt x="400733" y="3680163"/>
                    </a:lnTo>
                    <a:lnTo>
                      <a:pt x="407246" y="3654415"/>
                    </a:lnTo>
                    <a:cubicBezTo>
                      <a:pt x="411056" y="3646122"/>
                      <a:pt x="416735" y="3638157"/>
                      <a:pt x="424974" y="3630632"/>
                    </a:cubicBezTo>
                    <a:cubicBezTo>
                      <a:pt x="431452" y="3624725"/>
                      <a:pt x="434118" y="3614819"/>
                      <a:pt x="438500" y="3606817"/>
                    </a:cubicBezTo>
                    <a:cubicBezTo>
                      <a:pt x="447455" y="3590053"/>
                      <a:pt x="451503" y="3582004"/>
                      <a:pt x="450598" y="3574408"/>
                    </a:cubicBezTo>
                    <a:lnTo>
                      <a:pt x="450598" y="3574407"/>
                    </a:lnTo>
                    <a:cubicBezTo>
                      <a:pt x="449693" y="3566810"/>
                      <a:pt x="443835" y="3559667"/>
                      <a:pt x="432976" y="3544712"/>
                    </a:cubicBezTo>
                    <a:cubicBezTo>
                      <a:pt x="421546" y="3529089"/>
                      <a:pt x="409925" y="3507562"/>
                      <a:pt x="410877" y="3489466"/>
                    </a:cubicBezTo>
                    <a:cubicBezTo>
                      <a:pt x="416591" y="3380304"/>
                      <a:pt x="389159" y="3276479"/>
                      <a:pt x="363250" y="3172653"/>
                    </a:cubicBezTo>
                    <a:lnTo>
                      <a:pt x="350796" y="3077401"/>
                    </a:lnTo>
                    <a:lnTo>
                      <a:pt x="362488" y="2982148"/>
                    </a:lnTo>
                    <a:cubicBezTo>
                      <a:pt x="365441" y="2970575"/>
                      <a:pt x="366442" y="2959156"/>
                      <a:pt x="366072" y="2947862"/>
                    </a:cubicBezTo>
                    <a:lnTo>
                      <a:pt x="366072" y="2947861"/>
                    </a:lnTo>
                    <a:lnTo>
                      <a:pt x="366072" y="2947858"/>
                    </a:lnTo>
                    <a:lnTo>
                      <a:pt x="361441" y="2914327"/>
                    </a:lnTo>
                    <a:lnTo>
                      <a:pt x="358166" y="2903544"/>
                    </a:lnTo>
                    <a:lnTo>
                      <a:pt x="357138" y="2897784"/>
                    </a:lnTo>
                    <a:cubicBezTo>
                      <a:pt x="352392" y="2881306"/>
                      <a:pt x="346534" y="2865009"/>
                      <a:pt x="341533" y="2848792"/>
                    </a:cubicBezTo>
                    <a:close/>
                    <a:moveTo>
                      <a:pt x="296001" y="2745351"/>
                    </a:moveTo>
                    <a:lnTo>
                      <a:pt x="289670" y="2770757"/>
                    </a:lnTo>
                    <a:lnTo>
                      <a:pt x="290080" y="2778005"/>
                    </a:lnTo>
                    <a:lnTo>
                      <a:pt x="289301" y="2782304"/>
                    </a:lnTo>
                    <a:lnTo>
                      <a:pt x="290501" y="2785439"/>
                    </a:lnTo>
                    <a:lnTo>
                      <a:pt x="290929" y="2793022"/>
                    </a:lnTo>
                    <a:lnTo>
                      <a:pt x="300579" y="2811779"/>
                    </a:lnTo>
                    <a:lnTo>
                      <a:pt x="300582" y="2811786"/>
                    </a:lnTo>
                    <a:lnTo>
                      <a:pt x="300583" y="2811786"/>
                    </a:lnTo>
                    <a:lnTo>
                      <a:pt x="300579" y="2811779"/>
                    </a:lnTo>
                    <a:lnTo>
                      <a:pt x="290501" y="2785439"/>
                    </a:lnTo>
                    <a:lnTo>
                      <a:pt x="290080" y="2778005"/>
                    </a:lnTo>
                    <a:close/>
                    <a:moveTo>
                      <a:pt x="817328" y="1508457"/>
                    </a:moveTo>
                    <a:lnTo>
                      <a:pt x="845421" y="1596212"/>
                    </a:lnTo>
                    <a:cubicBezTo>
                      <a:pt x="847898" y="1604977"/>
                      <a:pt x="846373" y="1615835"/>
                      <a:pt x="843517" y="1624979"/>
                    </a:cubicBezTo>
                    <a:cubicBezTo>
                      <a:pt x="833801" y="1656222"/>
                      <a:pt x="809415" y="1676035"/>
                      <a:pt x="786935" y="1697752"/>
                    </a:cubicBezTo>
                    <a:cubicBezTo>
                      <a:pt x="777029" y="1707278"/>
                      <a:pt x="769981" y="1720422"/>
                      <a:pt x="764267" y="1733187"/>
                    </a:cubicBezTo>
                    <a:cubicBezTo>
                      <a:pt x="749595" y="1766334"/>
                      <a:pt x="736452" y="1800245"/>
                      <a:pt x="722546" y="1833774"/>
                    </a:cubicBezTo>
                    <a:cubicBezTo>
                      <a:pt x="721212" y="1837012"/>
                      <a:pt x="717783" y="1839678"/>
                      <a:pt x="714925" y="1842157"/>
                    </a:cubicBezTo>
                    <a:cubicBezTo>
                      <a:pt x="684824" y="1866921"/>
                      <a:pt x="654535" y="1891496"/>
                      <a:pt x="624434" y="1916453"/>
                    </a:cubicBezTo>
                    <a:cubicBezTo>
                      <a:pt x="618720" y="1921215"/>
                      <a:pt x="614528" y="1928075"/>
                      <a:pt x="609004" y="1933218"/>
                    </a:cubicBezTo>
                    <a:cubicBezTo>
                      <a:pt x="601384" y="1940458"/>
                      <a:pt x="594143" y="1949602"/>
                      <a:pt x="584999" y="1953412"/>
                    </a:cubicBezTo>
                    <a:cubicBezTo>
                      <a:pt x="556234" y="1965223"/>
                      <a:pt x="543850" y="1987893"/>
                      <a:pt x="538516" y="2016468"/>
                    </a:cubicBezTo>
                    <a:cubicBezTo>
                      <a:pt x="533563" y="2042569"/>
                      <a:pt x="529371" y="2068668"/>
                      <a:pt x="523657" y="2094577"/>
                    </a:cubicBezTo>
                    <a:cubicBezTo>
                      <a:pt x="516799" y="2126200"/>
                      <a:pt x="509369" y="2157635"/>
                      <a:pt x="500986" y="2188878"/>
                    </a:cubicBezTo>
                    <a:cubicBezTo>
                      <a:pt x="497366" y="2202403"/>
                      <a:pt x="493176" y="2216691"/>
                      <a:pt x="485746" y="2228313"/>
                    </a:cubicBezTo>
                    <a:cubicBezTo>
                      <a:pt x="465171" y="2260889"/>
                      <a:pt x="451265" y="2295752"/>
                      <a:pt x="456789" y="2334043"/>
                    </a:cubicBezTo>
                    <a:cubicBezTo>
                      <a:pt x="461171" y="2364714"/>
                      <a:pt x="449931" y="2390433"/>
                      <a:pt x="432404" y="2409484"/>
                    </a:cubicBezTo>
                    <a:cubicBezTo>
                      <a:pt x="424451" y="2418153"/>
                      <a:pt x="418938" y="2426976"/>
                      <a:pt x="415303" y="2435912"/>
                    </a:cubicBezTo>
                    <a:lnTo>
                      <a:pt x="415303" y="2435912"/>
                    </a:lnTo>
                    <a:lnTo>
                      <a:pt x="415303" y="2435912"/>
                    </a:lnTo>
                    <a:lnTo>
                      <a:pt x="414227" y="2440915"/>
                    </a:lnTo>
                    <a:lnTo>
                      <a:pt x="409472" y="2463016"/>
                    </a:lnTo>
                    <a:lnTo>
                      <a:pt x="409472" y="2463017"/>
                    </a:lnTo>
                    <a:lnTo>
                      <a:pt x="411535" y="2490550"/>
                    </a:lnTo>
                    <a:lnTo>
                      <a:pt x="418115" y="2518261"/>
                    </a:lnTo>
                    <a:lnTo>
                      <a:pt x="418115" y="2518264"/>
                    </a:lnTo>
                    <a:lnTo>
                      <a:pt x="421759" y="2545006"/>
                    </a:lnTo>
                    <a:lnTo>
                      <a:pt x="417545" y="2571033"/>
                    </a:lnTo>
                    <a:cubicBezTo>
                      <a:pt x="405543" y="2612944"/>
                      <a:pt x="372966" y="2640949"/>
                      <a:pt x="344391" y="2668000"/>
                    </a:cubicBezTo>
                    <a:cubicBezTo>
                      <a:pt x="320006" y="2691053"/>
                      <a:pt x="306290" y="2716962"/>
                      <a:pt x="296001" y="2745347"/>
                    </a:cubicBezTo>
                    <a:lnTo>
                      <a:pt x="296001" y="2745348"/>
                    </a:lnTo>
                    <a:cubicBezTo>
                      <a:pt x="306290" y="2716963"/>
                      <a:pt x="320006" y="2691054"/>
                      <a:pt x="344391" y="2668001"/>
                    </a:cubicBezTo>
                    <a:cubicBezTo>
                      <a:pt x="372966" y="2640950"/>
                      <a:pt x="405543" y="2612945"/>
                      <a:pt x="417545" y="2571034"/>
                    </a:cubicBezTo>
                    <a:cubicBezTo>
                      <a:pt x="420117" y="2561985"/>
                      <a:pt x="421593" y="2553555"/>
                      <a:pt x="421760" y="2545006"/>
                    </a:cubicBezTo>
                    <a:lnTo>
                      <a:pt x="421759" y="2545006"/>
                    </a:lnTo>
                    <a:lnTo>
                      <a:pt x="421760" y="2545005"/>
                    </a:lnTo>
                    <a:cubicBezTo>
                      <a:pt x="421926" y="2536456"/>
                      <a:pt x="420783" y="2527789"/>
                      <a:pt x="418115" y="2518263"/>
                    </a:cubicBezTo>
                    <a:lnTo>
                      <a:pt x="418115" y="2518261"/>
                    </a:lnTo>
                    <a:lnTo>
                      <a:pt x="409472" y="2463017"/>
                    </a:lnTo>
                    <a:lnTo>
                      <a:pt x="414227" y="2440915"/>
                    </a:lnTo>
                    <a:lnTo>
                      <a:pt x="415303" y="2435912"/>
                    </a:lnTo>
                    <a:lnTo>
                      <a:pt x="432404" y="2409485"/>
                    </a:lnTo>
                    <a:cubicBezTo>
                      <a:pt x="449931" y="2390434"/>
                      <a:pt x="461171" y="2364715"/>
                      <a:pt x="456789" y="2334044"/>
                    </a:cubicBezTo>
                    <a:cubicBezTo>
                      <a:pt x="451265" y="2295753"/>
                      <a:pt x="465171" y="2260890"/>
                      <a:pt x="485746" y="2228314"/>
                    </a:cubicBezTo>
                    <a:cubicBezTo>
                      <a:pt x="493176" y="2216692"/>
                      <a:pt x="497366" y="2202404"/>
                      <a:pt x="500986" y="2188879"/>
                    </a:cubicBezTo>
                    <a:cubicBezTo>
                      <a:pt x="509369" y="2157636"/>
                      <a:pt x="516799" y="2126201"/>
                      <a:pt x="523657" y="2094578"/>
                    </a:cubicBezTo>
                    <a:cubicBezTo>
                      <a:pt x="529371" y="2068669"/>
                      <a:pt x="533563" y="2042570"/>
                      <a:pt x="538516" y="2016469"/>
                    </a:cubicBezTo>
                    <a:cubicBezTo>
                      <a:pt x="543850" y="1987894"/>
                      <a:pt x="556234" y="1965224"/>
                      <a:pt x="584999" y="1953413"/>
                    </a:cubicBezTo>
                    <a:cubicBezTo>
                      <a:pt x="594143" y="1949603"/>
                      <a:pt x="601384" y="1940459"/>
                      <a:pt x="609004" y="1933219"/>
                    </a:cubicBezTo>
                    <a:cubicBezTo>
                      <a:pt x="614528" y="1928076"/>
                      <a:pt x="618720" y="1921216"/>
                      <a:pt x="624434" y="1916454"/>
                    </a:cubicBezTo>
                    <a:cubicBezTo>
                      <a:pt x="654535" y="1891497"/>
                      <a:pt x="684824" y="1866922"/>
                      <a:pt x="714925" y="1842158"/>
                    </a:cubicBezTo>
                    <a:cubicBezTo>
                      <a:pt x="717783" y="1839679"/>
                      <a:pt x="721212" y="1837013"/>
                      <a:pt x="722546" y="1833775"/>
                    </a:cubicBezTo>
                    <a:cubicBezTo>
                      <a:pt x="736452" y="1800246"/>
                      <a:pt x="749596" y="1766335"/>
                      <a:pt x="764267" y="1733188"/>
                    </a:cubicBezTo>
                    <a:cubicBezTo>
                      <a:pt x="769981" y="1720423"/>
                      <a:pt x="777029" y="1707279"/>
                      <a:pt x="786936" y="1697753"/>
                    </a:cubicBezTo>
                    <a:cubicBezTo>
                      <a:pt x="809416" y="1676036"/>
                      <a:pt x="833801" y="1656223"/>
                      <a:pt x="843517" y="1624980"/>
                    </a:cubicBezTo>
                    <a:cubicBezTo>
                      <a:pt x="846374" y="1615836"/>
                      <a:pt x="847899" y="1604978"/>
                      <a:pt x="845422" y="1596213"/>
                    </a:cubicBezTo>
                    <a:close/>
                    <a:moveTo>
                      <a:pt x="798723" y="1459072"/>
                    </a:moveTo>
                    <a:lnTo>
                      <a:pt x="807941" y="1481571"/>
                    </a:lnTo>
                    <a:lnTo>
                      <a:pt x="798724" y="1459073"/>
                    </a:lnTo>
                    <a:close/>
                    <a:moveTo>
                      <a:pt x="779530" y="1268757"/>
                    </a:moveTo>
                    <a:lnTo>
                      <a:pt x="774363" y="1286068"/>
                    </a:lnTo>
                    <a:cubicBezTo>
                      <a:pt x="759789" y="1306929"/>
                      <a:pt x="753550" y="1328551"/>
                      <a:pt x="752025" y="1350626"/>
                    </a:cubicBezTo>
                    <a:lnTo>
                      <a:pt x="757620" y="1413839"/>
                    </a:lnTo>
                    <a:lnTo>
                      <a:pt x="752026" y="1350627"/>
                    </a:lnTo>
                    <a:cubicBezTo>
                      <a:pt x="753550" y="1328552"/>
                      <a:pt x="759790" y="1306929"/>
                      <a:pt x="774363" y="1286069"/>
                    </a:cubicBezTo>
                    <a:cubicBezTo>
                      <a:pt x="777506" y="1281688"/>
                      <a:pt x="779078" y="1275401"/>
                      <a:pt x="779530" y="1268757"/>
                    </a:cubicBezTo>
                    <a:close/>
                    <a:moveTo>
                      <a:pt x="837801" y="773034"/>
                    </a:moveTo>
                    <a:lnTo>
                      <a:pt x="829801" y="854378"/>
                    </a:lnTo>
                    <a:cubicBezTo>
                      <a:pt x="827515" y="878955"/>
                      <a:pt x="826753" y="903721"/>
                      <a:pt x="798747" y="915342"/>
                    </a:cubicBezTo>
                    <a:cubicBezTo>
                      <a:pt x="794365" y="917058"/>
                      <a:pt x="791127" y="922772"/>
                      <a:pt x="788269" y="927154"/>
                    </a:cubicBezTo>
                    <a:cubicBezTo>
                      <a:pt x="744261" y="994784"/>
                      <a:pt x="745405" y="1030979"/>
                      <a:pt x="791889" y="1097086"/>
                    </a:cubicBezTo>
                    <a:cubicBezTo>
                      <a:pt x="796651" y="1103944"/>
                      <a:pt x="800081" y="1118612"/>
                      <a:pt x="796271" y="1123184"/>
                    </a:cubicBezTo>
                    <a:cubicBezTo>
                      <a:pt x="780459" y="1142616"/>
                      <a:pt x="773411" y="1162953"/>
                      <a:pt x="771553" y="1184028"/>
                    </a:cubicBezTo>
                    <a:cubicBezTo>
                      <a:pt x="773411" y="1162953"/>
                      <a:pt x="780460" y="1142617"/>
                      <a:pt x="796272" y="1123185"/>
                    </a:cubicBezTo>
                    <a:cubicBezTo>
                      <a:pt x="800082" y="1118613"/>
                      <a:pt x="796652" y="1103945"/>
                      <a:pt x="791890" y="1097087"/>
                    </a:cubicBezTo>
                    <a:cubicBezTo>
                      <a:pt x="745406" y="1030980"/>
                      <a:pt x="744262" y="994785"/>
                      <a:pt x="788270" y="927155"/>
                    </a:cubicBezTo>
                    <a:cubicBezTo>
                      <a:pt x="791128" y="922773"/>
                      <a:pt x="794366" y="917059"/>
                      <a:pt x="798748" y="915343"/>
                    </a:cubicBezTo>
                    <a:cubicBezTo>
                      <a:pt x="826753" y="903722"/>
                      <a:pt x="827515" y="878956"/>
                      <a:pt x="829801" y="854379"/>
                    </a:cubicBezTo>
                    <a:cubicBezTo>
                      <a:pt x="832277" y="827329"/>
                      <a:pt x="835515" y="800276"/>
                      <a:pt x="837801" y="773035"/>
                    </a:cubicBezTo>
                    <a:close/>
                    <a:moveTo>
                      <a:pt x="782400" y="517850"/>
                    </a:moveTo>
                    <a:lnTo>
                      <a:pt x="791317" y="556046"/>
                    </a:lnTo>
                    <a:cubicBezTo>
                      <a:pt x="793413" y="564047"/>
                      <a:pt x="798937" y="572621"/>
                      <a:pt x="797795" y="580049"/>
                    </a:cubicBezTo>
                    <a:cubicBezTo>
                      <a:pt x="794461" y="601577"/>
                      <a:pt x="796890" y="622200"/>
                      <a:pt x="801176" y="642536"/>
                    </a:cubicBezTo>
                    <a:lnTo>
                      <a:pt x="813700" y="694927"/>
                    </a:lnTo>
                    <a:lnTo>
                      <a:pt x="801177" y="642537"/>
                    </a:lnTo>
                    <a:cubicBezTo>
                      <a:pt x="796891" y="622200"/>
                      <a:pt x="794462" y="601578"/>
                      <a:pt x="797796" y="580050"/>
                    </a:cubicBezTo>
                    <a:cubicBezTo>
                      <a:pt x="798938" y="572622"/>
                      <a:pt x="793414" y="564048"/>
                      <a:pt x="791318" y="556047"/>
                    </a:cubicBezTo>
                    <a:close/>
                    <a:moveTo>
                      <a:pt x="783887" y="313532"/>
                    </a:moveTo>
                    <a:lnTo>
                      <a:pt x="786245" y="324057"/>
                    </a:lnTo>
                    <a:cubicBezTo>
                      <a:pt x="786031" y="328963"/>
                      <a:pt x="785126" y="334583"/>
                      <a:pt x="784459" y="338869"/>
                    </a:cubicBezTo>
                    <a:lnTo>
                      <a:pt x="784454" y="338897"/>
                    </a:lnTo>
                    <a:lnTo>
                      <a:pt x="778363" y="367327"/>
                    </a:lnTo>
                    <a:lnTo>
                      <a:pt x="774553" y="395639"/>
                    </a:lnTo>
                    <a:lnTo>
                      <a:pt x="784454" y="338897"/>
                    </a:lnTo>
                    <a:lnTo>
                      <a:pt x="784460" y="338870"/>
                    </a:lnTo>
                    <a:cubicBezTo>
                      <a:pt x="785794" y="330298"/>
                      <a:pt x="788080" y="316389"/>
                      <a:pt x="783888" y="313533"/>
                    </a:cubicBezTo>
                    <a:close/>
                    <a:moveTo>
                      <a:pt x="761560" y="281567"/>
                    </a:moveTo>
                    <a:lnTo>
                      <a:pt x="766454" y="295414"/>
                    </a:lnTo>
                    <a:lnTo>
                      <a:pt x="766455" y="295414"/>
                    </a:lnTo>
                    <a:close/>
                    <a:moveTo>
                      <a:pt x="774880" y="24485"/>
                    </a:moveTo>
                    <a:lnTo>
                      <a:pt x="777142" y="74128"/>
                    </a:lnTo>
                    <a:cubicBezTo>
                      <a:pt x="775758" y="100173"/>
                      <a:pt x="771253" y="125875"/>
                      <a:pt x="767023" y="151568"/>
                    </a:cubicBezTo>
                    <a:lnTo>
                      <a:pt x="766824" y="153387"/>
                    </a:lnTo>
                    <a:lnTo>
                      <a:pt x="763010" y="177270"/>
                    </a:lnTo>
                    <a:lnTo>
                      <a:pt x="758551" y="228943"/>
                    </a:lnTo>
                    <a:lnTo>
                      <a:pt x="766824" y="153387"/>
                    </a:lnTo>
                    <a:lnTo>
                      <a:pt x="771220" y="125860"/>
                    </a:lnTo>
                    <a:cubicBezTo>
                      <a:pt x="773910" y="108702"/>
                      <a:pt x="776220" y="91491"/>
                      <a:pt x="777143" y="74128"/>
                    </a:cubicBezTo>
                    <a:close/>
                    <a:moveTo>
                      <a:pt x="313354" y="0"/>
                    </a:moveTo>
                    <a:lnTo>
                      <a:pt x="777461" y="0"/>
                    </a:lnTo>
                    <a:lnTo>
                      <a:pt x="774743" y="21485"/>
                    </a:lnTo>
                    <a:lnTo>
                      <a:pt x="777461" y="0"/>
                    </a:lnTo>
                    <a:lnTo>
                      <a:pt x="4543952" y="1"/>
                    </a:lnTo>
                    <a:lnTo>
                      <a:pt x="4543952" y="6858000"/>
                    </a:lnTo>
                    <a:lnTo>
                      <a:pt x="284400" y="6858000"/>
                    </a:lnTo>
                    <a:lnTo>
                      <a:pt x="112147" y="6858000"/>
                    </a:lnTo>
                    <a:lnTo>
                      <a:pt x="102447" y="6815515"/>
                    </a:lnTo>
                    <a:cubicBezTo>
                      <a:pt x="96923" y="6793034"/>
                      <a:pt x="87016" y="6771318"/>
                      <a:pt x="83396" y="6748457"/>
                    </a:cubicBezTo>
                    <a:cubicBezTo>
                      <a:pt x="74824" y="6694163"/>
                      <a:pt x="68728" y="6639487"/>
                      <a:pt x="61870" y="6584811"/>
                    </a:cubicBezTo>
                    <a:cubicBezTo>
                      <a:pt x="54821" y="6528423"/>
                      <a:pt x="47391" y="6472224"/>
                      <a:pt x="41105" y="6415832"/>
                    </a:cubicBezTo>
                    <a:cubicBezTo>
                      <a:pt x="37865" y="6384971"/>
                      <a:pt x="37295" y="6353918"/>
                      <a:pt x="34247" y="6323057"/>
                    </a:cubicBezTo>
                    <a:cubicBezTo>
                      <a:pt x="31579" y="6296004"/>
                      <a:pt x="26626" y="6269143"/>
                      <a:pt x="23386" y="6242092"/>
                    </a:cubicBezTo>
                    <a:cubicBezTo>
                      <a:pt x="20720" y="6218659"/>
                      <a:pt x="19196" y="6195036"/>
                      <a:pt x="16528" y="6171604"/>
                    </a:cubicBezTo>
                    <a:cubicBezTo>
                      <a:pt x="12148" y="6134074"/>
                      <a:pt x="7194" y="6096735"/>
                      <a:pt x="2622" y="6059396"/>
                    </a:cubicBezTo>
                    <a:lnTo>
                      <a:pt x="0" y="6041768"/>
                    </a:lnTo>
                    <a:lnTo>
                      <a:pt x="0" y="6000936"/>
                    </a:lnTo>
                    <a:lnTo>
                      <a:pt x="3670" y="5957594"/>
                    </a:lnTo>
                    <a:lnTo>
                      <a:pt x="0" y="5912510"/>
                    </a:lnTo>
                    <a:lnTo>
                      <a:pt x="0" y="5886400"/>
                    </a:lnTo>
                    <a:lnTo>
                      <a:pt x="1098" y="5864317"/>
                    </a:lnTo>
                    <a:cubicBezTo>
                      <a:pt x="7576" y="5839360"/>
                      <a:pt x="16720" y="5815168"/>
                      <a:pt x="24720" y="5790591"/>
                    </a:cubicBezTo>
                    <a:cubicBezTo>
                      <a:pt x="25672" y="5787923"/>
                      <a:pt x="25864" y="5784685"/>
                      <a:pt x="26434" y="5781829"/>
                    </a:cubicBezTo>
                    <a:cubicBezTo>
                      <a:pt x="29675" y="5765634"/>
                      <a:pt x="32913" y="5749633"/>
                      <a:pt x="35771" y="5733439"/>
                    </a:cubicBezTo>
                    <a:cubicBezTo>
                      <a:pt x="37295" y="5724677"/>
                      <a:pt x="37485" y="5715722"/>
                      <a:pt x="38819" y="5706958"/>
                    </a:cubicBezTo>
                    <a:cubicBezTo>
                      <a:pt x="44153" y="5673049"/>
                      <a:pt x="35199" y="5635710"/>
                      <a:pt x="58250" y="5606371"/>
                    </a:cubicBezTo>
                    <a:cubicBezTo>
                      <a:pt x="73110" y="5587320"/>
                      <a:pt x="69680" y="5568841"/>
                      <a:pt x="67394" y="5548459"/>
                    </a:cubicBezTo>
                    <a:cubicBezTo>
                      <a:pt x="65680" y="5533026"/>
                      <a:pt x="66252" y="5517214"/>
                      <a:pt x="66060" y="5501593"/>
                    </a:cubicBezTo>
                    <a:cubicBezTo>
                      <a:pt x="65490" y="5474160"/>
                      <a:pt x="65298" y="5446727"/>
                      <a:pt x="64346" y="5419294"/>
                    </a:cubicBezTo>
                    <a:cubicBezTo>
                      <a:pt x="63966" y="5410530"/>
                      <a:pt x="59202" y="5401578"/>
                      <a:pt x="59964" y="5393004"/>
                    </a:cubicBezTo>
                    <a:cubicBezTo>
                      <a:pt x="63584" y="5353378"/>
                      <a:pt x="69300" y="5313753"/>
                      <a:pt x="72538" y="5274128"/>
                    </a:cubicBezTo>
                    <a:cubicBezTo>
                      <a:pt x="74442" y="5251649"/>
                      <a:pt x="70824" y="5228596"/>
                      <a:pt x="73490" y="5206307"/>
                    </a:cubicBezTo>
                    <a:cubicBezTo>
                      <a:pt x="76538" y="5180590"/>
                      <a:pt x="84348" y="5155444"/>
                      <a:pt x="89113" y="5129915"/>
                    </a:cubicBezTo>
                    <a:cubicBezTo>
                      <a:pt x="90445" y="5122866"/>
                      <a:pt x="88731" y="5115056"/>
                      <a:pt x="88351" y="5107626"/>
                    </a:cubicBezTo>
                    <a:cubicBezTo>
                      <a:pt x="87968" y="5099244"/>
                      <a:pt x="87206" y="5091051"/>
                      <a:pt x="87016" y="5082669"/>
                    </a:cubicBezTo>
                    <a:cubicBezTo>
                      <a:pt x="86634" y="5057140"/>
                      <a:pt x="87206" y="5031613"/>
                      <a:pt x="85872" y="5006085"/>
                    </a:cubicBezTo>
                    <a:cubicBezTo>
                      <a:pt x="85110" y="4990464"/>
                      <a:pt x="77300" y="4974081"/>
                      <a:pt x="80158" y="4959601"/>
                    </a:cubicBezTo>
                    <a:cubicBezTo>
                      <a:pt x="85682" y="4930074"/>
                      <a:pt x="73300" y="4900545"/>
                      <a:pt x="83586" y="4871018"/>
                    </a:cubicBezTo>
                    <a:cubicBezTo>
                      <a:pt x="86634" y="4861872"/>
                      <a:pt x="79014" y="4849299"/>
                      <a:pt x="78634" y="4838249"/>
                    </a:cubicBezTo>
                    <a:cubicBezTo>
                      <a:pt x="77682" y="4810626"/>
                      <a:pt x="77872" y="4783003"/>
                      <a:pt x="78062" y="4755380"/>
                    </a:cubicBezTo>
                    <a:cubicBezTo>
                      <a:pt x="78252" y="4730613"/>
                      <a:pt x="75586" y="4704894"/>
                      <a:pt x="80920" y="4681082"/>
                    </a:cubicBezTo>
                    <a:cubicBezTo>
                      <a:pt x="86634" y="4656125"/>
                      <a:pt x="85872" y="4633646"/>
                      <a:pt x="79396" y="4609451"/>
                    </a:cubicBezTo>
                    <a:cubicBezTo>
                      <a:pt x="75014" y="4592877"/>
                      <a:pt x="74442" y="4575350"/>
                      <a:pt x="73110" y="4558206"/>
                    </a:cubicBezTo>
                    <a:cubicBezTo>
                      <a:pt x="71586" y="4539727"/>
                      <a:pt x="75586" y="4519342"/>
                      <a:pt x="69300" y="4502578"/>
                    </a:cubicBezTo>
                    <a:cubicBezTo>
                      <a:pt x="50629" y="4452664"/>
                      <a:pt x="46629" y="4401418"/>
                      <a:pt x="46629" y="4349221"/>
                    </a:cubicBezTo>
                    <a:cubicBezTo>
                      <a:pt x="46629" y="4339694"/>
                      <a:pt x="49295" y="4329978"/>
                      <a:pt x="52153" y="4320836"/>
                    </a:cubicBezTo>
                    <a:cubicBezTo>
                      <a:pt x="69300" y="4267492"/>
                      <a:pt x="67776" y="4213960"/>
                      <a:pt x="57297" y="4159666"/>
                    </a:cubicBezTo>
                    <a:cubicBezTo>
                      <a:pt x="55011" y="4148426"/>
                      <a:pt x="54629" y="4135853"/>
                      <a:pt x="56915" y="4124613"/>
                    </a:cubicBezTo>
                    <a:cubicBezTo>
                      <a:pt x="63584" y="4092988"/>
                      <a:pt x="74634" y="4062317"/>
                      <a:pt x="79396" y="4030502"/>
                    </a:cubicBezTo>
                    <a:cubicBezTo>
                      <a:pt x="87206" y="3977924"/>
                      <a:pt x="60918" y="3932393"/>
                      <a:pt x="43771" y="3885337"/>
                    </a:cubicBezTo>
                    <a:cubicBezTo>
                      <a:pt x="31627" y="3851760"/>
                      <a:pt x="8016" y="3821934"/>
                      <a:pt x="426" y="3786776"/>
                    </a:cubicBezTo>
                    <a:lnTo>
                      <a:pt x="0" y="3773896"/>
                    </a:lnTo>
                    <a:lnTo>
                      <a:pt x="0" y="3393881"/>
                    </a:lnTo>
                    <a:lnTo>
                      <a:pt x="11838" y="3359515"/>
                    </a:lnTo>
                    <a:cubicBezTo>
                      <a:pt x="14434" y="3346204"/>
                      <a:pt x="14910" y="3332773"/>
                      <a:pt x="12910" y="3318770"/>
                    </a:cubicBezTo>
                    <a:cubicBezTo>
                      <a:pt x="12243" y="3314103"/>
                      <a:pt x="9909" y="3308769"/>
                      <a:pt x="6718" y="3304078"/>
                    </a:cubicBezTo>
                    <a:lnTo>
                      <a:pt x="0" y="3297656"/>
                    </a:lnTo>
                    <a:lnTo>
                      <a:pt x="0" y="3207866"/>
                    </a:lnTo>
                    <a:lnTo>
                      <a:pt x="15553" y="3186770"/>
                    </a:lnTo>
                    <a:cubicBezTo>
                      <a:pt x="28483" y="3162328"/>
                      <a:pt x="30484" y="3134646"/>
                      <a:pt x="36341" y="3107499"/>
                    </a:cubicBezTo>
                    <a:cubicBezTo>
                      <a:pt x="41105" y="3085402"/>
                      <a:pt x="41295" y="3064826"/>
                      <a:pt x="38057" y="3042727"/>
                    </a:cubicBezTo>
                    <a:cubicBezTo>
                      <a:pt x="30817" y="2994721"/>
                      <a:pt x="41105" y="2948046"/>
                      <a:pt x="54249" y="2901942"/>
                    </a:cubicBezTo>
                    <a:cubicBezTo>
                      <a:pt x="63012" y="2871461"/>
                      <a:pt x="68346" y="2840218"/>
                      <a:pt x="77300" y="2809929"/>
                    </a:cubicBezTo>
                    <a:cubicBezTo>
                      <a:pt x="84158" y="2787258"/>
                      <a:pt x="92351" y="2764589"/>
                      <a:pt x="103399" y="2743825"/>
                    </a:cubicBezTo>
                    <a:cubicBezTo>
                      <a:pt x="119594" y="2713722"/>
                      <a:pt x="143978" y="2687435"/>
                      <a:pt x="137500" y="2649142"/>
                    </a:cubicBezTo>
                    <a:cubicBezTo>
                      <a:pt x="131786" y="2615420"/>
                      <a:pt x="143786" y="2584941"/>
                      <a:pt x="155217" y="2554078"/>
                    </a:cubicBezTo>
                    <a:cubicBezTo>
                      <a:pt x="163599" y="2531408"/>
                      <a:pt x="172173" y="2508741"/>
                      <a:pt x="177507" y="2485306"/>
                    </a:cubicBezTo>
                    <a:cubicBezTo>
                      <a:pt x="183794" y="2457491"/>
                      <a:pt x="181126" y="2426058"/>
                      <a:pt x="192748" y="2401291"/>
                    </a:cubicBezTo>
                    <a:cubicBezTo>
                      <a:pt x="204940" y="2375382"/>
                      <a:pt x="196748" y="2353858"/>
                      <a:pt x="193318" y="2330805"/>
                    </a:cubicBezTo>
                    <a:cubicBezTo>
                      <a:pt x="187984" y="2294038"/>
                      <a:pt x="178077" y="2257458"/>
                      <a:pt x="190652" y="2220311"/>
                    </a:cubicBezTo>
                    <a:cubicBezTo>
                      <a:pt x="205892" y="2175162"/>
                      <a:pt x="222275" y="2130392"/>
                      <a:pt x="236753" y="2085053"/>
                    </a:cubicBezTo>
                    <a:cubicBezTo>
                      <a:pt x="242280" y="2067524"/>
                      <a:pt x="244566" y="2048667"/>
                      <a:pt x="247042" y="2030377"/>
                    </a:cubicBezTo>
                    <a:cubicBezTo>
                      <a:pt x="249138" y="2013042"/>
                      <a:pt x="243804" y="1992278"/>
                      <a:pt x="251804" y="1978939"/>
                    </a:cubicBezTo>
                    <a:cubicBezTo>
                      <a:pt x="272379" y="1944648"/>
                      <a:pt x="282475" y="1909407"/>
                      <a:pt x="282475" y="1869779"/>
                    </a:cubicBezTo>
                    <a:cubicBezTo>
                      <a:pt x="282475" y="1854919"/>
                      <a:pt x="291049" y="1840440"/>
                      <a:pt x="292573" y="1825392"/>
                    </a:cubicBezTo>
                    <a:cubicBezTo>
                      <a:pt x="294477" y="1804815"/>
                      <a:pt x="299622" y="1781193"/>
                      <a:pt x="292381" y="1763286"/>
                    </a:cubicBezTo>
                    <a:cubicBezTo>
                      <a:pt x="275237" y="1721184"/>
                      <a:pt x="289525" y="1687085"/>
                      <a:pt x="306480" y="1650316"/>
                    </a:cubicBezTo>
                    <a:cubicBezTo>
                      <a:pt x="323244" y="1614119"/>
                      <a:pt x="336579" y="1576018"/>
                      <a:pt x="347629" y="1537536"/>
                    </a:cubicBezTo>
                    <a:cubicBezTo>
                      <a:pt x="351629" y="1523058"/>
                      <a:pt x="344961" y="1505723"/>
                      <a:pt x="343629" y="1489719"/>
                    </a:cubicBezTo>
                    <a:cubicBezTo>
                      <a:pt x="343247" y="1484003"/>
                      <a:pt x="342675" y="1477716"/>
                      <a:pt x="344581" y="1472574"/>
                    </a:cubicBezTo>
                    <a:cubicBezTo>
                      <a:pt x="362870" y="1422853"/>
                      <a:pt x="376776" y="1372367"/>
                      <a:pt x="367252" y="1318455"/>
                    </a:cubicBezTo>
                    <a:cubicBezTo>
                      <a:pt x="366298" y="1313503"/>
                      <a:pt x="368394" y="1307977"/>
                      <a:pt x="369728" y="1303023"/>
                    </a:cubicBezTo>
                    <a:cubicBezTo>
                      <a:pt x="376586" y="1278828"/>
                      <a:pt x="387444" y="1255205"/>
                      <a:pt x="389921" y="1230632"/>
                    </a:cubicBezTo>
                    <a:cubicBezTo>
                      <a:pt x="396017" y="1170050"/>
                      <a:pt x="398495" y="1109090"/>
                      <a:pt x="402495" y="1048124"/>
                    </a:cubicBezTo>
                    <a:cubicBezTo>
                      <a:pt x="402685" y="1044314"/>
                      <a:pt x="402685" y="1040314"/>
                      <a:pt x="404019" y="1036886"/>
                    </a:cubicBezTo>
                    <a:cubicBezTo>
                      <a:pt x="412211" y="1014405"/>
                      <a:pt x="409543" y="994784"/>
                      <a:pt x="393923" y="975732"/>
                    </a:cubicBezTo>
                    <a:cubicBezTo>
                      <a:pt x="387064" y="967349"/>
                      <a:pt x="383444" y="955919"/>
                      <a:pt x="379634" y="945443"/>
                    </a:cubicBezTo>
                    <a:cubicBezTo>
                      <a:pt x="373918" y="930010"/>
                      <a:pt x="368394" y="914199"/>
                      <a:pt x="364774" y="898197"/>
                    </a:cubicBezTo>
                    <a:cubicBezTo>
                      <a:pt x="361346" y="882383"/>
                      <a:pt x="356583" y="865429"/>
                      <a:pt x="359250" y="850188"/>
                    </a:cubicBezTo>
                    <a:cubicBezTo>
                      <a:pt x="364012" y="822755"/>
                      <a:pt x="374680" y="796654"/>
                      <a:pt x="381730" y="769604"/>
                    </a:cubicBezTo>
                    <a:cubicBezTo>
                      <a:pt x="384206" y="760269"/>
                      <a:pt x="383824" y="749981"/>
                      <a:pt x="384016" y="740267"/>
                    </a:cubicBezTo>
                    <a:cubicBezTo>
                      <a:pt x="384586" y="717976"/>
                      <a:pt x="379062" y="695115"/>
                      <a:pt x="394875" y="674922"/>
                    </a:cubicBezTo>
                    <a:cubicBezTo>
                      <a:pt x="409733" y="656254"/>
                      <a:pt x="405353" y="637391"/>
                      <a:pt x="394113" y="617771"/>
                    </a:cubicBezTo>
                    <a:cubicBezTo>
                      <a:pt x="386110" y="603672"/>
                      <a:pt x="379824" y="587671"/>
                      <a:pt x="376776" y="571859"/>
                    </a:cubicBezTo>
                    <a:cubicBezTo>
                      <a:pt x="372586" y="550140"/>
                      <a:pt x="370870" y="528614"/>
                      <a:pt x="373348" y="505181"/>
                    </a:cubicBezTo>
                    <a:cubicBezTo>
                      <a:pt x="375062" y="488606"/>
                      <a:pt x="375824" y="475080"/>
                      <a:pt x="385920" y="462125"/>
                    </a:cubicBezTo>
                    <a:cubicBezTo>
                      <a:pt x="387444" y="460031"/>
                      <a:pt x="387826" y="456221"/>
                      <a:pt x="387634" y="453363"/>
                    </a:cubicBezTo>
                    <a:cubicBezTo>
                      <a:pt x="384396" y="415834"/>
                      <a:pt x="386110" y="378685"/>
                      <a:pt x="388399" y="340773"/>
                    </a:cubicBezTo>
                    <a:cubicBezTo>
                      <a:pt x="391445" y="292578"/>
                      <a:pt x="382492" y="241900"/>
                      <a:pt x="350487" y="200181"/>
                    </a:cubicBezTo>
                    <a:cubicBezTo>
                      <a:pt x="345723" y="194084"/>
                      <a:pt x="343629" y="184940"/>
                      <a:pt x="342485" y="176938"/>
                    </a:cubicBezTo>
                    <a:cubicBezTo>
                      <a:pt x="337533" y="139218"/>
                      <a:pt x="334103" y="101307"/>
                      <a:pt x="328579" y="63586"/>
                    </a:cubicBezTo>
                    <a:cubicBezTo>
                      <a:pt x="325530" y="43011"/>
                      <a:pt x="322862" y="21485"/>
                      <a:pt x="314480" y="2816"/>
                    </a:cubicBez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2" name="Freeform: Shape 61">
                <a:extLst>
                  <a:ext uri="{FF2B5EF4-FFF2-40B4-BE49-F238E27FC236}">
                    <a16:creationId xmlns:a16="http://schemas.microsoft.com/office/drawing/2014/main" id="{176DBB23-7826-41BB-B874-141EA54613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648048" y="0"/>
                <a:ext cx="4543952" cy="6858000"/>
              </a:xfrm>
              <a:custGeom>
                <a:avLst/>
                <a:gdLst>
                  <a:gd name="connsiteX0" fmla="*/ 328959 w 4543952"/>
                  <a:gd name="connsiteY0" fmla="*/ 6564619 h 6858000"/>
                  <a:gd name="connsiteX1" fmla="*/ 306480 w 4543952"/>
                  <a:gd name="connsiteY1" fmla="*/ 6588624 h 6858000"/>
                  <a:gd name="connsiteX2" fmla="*/ 289858 w 4543952"/>
                  <a:gd name="connsiteY2" fmla="*/ 6625223 h 6858000"/>
                  <a:gd name="connsiteX3" fmla="*/ 289858 w 4543952"/>
                  <a:gd name="connsiteY3" fmla="*/ 6625224 h 6858000"/>
                  <a:gd name="connsiteX4" fmla="*/ 289870 w 4543952"/>
                  <a:gd name="connsiteY4" fmla="*/ 6645551 h 6858000"/>
                  <a:gd name="connsiteX5" fmla="*/ 296953 w 4543952"/>
                  <a:gd name="connsiteY5" fmla="*/ 6662539 h 6858000"/>
                  <a:gd name="connsiteX6" fmla="*/ 296953 w 4543952"/>
                  <a:gd name="connsiteY6" fmla="*/ 6662541 h 6858000"/>
                  <a:gd name="connsiteX7" fmla="*/ 296954 w 4543952"/>
                  <a:gd name="connsiteY7" fmla="*/ 6662543 h 6858000"/>
                  <a:gd name="connsiteX8" fmla="*/ 311551 w 4543952"/>
                  <a:gd name="connsiteY8" fmla="*/ 6702975 h 6858000"/>
                  <a:gd name="connsiteX9" fmla="*/ 297715 w 4543952"/>
                  <a:gd name="connsiteY9" fmla="*/ 6742551 h 6858000"/>
                  <a:gd name="connsiteX10" fmla="*/ 297714 w 4543952"/>
                  <a:gd name="connsiteY10" fmla="*/ 6742554 h 6858000"/>
                  <a:gd name="connsiteX11" fmla="*/ 283011 w 4543952"/>
                  <a:gd name="connsiteY11" fmla="*/ 6776799 h 6858000"/>
                  <a:gd name="connsiteX12" fmla="*/ 278238 w 4543952"/>
                  <a:gd name="connsiteY12" fmla="*/ 6812061 h 6858000"/>
                  <a:gd name="connsiteX13" fmla="*/ 278237 w 4543952"/>
                  <a:gd name="connsiteY13" fmla="*/ 6812062 h 6858000"/>
                  <a:gd name="connsiteX14" fmla="*/ 278237 w 4543952"/>
                  <a:gd name="connsiteY14" fmla="*/ 6812063 h 6858000"/>
                  <a:gd name="connsiteX15" fmla="*/ 278238 w 4543952"/>
                  <a:gd name="connsiteY15" fmla="*/ 6812061 h 6858000"/>
                  <a:gd name="connsiteX16" fmla="*/ 297714 w 4543952"/>
                  <a:gd name="connsiteY16" fmla="*/ 6742554 h 6858000"/>
                  <a:gd name="connsiteX17" fmla="*/ 297715 w 4543952"/>
                  <a:gd name="connsiteY17" fmla="*/ 6742552 h 6858000"/>
                  <a:gd name="connsiteX18" fmla="*/ 311551 w 4543952"/>
                  <a:gd name="connsiteY18" fmla="*/ 6702976 h 6858000"/>
                  <a:gd name="connsiteX19" fmla="*/ 311551 w 4543952"/>
                  <a:gd name="connsiteY19" fmla="*/ 6702975 h 6858000"/>
                  <a:gd name="connsiteX20" fmla="*/ 308405 w 4543952"/>
                  <a:gd name="connsiteY20" fmla="*/ 6683026 h 6858000"/>
                  <a:gd name="connsiteX21" fmla="*/ 296954 w 4543952"/>
                  <a:gd name="connsiteY21" fmla="*/ 6662543 h 6858000"/>
                  <a:gd name="connsiteX22" fmla="*/ 296953 w 4543952"/>
                  <a:gd name="connsiteY22" fmla="*/ 6662540 h 6858000"/>
                  <a:gd name="connsiteX23" fmla="*/ 296953 w 4543952"/>
                  <a:gd name="connsiteY23" fmla="*/ 6662539 h 6858000"/>
                  <a:gd name="connsiteX24" fmla="*/ 289858 w 4543952"/>
                  <a:gd name="connsiteY24" fmla="*/ 6625224 h 6858000"/>
                  <a:gd name="connsiteX25" fmla="*/ 306480 w 4543952"/>
                  <a:gd name="connsiteY25" fmla="*/ 6588625 h 6858000"/>
                  <a:gd name="connsiteX26" fmla="*/ 328959 w 4543952"/>
                  <a:gd name="connsiteY26" fmla="*/ 6564620 h 6858000"/>
                  <a:gd name="connsiteX27" fmla="*/ 248638 w 4543952"/>
                  <a:gd name="connsiteY27" fmla="*/ 6438980 h 6858000"/>
                  <a:gd name="connsiteX28" fmla="*/ 268569 w 4543952"/>
                  <a:gd name="connsiteY28" fmla="*/ 6463840 h 6858000"/>
                  <a:gd name="connsiteX29" fmla="*/ 268572 w 4543952"/>
                  <a:gd name="connsiteY29" fmla="*/ 6463848 h 6858000"/>
                  <a:gd name="connsiteX30" fmla="*/ 279556 w 4543952"/>
                  <a:gd name="connsiteY30" fmla="*/ 6508051 h 6858000"/>
                  <a:gd name="connsiteX31" fmla="*/ 282367 w 4543952"/>
                  <a:gd name="connsiteY31" fmla="*/ 6513011 h 6858000"/>
                  <a:gd name="connsiteX32" fmla="*/ 284834 w 4543952"/>
                  <a:gd name="connsiteY32" fmla="*/ 6521803 h 6858000"/>
                  <a:gd name="connsiteX33" fmla="*/ 301172 w 4543952"/>
                  <a:gd name="connsiteY33" fmla="*/ 6546194 h 6858000"/>
                  <a:gd name="connsiteX34" fmla="*/ 301172 w 4543952"/>
                  <a:gd name="connsiteY34" fmla="*/ 6546193 h 6858000"/>
                  <a:gd name="connsiteX35" fmla="*/ 282367 w 4543952"/>
                  <a:gd name="connsiteY35" fmla="*/ 6513011 h 6858000"/>
                  <a:gd name="connsiteX36" fmla="*/ 268572 w 4543952"/>
                  <a:gd name="connsiteY36" fmla="*/ 6463848 h 6858000"/>
                  <a:gd name="connsiteX37" fmla="*/ 268569 w 4543952"/>
                  <a:gd name="connsiteY37" fmla="*/ 6463839 h 6858000"/>
                  <a:gd name="connsiteX38" fmla="*/ 166047 w 4543952"/>
                  <a:gd name="connsiteY38" fmla="*/ 6392242 h 6858000"/>
                  <a:gd name="connsiteX39" fmla="*/ 173364 w 4543952"/>
                  <a:gd name="connsiteY39" fmla="*/ 6407332 h 6858000"/>
                  <a:gd name="connsiteX40" fmla="*/ 173364 w 4543952"/>
                  <a:gd name="connsiteY40" fmla="*/ 6407331 h 6858000"/>
                  <a:gd name="connsiteX41" fmla="*/ 401733 w 4543952"/>
                  <a:gd name="connsiteY41" fmla="*/ 4221390 h 6858000"/>
                  <a:gd name="connsiteX42" fmla="*/ 396017 w 4543952"/>
                  <a:gd name="connsiteY42" fmla="*/ 4253013 h 6858000"/>
                  <a:gd name="connsiteX43" fmla="*/ 356201 w 4543952"/>
                  <a:gd name="connsiteY43" fmla="*/ 4324644 h 6858000"/>
                  <a:gd name="connsiteX44" fmla="*/ 347247 w 4543952"/>
                  <a:gd name="connsiteY44" fmla="*/ 4363889 h 6858000"/>
                  <a:gd name="connsiteX45" fmla="*/ 347247 w 4543952"/>
                  <a:gd name="connsiteY45" fmla="*/ 4363890 h 6858000"/>
                  <a:gd name="connsiteX46" fmla="*/ 348009 w 4543952"/>
                  <a:gd name="connsiteY46" fmla="*/ 4482004 h 6858000"/>
                  <a:gd name="connsiteX47" fmla="*/ 408019 w 4543952"/>
                  <a:gd name="connsiteY47" fmla="*/ 4659174 h 6858000"/>
                  <a:gd name="connsiteX48" fmla="*/ 416021 w 4543952"/>
                  <a:gd name="connsiteY48" fmla="*/ 4677655 h 6858000"/>
                  <a:gd name="connsiteX49" fmla="*/ 425928 w 4543952"/>
                  <a:gd name="connsiteY49" fmla="*/ 4767764 h 6858000"/>
                  <a:gd name="connsiteX50" fmla="*/ 427237 w 4543952"/>
                  <a:gd name="connsiteY50" fmla="*/ 4800482 h 6858000"/>
                  <a:gd name="connsiteX51" fmla="*/ 412401 w 4543952"/>
                  <a:gd name="connsiteY51" fmla="*/ 4828915 h 6858000"/>
                  <a:gd name="connsiteX52" fmla="*/ 391971 w 4543952"/>
                  <a:gd name="connsiteY52" fmla="*/ 4857316 h 6858000"/>
                  <a:gd name="connsiteX53" fmla="*/ 390221 w 4543952"/>
                  <a:gd name="connsiteY53" fmla="*/ 4863342 h 6858000"/>
                  <a:gd name="connsiteX54" fmla="*/ 387469 w 4543952"/>
                  <a:gd name="connsiteY54" fmla="*/ 4867613 h 6858000"/>
                  <a:gd name="connsiteX55" fmla="*/ 382691 w 4543952"/>
                  <a:gd name="connsiteY55" fmla="*/ 4889274 h 6858000"/>
                  <a:gd name="connsiteX56" fmla="*/ 382691 w 4543952"/>
                  <a:gd name="connsiteY56" fmla="*/ 4889275 h 6858000"/>
                  <a:gd name="connsiteX57" fmla="*/ 384396 w 4543952"/>
                  <a:gd name="connsiteY57" fmla="*/ 4912168 h 6858000"/>
                  <a:gd name="connsiteX58" fmla="*/ 385799 w 4543952"/>
                  <a:gd name="connsiteY58" fmla="*/ 4933804 h 6858000"/>
                  <a:gd name="connsiteX59" fmla="*/ 378247 w 4543952"/>
                  <a:gd name="connsiteY59" fmla="*/ 4957452 h 6858000"/>
                  <a:gd name="connsiteX60" fmla="*/ 360964 w 4543952"/>
                  <a:gd name="connsiteY60" fmla="*/ 4987036 h 6858000"/>
                  <a:gd name="connsiteX61" fmla="*/ 334485 w 4543952"/>
                  <a:gd name="connsiteY61" fmla="*/ 5041520 h 6858000"/>
                  <a:gd name="connsiteX62" fmla="*/ 321371 w 4543952"/>
                  <a:gd name="connsiteY62" fmla="*/ 5087422 h 6858000"/>
                  <a:gd name="connsiteX63" fmla="*/ 321364 w 4543952"/>
                  <a:gd name="connsiteY63" fmla="*/ 5087449 h 6858000"/>
                  <a:gd name="connsiteX64" fmla="*/ 315482 w 4543952"/>
                  <a:gd name="connsiteY64" fmla="*/ 5102460 h 6858000"/>
                  <a:gd name="connsiteX65" fmla="*/ 308338 w 4543952"/>
                  <a:gd name="connsiteY65" fmla="*/ 5133219 h 6858000"/>
                  <a:gd name="connsiteX66" fmla="*/ 308337 w 4543952"/>
                  <a:gd name="connsiteY66" fmla="*/ 5133223 h 6858000"/>
                  <a:gd name="connsiteX67" fmla="*/ 308337 w 4543952"/>
                  <a:gd name="connsiteY67" fmla="*/ 5133224 h 6858000"/>
                  <a:gd name="connsiteX68" fmla="*/ 315052 w 4543952"/>
                  <a:gd name="connsiteY68" fmla="*/ 5166113 h 6858000"/>
                  <a:gd name="connsiteX69" fmla="*/ 314362 w 4543952"/>
                  <a:gd name="connsiteY69" fmla="*/ 5172089 h 6858000"/>
                  <a:gd name="connsiteX70" fmla="*/ 311814 w 4543952"/>
                  <a:gd name="connsiteY70" fmla="*/ 5179066 h 6858000"/>
                  <a:gd name="connsiteX71" fmla="*/ 311814 w 4543952"/>
                  <a:gd name="connsiteY71" fmla="*/ 5179067 h 6858000"/>
                  <a:gd name="connsiteX72" fmla="*/ 335437 w 4543952"/>
                  <a:gd name="connsiteY72" fmla="*/ 5272796 h 6858000"/>
                  <a:gd name="connsiteX73" fmla="*/ 360397 w 4543952"/>
                  <a:gd name="connsiteY73" fmla="*/ 5321350 h 6858000"/>
                  <a:gd name="connsiteX74" fmla="*/ 364317 w 4543952"/>
                  <a:gd name="connsiteY74" fmla="*/ 5355013 h 6858000"/>
                  <a:gd name="connsiteX75" fmla="*/ 359440 w 4543952"/>
                  <a:gd name="connsiteY75" fmla="*/ 5385383 h 6858000"/>
                  <a:gd name="connsiteX76" fmla="*/ 351249 w 4543952"/>
                  <a:gd name="connsiteY76" fmla="*/ 5425581 h 6858000"/>
                  <a:gd name="connsiteX77" fmla="*/ 339627 w 4543952"/>
                  <a:gd name="connsiteY77" fmla="*/ 5480636 h 6858000"/>
                  <a:gd name="connsiteX78" fmla="*/ 335103 w 4543952"/>
                  <a:gd name="connsiteY78" fmla="*/ 5507666 h 6858000"/>
                  <a:gd name="connsiteX79" fmla="*/ 335103 w 4543952"/>
                  <a:gd name="connsiteY79" fmla="*/ 5507667 h 6858000"/>
                  <a:gd name="connsiteX80" fmla="*/ 337324 w 4543952"/>
                  <a:gd name="connsiteY80" fmla="*/ 5520421 h 6858000"/>
                  <a:gd name="connsiteX81" fmla="*/ 345722 w 4543952"/>
                  <a:gd name="connsiteY81" fmla="*/ 5531691 h 6858000"/>
                  <a:gd name="connsiteX82" fmla="*/ 345723 w 4543952"/>
                  <a:gd name="connsiteY82" fmla="*/ 5531693 h 6858000"/>
                  <a:gd name="connsiteX83" fmla="*/ 355869 w 4543952"/>
                  <a:gd name="connsiteY83" fmla="*/ 5547577 h 6858000"/>
                  <a:gd name="connsiteX84" fmla="*/ 346295 w 4543952"/>
                  <a:gd name="connsiteY84" fmla="*/ 5562745 h 6858000"/>
                  <a:gd name="connsiteX85" fmla="*/ 275047 w 4543952"/>
                  <a:gd name="connsiteY85" fmla="*/ 5704482 h 6858000"/>
                  <a:gd name="connsiteX86" fmla="*/ 269141 w 4543952"/>
                  <a:gd name="connsiteY86" fmla="*/ 5740487 h 6858000"/>
                  <a:gd name="connsiteX87" fmla="*/ 260376 w 4543952"/>
                  <a:gd name="connsiteY87" fmla="*/ 5760872 h 6858000"/>
                  <a:gd name="connsiteX88" fmla="*/ 171981 w 4543952"/>
                  <a:gd name="connsiteY88" fmla="*/ 5883750 h 6858000"/>
                  <a:gd name="connsiteX89" fmla="*/ 171979 w 4543952"/>
                  <a:gd name="connsiteY89" fmla="*/ 5883755 h 6858000"/>
                  <a:gd name="connsiteX90" fmla="*/ 160957 w 4543952"/>
                  <a:gd name="connsiteY90" fmla="*/ 5909350 h 6858000"/>
                  <a:gd name="connsiteX91" fmla="*/ 154076 w 4543952"/>
                  <a:gd name="connsiteY91" fmla="*/ 5935945 h 6858000"/>
                  <a:gd name="connsiteX92" fmla="*/ 154075 w 4543952"/>
                  <a:gd name="connsiteY92" fmla="*/ 5935948 h 6858000"/>
                  <a:gd name="connsiteX93" fmla="*/ 154075 w 4543952"/>
                  <a:gd name="connsiteY93" fmla="*/ 5935949 h 6858000"/>
                  <a:gd name="connsiteX94" fmla="*/ 154242 w 4543952"/>
                  <a:gd name="connsiteY94" fmla="*/ 5964476 h 6858000"/>
                  <a:gd name="connsiteX95" fmla="*/ 157695 w 4543952"/>
                  <a:gd name="connsiteY95" fmla="*/ 5993289 h 6858000"/>
                  <a:gd name="connsiteX96" fmla="*/ 157695 w 4543952"/>
                  <a:gd name="connsiteY96" fmla="*/ 5993291 h 6858000"/>
                  <a:gd name="connsiteX97" fmla="*/ 164171 w 4543952"/>
                  <a:gd name="connsiteY97" fmla="*/ 6026440 h 6858000"/>
                  <a:gd name="connsiteX98" fmla="*/ 220371 w 4543952"/>
                  <a:gd name="connsiteY98" fmla="*/ 6108738 h 6858000"/>
                  <a:gd name="connsiteX99" fmla="*/ 234064 w 4543952"/>
                  <a:gd name="connsiteY99" fmla="*/ 6133314 h 6858000"/>
                  <a:gd name="connsiteX100" fmla="*/ 218468 w 4543952"/>
                  <a:gd name="connsiteY100" fmla="*/ 6155599 h 6858000"/>
                  <a:gd name="connsiteX101" fmla="*/ 218465 w 4543952"/>
                  <a:gd name="connsiteY101" fmla="*/ 6155601 h 6858000"/>
                  <a:gd name="connsiteX102" fmla="*/ 179794 w 4543952"/>
                  <a:gd name="connsiteY102" fmla="*/ 6228755 h 6858000"/>
                  <a:gd name="connsiteX103" fmla="*/ 162457 w 4543952"/>
                  <a:gd name="connsiteY103" fmla="*/ 6361538 h 6858000"/>
                  <a:gd name="connsiteX104" fmla="*/ 162457 w 4543952"/>
                  <a:gd name="connsiteY104" fmla="*/ 6361539 h 6858000"/>
                  <a:gd name="connsiteX105" fmla="*/ 179794 w 4543952"/>
                  <a:gd name="connsiteY105" fmla="*/ 6228756 h 6858000"/>
                  <a:gd name="connsiteX106" fmla="*/ 218465 w 4543952"/>
                  <a:gd name="connsiteY106" fmla="*/ 6155602 h 6858000"/>
                  <a:gd name="connsiteX107" fmla="*/ 218468 w 4543952"/>
                  <a:gd name="connsiteY107" fmla="*/ 6155599 h 6858000"/>
                  <a:gd name="connsiteX108" fmla="*/ 230364 w 4543952"/>
                  <a:gd name="connsiteY108" fmla="*/ 6143189 h 6858000"/>
                  <a:gd name="connsiteX109" fmla="*/ 234064 w 4543952"/>
                  <a:gd name="connsiteY109" fmla="*/ 6133314 h 6858000"/>
                  <a:gd name="connsiteX110" fmla="*/ 234064 w 4543952"/>
                  <a:gd name="connsiteY110" fmla="*/ 6133313 h 6858000"/>
                  <a:gd name="connsiteX111" fmla="*/ 220371 w 4543952"/>
                  <a:gd name="connsiteY111" fmla="*/ 6108737 h 6858000"/>
                  <a:gd name="connsiteX112" fmla="*/ 164171 w 4543952"/>
                  <a:gd name="connsiteY112" fmla="*/ 6026439 h 6858000"/>
                  <a:gd name="connsiteX113" fmla="*/ 157695 w 4543952"/>
                  <a:gd name="connsiteY113" fmla="*/ 5993290 h 6858000"/>
                  <a:gd name="connsiteX114" fmla="*/ 157695 w 4543952"/>
                  <a:gd name="connsiteY114" fmla="*/ 5993289 h 6858000"/>
                  <a:gd name="connsiteX115" fmla="*/ 154075 w 4543952"/>
                  <a:gd name="connsiteY115" fmla="*/ 5935949 h 6858000"/>
                  <a:gd name="connsiteX116" fmla="*/ 154076 w 4543952"/>
                  <a:gd name="connsiteY116" fmla="*/ 5935945 h 6858000"/>
                  <a:gd name="connsiteX117" fmla="*/ 171979 w 4543952"/>
                  <a:gd name="connsiteY117" fmla="*/ 5883755 h 6858000"/>
                  <a:gd name="connsiteX118" fmla="*/ 171981 w 4543952"/>
                  <a:gd name="connsiteY118" fmla="*/ 5883751 h 6858000"/>
                  <a:gd name="connsiteX119" fmla="*/ 260376 w 4543952"/>
                  <a:gd name="connsiteY119" fmla="*/ 5760873 h 6858000"/>
                  <a:gd name="connsiteX120" fmla="*/ 269141 w 4543952"/>
                  <a:gd name="connsiteY120" fmla="*/ 5740488 h 6858000"/>
                  <a:gd name="connsiteX121" fmla="*/ 275047 w 4543952"/>
                  <a:gd name="connsiteY121" fmla="*/ 5704483 h 6858000"/>
                  <a:gd name="connsiteX122" fmla="*/ 346295 w 4543952"/>
                  <a:gd name="connsiteY122" fmla="*/ 5562746 h 6858000"/>
                  <a:gd name="connsiteX123" fmla="*/ 355869 w 4543952"/>
                  <a:gd name="connsiteY123" fmla="*/ 5547578 h 6858000"/>
                  <a:gd name="connsiteX124" fmla="*/ 355869 w 4543952"/>
                  <a:gd name="connsiteY124" fmla="*/ 5547577 h 6858000"/>
                  <a:gd name="connsiteX125" fmla="*/ 345723 w 4543952"/>
                  <a:gd name="connsiteY125" fmla="*/ 5531692 h 6858000"/>
                  <a:gd name="connsiteX126" fmla="*/ 345722 w 4543952"/>
                  <a:gd name="connsiteY126" fmla="*/ 5531691 h 6858000"/>
                  <a:gd name="connsiteX127" fmla="*/ 335103 w 4543952"/>
                  <a:gd name="connsiteY127" fmla="*/ 5507667 h 6858000"/>
                  <a:gd name="connsiteX128" fmla="*/ 339627 w 4543952"/>
                  <a:gd name="connsiteY128" fmla="*/ 5480637 h 6858000"/>
                  <a:gd name="connsiteX129" fmla="*/ 351249 w 4543952"/>
                  <a:gd name="connsiteY129" fmla="*/ 5425582 h 6858000"/>
                  <a:gd name="connsiteX130" fmla="*/ 359440 w 4543952"/>
                  <a:gd name="connsiteY130" fmla="*/ 5385384 h 6858000"/>
                  <a:gd name="connsiteX131" fmla="*/ 364317 w 4543952"/>
                  <a:gd name="connsiteY131" fmla="*/ 5355014 h 6858000"/>
                  <a:gd name="connsiteX132" fmla="*/ 364317 w 4543952"/>
                  <a:gd name="connsiteY132" fmla="*/ 5355013 h 6858000"/>
                  <a:gd name="connsiteX133" fmla="*/ 362870 w 4543952"/>
                  <a:gd name="connsiteY133" fmla="*/ 5326162 h 6858000"/>
                  <a:gd name="connsiteX134" fmla="*/ 360397 w 4543952"/>
                  <a:gd name="connsiteY134" fmla="*/ 5321350 h 6858000"/>
                  <a:gd name="connsiteX135" fmla="*/ 359341 w 4543952"/>
                  <a:gd name="connsiteY135" fmla="*/ 5312287 h 6858000"/>
                  <a:gd name="connsiteX136" fmla="*/ 335437 w 4543952"/>
                  <a:gd name="connsiteY136" fmla="*/ 5272795 h 6858000"/>
                  <a:gd name="connsiteX137" fmla="*/ 311981 w 4543952"/>
                  <a:gd name="connsiteY137" fmla="*/ 5229432 h 6858000"/>
                  <a:gd name="connsiteX138" fmla="*/ 311814 w 4543952"/>
                  <a:gd name="connsiteY138" fmla="*/ 5179067 h 6858000"/>
                  <a:gd name="connsiteX139" fmla="*/ 314362 w 4543952"/>
                  <a:gd name="connsiteY139" fmla="*/ 5172090 h 6858000"/>
                  <a:gd name="connsiteX140" fmla="*/ 315052 w 4543952"/>
                  <a:gd name="connsiteY140" fmla="*/ 5166113 h 6858000"/>
                  <a:gd name="connsiteX141" fmla="*/ 315052 w 4543952"/>
                  <a:gd name="connsiteY141" fmla="*/ 5166112 h 6858000"/>
                  <a:gd name="connsiteX142" fmla="*/ 308337 w 4543952"/>
                  <a:gd name="connsiteY142" fmla="*/ 5133224 h 6858000"/>
                  <a:gd name="connsiteX143" fmla="*/ 308338 w 4543952"/>
                  <a:gd name="connsiteY143" fmla="*/ 5133219 h 6858000"/>
                  <a:gd name="connsiteX144" fmla="*/ 321364 w 4543952"/>
                  <a:gd name="connsiteY144" fmla="*/ 5087449 h 6858000"/>
                  <a:gd name="connsiteX145" fmla="*/ 327270 w 4543952"/>
                  <a:gd name="connsiteY145" fmla="*/ 5072375 h 6858000"/>
                  <a:gd name="connsiteX146" fmla="*/ 334485 w 4543952"/>
                  <a:gd name="connsiteY146" fmla="*/ 5041521 h 6858000"/>
                  <a:gd name="connsiteX147" fmla="*/ 360964 w 4543952"/>
                  <a:gd name="connsiteY147" fmla="*/ 4987037 h 6858000"/>
                  <a:gd name="connsiteX148" fmla="*/ 376969 w 4543952"/>
                  <a:gd name="connsiteY148" fmla="*/ 4961455 h 6858000"/>
                  <a:gd name="connsiteX149" fmla="*/ 378247 w 4543952"/>
                  <a:gd name="connsiteY149" fmla="*/ 4957452 h 6858000"/>
                  <a:gd name="connsiteX150" fmla="*/ 381039 w 4543952"/>
                  <a:gd name="connsiteY150" fmla="*/ 4952672 h 6858000"/>
                  <a:gd name="connsiteX151" fmla="*/ 385799 w 4543952"/>
                  <a:gd name="connsiteY151" fmla="*/ 4933804 h 6858000"/>
                  <a:gd name="connsiteX152" fmla="*/ 384396 w 4543952"/>
                  <a:gd name="connsiteY152" fmla="*/ 4912167 h 6858000"/>
                  <a:gd name="connsiteX153" fmla="*/ 382691 w 4543952"/>
                  <a:gd name="connsiteY153" fmla="*/ 4889274 h 6858000"/>
                  <a:gd name="connsiteX154" fmla="*/ 390221 w 4543952"/>
                  <a:gd name="connsiteY154" fmla="*/ 4863342 h 6858000"/>
                  <a:gd name="connsiteX155" fmla="*/ 412401 w 4543952"/>
                  <a:gd name="connsiteY155" fmla="*/ 4828916 h 6858000"/>
                  <a:gd name="connsiteX156" fmla="*/ 427237 w 4543952"/>
                  <a:gd name="connsiteY156" fmla="*/ 4800483 h 6858000"/>
                  <a:gd name="connsiteX157" fmla="*/ 427237 w 4543952"/>
                  <a:gd name="connsiteY157" fmla="*/ 4800482 h 6858000"/>
                  <a:gd name="connsiteX158" fmla="*/ 425928 w 4543952"/>
                  <a:gd name="connsiteY158" fmla="*/ 4767763 h 6858000"/>
                  <a:gd name="connsiteX159" fmla="*/ 416021 w 4543952"/>
                  <a:gd name="connsiteY159" fmla="*/ 4677654 h 6858000"/>
                  <a:gd name="connsiteX160" fmla="*/ 408019 w 4543952"/>
                  <a:gd name="connsiteY160" fmla="*/ 4659173 h 6858000"/>
                  <a:gd name="connsiteX161" fmla="*/ 348009 w 4543952"/>
                  <a:gd name="connsiteY161" fmla="*/ 4482003 h 6858000"/>
                  <a:gd name="connsiteX162" fmla="*/ 347247 w 4543952"/>
                  <a:gd name="connsiteY162" fmla="*/ 4363890 h 6858000"/>
                  <a:gd name="connsiteX163" fmla="*/ 356201 w 4543952"/>
                  <a:gd name="connsiteY163" fmla="*/ 4324645 h 6858000"/>
                  <a:gd name="connsiteX164" fmla="*/ 396017 w 4543952"/>
                  <a:gd name="connsiteY164" fmla="*/ 4253014 h 6858000"/>
                  <a:gd name="connsiteX165" fmla="*/ 401733 w 4543952"/>
                  <a:gd name="connsiteY165" fmla="*/ 4221391 h 6858000"/>
                  <a:gd name="connsiteX166" fmla="*/ 332842 w 4543952"/>
                  <a:gd name="connsiteY166" fmla="*/ 2836171 h 6858000"/>
                  <a:gd name="connsiteX167" fmla="*/ 332842 w 4543952"/>
                  <a:gd name="connsiteY167" fmla="*/ 2836172 h 6858000"/>
                  <a:gd name="connsiteX168" fmla="*/ 341533 w 4543952"/>
                  <a:gd name="connsiteY168" fmla="*/ 2848793 h 6858000"/>
                  <a:gd name="connsiteX169" fmla="*/ 358166 w 4543952"/>
                  <a:gd name="connsiteY169" fmla="*/ 2903544 h 6858000"/>
                  <a:gd name="connsiteX170" fmla="*/ 366072 w 4543952"/>
                  <a:gd name="connsiteY170" fmla="*/ 2947858 h 6858000"/>
                  <a:gd name="connsiteX171" fmla="*/ 366072 w 4543952"/>
                  <a:gd name="connsiteY171" fmla="*/ 2947862 h 6858000"/>
                  <a:gd name="connsiteX172" fmla="*/ 362488 w 4543952"/>
                  <a:gd name="connsiteY172" fmla="*/ 2982147 h 6858000"/>
                  <a:gd name="connsiteX173" fmla="*/ 350796 w 4543952"/>
                  <a:gd name="connsiteY173" fmla="*/ 3077400 h 6858000"/>
                  <a:gd name="connsiteX174" fmla="*/ 350796 w 4543952"/>
                  <a:gd name="connsiteY174" fmla="*/ 3077401 h 6858000"/>
                  <a:gd name="connsiteX175" fmla="*/ 363250 w 4543952"/>
                  <a:gd name="connsiteY175" fmla="*/ 3172654 h 6858000"/>
                  <a:gd name="connsiteX176" fmla="*/ 410877 w 4543952"/>
                  <a:gd name="connsiteY176" fmla="*/ 3489467 h 6858000"/>
                  <a:gd name="connsiteX177" fmla="*/ 432976 w 4543952"/>
                  <a:gd name="connsiteY177" fmla="*/ 3544713 h 6858000"/>
                  <a:gd name="connsiteX178" fmla="*/ 445520 w 4543952"/>
                  <a:gd name="connsiteY178" fmla="*/ 3562320 h 6858000"/>
                  <a:gd name="connsiteX179" fmla="*/ 450598 w 4543952"/>
                  <a:gd name="connsiteY179" fmla="*/ 3574407 h 6858000"/>
                  <a:gd name="connsiteX180" fmla="*/ 448246 w 4543952"/>
                  <a:gd name="connsiteY180" fmla="*/ 3587173 h 6858000"/>
                  <a:gd name="connsiteX181" fmla="*/ 438500 w 4543952"/>
                  <a:gd name="connsiteY181" fmla="*/ 3606816 h 6858000"/>
                  <a:gd name="connsiteX182" fmla="*/ 424974 w 4543952"/>
                  <a:gd name="connsiteY182" fmla="*/ 3630631 h 6858000"/>
                  <a:gd name="connsiteX183" fmla="*/ 400733 w 4543952"/>
                  <a:gd name="connsiteY183" fmla="*/ 3680162 h 6858000"/>
                  <a:gd name="connsiteX184" fmla="*/ 400733 w 4543952"/>
                  <a:gd name="connsiteY184" fmla="*/ 3680163 h 6858000"/>
                  <a:gd name="connsiteX185" fmla="*/ 404781 w 4543952"/>
                  <a:gd name="connsiteY185" fmla="*/ 3734837 h 6858000"/>
                  <a:gd name="connsiteX186" fmla="*/ 404399 w 4543952"/>
                  <a:gd name="connsiteY186" fmla="*/ 3754651 h 6858000"/>
                  <a:gd name="connsiteX187" fmla="*/ 398042 w 4543952"/>
                  <a:gd name="connsiteY187" fmla="*/ 3789775 h 6858000"/>
                  <a:gd name="connsiteX188" fmla="*/ 398042 w 4543952"/>
                  <a:gd name="connsiteY188" fmla="*/ 3789776 h 6858000"/>
                  <a:gd name="connsiteX189" fmla="*/ 412973 w 4543952"/>
                  <a:gd name="connsiteY189" fmla="*/ 3822472 h 6858000"/>
                  <a:gd name="connsiteX190" fmla="*/ 427308 w 4543952"/>
                  <a:gd name="connsiteY190" fmla="*/ 3852619 h 6858000"/>
                  <a:gd name="connsiteX191" fmla="*/ 417926 w 4543952"/>
                  <a:gd name="connsiteY191" fmla="*/ 3885336 h 6858000"/>
                  <a:gd name="connsiteX192" fmla="*/ 417925 w 4543952"/>
                  <a:gd name="connsiteY192" fmla="*/ 3885337 h 6858000"/>
                  <a:gd name="connsiteX193" fmla="*/ 386040 w 4543952"/>
                  <a:gd name="connsiteY193" fmla="*/ 3962158 h 6858000"/>
                  <a:gd name="connsiteX194" fmla="*/ 386040 w 4543952"/>
                  <a:gd name="connsiteY194" fmla="*/ 3962159 h 6858000"/>
                  <a:gd name="connsiteX195" fmla="*/ 388431 w 4543952"/>
                  <a:gd name="connsiteY195" fmla="*/ 4002409 h 6858000"/>
                  <a:gd name="connsiteX196" fmla="*/ 401733 w 4543952"/>
                  <a:gd name="connsiteY196" fmla="*/ 4043837 h 6858000"/>
                  <a:gd name="connsiteX197" fmla="*/ 401733 w 4543952"/>
                  <a:gd name="connsiteY197" fmla="*/ 4043839 h 6858000"/>
                  <a:gd name="connsiteX198" fmla="*/ 416855 w 4543952"/>
                  <a:gd name="connsiteY198" fmla="*/ 4103825 h 6858000"/>
                  <a:gd name="connsiteX199" fmla="*/ 405544 w 4543952"/>
                  <a:gd name="connsiteY199" fmla="*/ 4165381 h 6858000"/>
                  <a:gd name="connsiteX200" fmla="*/ 405543 w 4543952"/>
                  <a:gd name="connsiteY200" fmla="*/ 4165382 h 6858000"/>
                  <a:gd name="connsiteX201" fmla="*/ 401638 w 4543952"/>
                  <a:gd name="connsiteY201" fmla="*/ 4192386 h 6858000"/>
                  <a:gd name="connsiteX202" fmla="*/ 401638 w 4543952"/>
                  <a:gd name="connsiteY202" fmla="*/ 4192387 h 6858000"/>
                  <a:gd name="connsiteX203" fmla="*/ 405543 w 4543952"/>
                  <a:gd name="connsiteY203" fmla="*/ 4165383 h 6858000"/>
                  <a:gd name="connsiteX204" fmla="*/ 405544 w 4543952"/>
                  <a:gd name="connsiteY204" fmla="*/ 4165381 h 6858000"/>
                  <a:gd name="connsiteX205" fmla="*/ 414887 w 4543952"/>
                  <a:gd name="connsiteY205" fmla="*/ 4134255 h 6858000"/>
                  <a:gd name="connsiteX206" fmla="*/ 416855 w 4543952"/>
                  <a:gd name="connsiteY206" fmla="*/ 4103825 h 6858000"/>
                  <a:gd name="connsiteX207" fmla="*/ 416855 w 4543952"/>
                  <a:gd name="connsiteY207" fmla="*/ 4103824 h 6858000"/>
                  <a:gd name="connsiteX208" fmla="*/ 401733 w 4543952"/>
                  <a:gd name="connsiteY208" fmla="*/ 4043838 h 6858000"/>
                  <a:gd name="connsiteX209" fmla="*/ 401733 w 4543952"/>
                  <a:gd name="connsiteY209" fmla="*/ 4043837 h 6858000"/>
                  <a:gd name="connsiteX210" fmla="*/ 386040 w 4543952"/>
                  <a:gd name="connsiteY210" fmla="*/ 3962159 h 6858000"/>
                  <a:gd name="connsiteX211" fmla="*/ 395544 w 4543952"/>
                  <a:gd name="connsiteY211" fmla="*/ 3923124 h 6858000"/>
                  <a:gd name="connsiteX212" fmla="*/ 417925 w 4543952"/>
                  <a:gd name="connsiteY212" fmla="*/ 3885338 h 6858000"/>
                  <a:gd name="connsiteX213" fmla="*/ 417926 w 4543952"/>
                  <a:gd name="connsiteY213" fmla="*/ 3885336 h 6858000"/>
                  <a:gd name="connsiteX214" fmla="*/ 426528 w 4543952"/>
                  <a:gd name="connsiteY214" fmla="*/ 3868763 h 6858000"/>
                  <a:gd name="connsiteX215" fmla="*/ 427308 w 4543952"/>
                  <a:gd name="connsiteY215" fmla="*/ 3852619 h 6858000"/>
                  <a:gd name="connsiteX216" fmla="*/ 427308 w 4543952"/>
                  <a:gd name="connsiteY216" fmla="*/ 3852618 h 6858000"/>
                  <a:gd name="connsiteX217" fmla="*/ 412973 w 4543952"/>
                  <a:gd name="connsiteY217" fmla="*/ 3822471 h 6858000"/>
                  <a:gd name="connsiteX218" fmla="*/ 398042 w 4543952"/>
                  <a:gd name="connsiteY218" fmla="*/ 3789775 h 6858000"/>
                  <a:gd name="connsiteX219" fmla="*/ 404399 w 4543952"/>
                  <a:gd name="connsiteY219" fmla="*/ 3754652 h 6858000"/>
                  <a:gd name="connsiteX220" fmla="*/ 404781 w 4543952"/>
                  <a:gd name="connsiteY220" fmla="*/ 3734837 h 6858000"/>
                  <a:gd name="connsiteX221" fmla="*/ 404781 w 4543952"/>
                  <a:gd name="connsiteY221" fmla="*/ 3734836 h 6858000"/>
                  <a:gd name="connsiteX222" fmla="*/ 400733 w 4543952"/>
                  <a:gd name="connsiteY222" fmla="*/ 3680163 h 6858000"/>
                  <a:gd name="connsiteX223" fmla="*/ 407246 w 4543952"/>
                  <a:gd name="connsiteY223" fmla="*/ 3654415 h 6858000"/>
                  <a:gd name="connsiteX224" fmla="*/ 424974 w 4543952"/>
                  <a:gd name="connsiteY224" fmla="*/ 3630632 h 6858000"/>
                  <a:gd name="connsiteX225" fmla="*/ 438500 w 4543952"/>
                  <a:gd name="connsiteY225" fmla="*/ 3606817 h 6858000"/>
                  <a:gd name="connsiteX226" fmla="*/ 450598 w 4543952"/>
                  <a:gd name="connsiteY226" fmla="*/ 3574408 h 6858000"/>
                  <a:gd name="connsiteX227" fmla="*/ 450598 w 4543952"/>
                  <a:gd name="connsiteY227" fmla="*/ 3574407 h 6858000"/>
                  <a:gd name="connsiteX228" fmla="*/ 432976 w 4543952"/>
                  <a:gd name="connsiteY228" fmla="*/ 3544712 h 6858000"/>
                  <a:gd name="connsiteX229" fmla="*/ 410877 w 4543952"/>
                  <a:gd name="connsiteY229" fmla="*/ 3489466 h 6858000"/>
                  <a:gd name="connsiteX230" fmla="*/ 363250 w 4543952"/>
                  <a:gd name="connsiteY230" fmla="*/ 3172653 h 6858000"/>
                  <a:gd name="connsiteX231" fmla="*/ 350796 w 4543952"/>
                  <a:gd name="connsiteY231" fmla="*/ 3077401 h 6858000"/>
                  <a:gd name="connsiteX232" fmla="*/ 362488 w 4543952"/>
                  <a:gd name="connsiteY232" fmla="*/ 2982148 h 6858000"/>
                  <a:gd name="connsiteX233" fmla="*/ 366072 w 4543952"/>
                  <a:gd name="connsiteY233" fmla="*/ 2947862 h 6858000"/>
                  <a:gd name="connsiteX234" fmla="*/ 366072 w 4543952"/>
                  <a:gd name="connsiteY234" fmla="*/ 2947861 h 6858000"/>
                  <a:gd name="connsiteX235" fmla="*/ 366072 w 4543952"/>
                  <a:gd name="connsiteY235" fmla="*/ 2947858 h 6858000"/>
                  <a:gd name="connsiteX236" fmla="*/ 361441 w 4543952"/>
                  <a:gd name="connsiteY236" fmla="*/ 2914327 h 6858000"/>
                  <a:gd name="connsiteX237" fmla="*/ 358166 w 4543952"/>
                  <a:gd name="connsiteY237" fmla="*/ 2903544 h 6858000"/>
                  <a:gd name="connsiteX238" fmla="*/ 357138 w 4543952"/>
                  <a:gd name="connsiteY238" fmla="*/ 2897784 h 6858000"/>
                  <a:gd name="connsiteX239" fmla="*/ 341533 w 4543952"/>
                  <a:gd name="connsiteY239" fmla="*/ 2848792 h 6858000"/>
                  <a:gd name="connsiteX240" fmla="*/ 296001 w 4543952"/>
                  <a:gd name="connsiteY240" fmla="*/ 2745351 h 6858000"/>
                  <a:gd name="connsiteX241" fmla="*/ 289670 w 4543952"/>
                  <a:gd name="connsiteY241" fmla="*/ 2770757 h 6858000"/>
                  <a:gd name="connsiteX242" fmla="*/ 290080 w 4543952"/>
                  <a:gd name="connsiteY242" fmla="*/ 2778005 h 6858000"/>
                  <a:gd name="connsiteX243" fmla="*/ 289301 w 4543952"/>
                  <a:gd name="connsiteY243" fmla="*/ 2782304 h 6858000"/>
                  <a:gd name="connsiteX244" fmla="*/ 290501 w 4543952"/>
                  <a:gd name="connsiteY244" fmla="*/ 2785439 h 6858000"/>
                  <a:gd name="connsiteX245" fmla="*/ 290929 w 4543952"/>
                  <a:gd name="connsiteY245" fmla="*/ 2793022 h 6858000"/>
                  <a:gd name="connsiteX246" fmla="*/ 300579 w 4543952"/>
                  <a:gd name="connsiteY246" fmla="*/ 2811779 h 6858000"/>
                  <a:gd name="connsiteX247" fmla="*/ 300582 w 4543952"/>
                  <a:gd name="connsiteY247" fmla="*/ 2811786 h 6858000"/>
                  <a:gd name="connsiteX248" fmla="*/ 300583 w 4543952"/>
                  <a:gd name="connsiteY248" fmla="*/ 2811786 h 6858000"/>
                  <a:gd name="connsiteX249" fmla="*/ 300579 w 4543952"/>
                  <a:gd name="connsiteY249" fmla="*/ 2811779 h 6858000"/>
                  <a:gd name="connsiteX250" fmla="*/ 290501 w 4543952"/>
                  <a:gd name="connsiteY250" fmla="*/ 2785439 h 6858000"/>
                  <a:gd name="connsiteX251" fmla="*/ 290080 w 4543952"/>
                  <a:gd name="connsiteY251" fmla="*/ 2778005 h 6858000"/>
                  <a:gd name="connsiteX252" fmla="*/ 817328 w 4543952"/>
                  <a:gd name="connsiteY252" fmla="*/ 1508457 h 6858000"/>
                  <a:gd name="connsiteX253" fmla="*/ 845421 w 4543952"/>
                  <a:gd name="connsiteY253" fmla="*/ 1596212 h 6858000"/>
                  <a:gd name="connsiteX254" fmla="*/ 843517 w 4543952"/>
                  <a:gd name="connsiteY254" fmla="*/ 1624979 h 6858000"/>
                  <a:gd name="connsiteX255" fmla="*/ 786935 w 4543952"/>
                  <a:gd name="connsiteY255" fmla="*/ 1697752 h 6858000"/>
                  <a:gd name="connsiteX256" fmla="*/ 764267 w 4543952"/>
                  <a:gd name="connsiteY256" fmla="*/ 1733187 h 6858000"/>
                  <a:gd name="connsiteX257" fmla="*/ 722546 w 4543952"/>
                  <a:gd name="connsiteY257" fmla="*/ 1833774 h 6858000"/>
                  <a:gd name="connsiteX258" fmla="*/ 714925 w 4543952"/>
                  <a:gd name="connsiteY258" fmla="*/ 1842157 h 6858000"/>
                  <a:gd name="connsiteX259" fmla="*/ 624434 w 4543952"/>
                  <a:gd name="connsiteY259" fmla="*/ 1916453 h 6858000"/>
                  <a:gd name="connsiteX260" fmla="*/ 609004 w 4543952"/>
                  <a:gd name="connsiteY260" fmla="*/ 1933218 h 6858000"/>
                  <a:gd name="connsiteX261" fmla="*/ 584999 w 4543952"/>
                  <a:gd name="connsiteY261" fmla="*/ 1953412 h 6858000"/>
                  <a:gd name="connsiteX262" fmla="*/ 538516 w 4543952"/>
                  <a:gd name="connsiteY262" fmla="*/ 2016468 h 6858000"/>
                  <a:gd name="connsiteX263" fmla="*/ 523657 w 4543952"/>
                  <a:gd name="connsiteY263" fmla="*/ 2094577 h 6858000"/>
                  <a:gd name="connsiteX264" fmla="*/ 500986 w 4543952"/>
                  <a:gd name="connsiteY264" fmla="*/ 2188878 h 6858000"/>
                  <a:gd name="connsiteX265" fmla="*/ 485746 w 4543952"/>
                  <a:gd name="connsiteY265" fmla="*/ 2228313 h 6858000"/>
                  <a:gd name="connsiteX266" fmla="*/ 456789 w 4543952"/>
                  <a:gd name="connsiteY266" fmla="*/ 2334043 h 6858000"/>
                  <a:gd name="connsiteX267" fmla="*/ 432404 w 4543952"/>
                  <a:gd name="connsiteY267" fmla="*/ 2409484 h 6858000"/>
                  <a:gd name="connsiteX268" fmla="*/ 415303 w 4543952"/>
                  <a:gd name="connsiteY268" fmla="*/ 2435912 h 6858000"/>
                  <a:gd name="connsiteX269" fmla="*/ 415303 w 4543952"/>
                  <a:gd name="connsiteY269" fmla="*/ 2435912 h 6858000"/>
                  <a:gd name="connsiteX270" fmla="*/ 415303 w 4543952"/>
                  <a:gd name="connsiteY270" fmla="*/ 2435912 h 6858000"/>
                  <a:gd name="connsiteX271" fmla="*/ 414227 w 4543952"/>
                  <a:gd name="connsiteY271" fmla="*/ 2440915 h 6858000"/>
                  <a:gd name="connsiteX272" fmla="*/ 409472 w 4543952"/>
                  <a:gd name="connsiteY272" fmla="*/ 2463016 h 6858000"/>
                  <a:gd name="connsiteX273" fmla="*/ 409472 w 4543952"/>
                  <a:gd name="connsiteY273" fmla="*/ 2463017 h 6858000"/>
                  <a:gd name="connsiteX274" fmla="*/ 411535 w 4543952"/>
                  <a:gd name="connsiteY274" fmla="*/ 2490550 h 6858000"/>
                  <a:gd name="connsiteX275" fmla="*/ 418115 w 4543952"/>
                  <a:gd name="connsiteY275" fmla="*/ 2518261 h 6858000"/>
                  <a:gd name="connsiteX276" fmla="*/ 418115 w 4543952"/>
                  <a:gd name="connsiteY276" fmla="*/ 2518264 h 6858000"/>
                  <a:gd name="connsiteX277" fmla="*/ 421759 w 4543952"/>
                  <a:gd name="connsiteY277" fmla="*/ 2545006 h 6858000"/>
                  <a:gd name="connsiteX278" fmla="*/ 417545 w 4543952"/>
                  <a:gd name="connsiteY278" fmla="*/ 2571033 h 6858000"/>
                  <a:gd name="connsiteX279" fmla="*/ 344391 w 4543952"/>
                  <a:gd name="connsiteY279" fmla="*/ 2668000 h 6858000"/>
                  <a:gd name="connsiteX280" fmla="*/ 296001 w 4543952"/>
                  <a:gd name="connsiteY280" fmla="*/ 2745347 h 6858000"/>
                  <a:gd name="connsiteX281" fmla="*/ 296001 w 4543952"/>
                  <a:gd name="connsiteY281" fmla="*/ 2745348 h 6858000"/>
                  <a:gd name="connsiteX282" fmla="*/ 344391 w 4543952"/>
                  <a:gd name="connsiteY282" fmla="*/ 2668001 h 6858000"/>
                  <a:gd name="connsiteX283" fmla="*/ 417545 w 4543952"/>
                  <a:gd name="connsiteY283" fmla="*/ 2571034 h 6858000"/>
                  <a:gd name="connsiteX284" fmla="*/ 421760 w 4543952"/>
                  <a:gd name="connsiteY284" fmla="*/ 2545006 h 6858000"/>
                  <a:gd name="connsiteX285" fmla="*/ 421759 w 4543952"/>
                  <a:gd name="connsiteY285" fmla="*/ 2545006 h 6858000"/>
                  <a:gd name="connsiteX286" fmla="*/ 421760 w 4543952"/>
                  <a:gd name="connsiteY286" fmla="*/ 2545005 h 6858000"/>
                  <a:gd name="connsiteX287" fmla="*/ 418115 w 4543952"/>
                  <a:gd name="connsiteY287" fmla="*/ 2518263 h 6858000"/>
                  <a:gd name="connsiteX288" fmla="*/ 418115 w 4543952"/>
                  <a:gd name="connsiteY288" fmla="*/ 2518261 h 6858000"/>
                  <a:gd name="connsiteX289" fmla="*/ 409472 w 4543952"/>
                  <a:gd name="connsiteY289" fmla="*/ 2463017 h 6858000"/>
                  <a:gd name="connsiteX290" fmla="*/ 414227 w 4543952"/>
                  <a:gd name="connsiteY290" fmla="*/ 2440915 h 6858000"/>
                  <a:gd name="connsiteX291" fmla="*/ 415303 w 4543952"/>
                  <a:gd name="connsiteY291" fmla="*/ 2435912 h 6858000"/>
                  <a:gd name="connsiteX292" fmla="*/ 432404 w 4543952"/>
                  <a:gd name="connsiteY292" fmla="*/ 2409485 h 6858000"/>
                  <a:gd name="connsiteX293" fmla="*/ 456789 w 4543952"/>
                  <a:gd name="connsiteY293" fmla="*/ 2334044 h 6858000"/>
                  <a:gd name="connsiteX294" fmla="*/ 485746 w 4543952"/>
                  <a:gd name="connsiteY294" fmla="*/ 2228314 h 6858000"/>
                  <a:gd name="connsiteX295" fmla="*/ 500986 w 4543952"/>
                  <a:gd name="connsiteY295" fmla="*/ 2188879 h 6858000"/>
                  <a:gd name="connsiteX296" fmla="*/ 523657 w 4543952"/>
                  <a:gd name="connsiteY296" fmla="*/ 2094578 h 6858000"/>
                  <a:gd name="connsiteX297" fmla="*/ 538516 w 4543952"/>
                  <a:gd name="connsiteY297" fmla="*/ 2016469 h 6858000"/>
                  <a:gd name="connsiteX298" fmla="*/ 584999 w 4543952"/>
                  <a:gd name="connsiteY298" fmla="*/ 1953413 h 6858000"/>
                  <a:gd name="connsiteX299" fmla="*/ 609004 w 4543952"/>
                  <a:gd name="connsiteY299" fmla="*/ 1933219 h 6858000"/>
                  <a:gd name="connsiteX300" fmla="*/ 624434 w 4543952"/>
                  <a:gd name="connsiteY300" fmla="*/ 1916454 h 6858000"/>
                  <a:gd name="connsiteX301" fmla="*/ 714925 w 4543952"/>
                  <a:gd name="connsiteY301" fmla="*/ 1842158 h 6858000"/>
                  <a:gd name="connsiteX302" fmla="*/ 722546 w 4543952"/>
                  <a:gd name="connsiteY302" fmla="*/ 1833775 h 6858000"/>
                  <a:gd name="connsiteX303" fmla="*/ 764267 w 4543952"/>
                  <a:gd name="connsiteY303" fmla="*/ 1733188 h 6858000"/>
                  <a:gd name="connsiteX304" fmla="*/ 786936 w 4543952"/>
                  <a:gd name="connsiteY304" fmla="*/ 1697753 h 6858000"/>
                  <a:gd name="connsiteX305" fmla="*/ 843517 w 4543952"/>
                  <a:gd name="connsiteY305" fmla="*/ 1624980 h 6858000"/>
                  <a:gd name="connsiteX306" fmla="*/ 845422 w 4543952"/>
                  <a:gd name="connsiteY306" fmla="*/ 1596213 h 6858000"/>
                  <a:gd name="connsiteX307" fmla="*/ 798723 w 4543952"/>
                  <a:gd name="connsiteY307" fmla="*/ 1459072 h 6858000"/>
                  <a:gd name="connsiteX308" fmla="*/ 807941 w 4543952"/>
                  <a:gd name="connsiteY308" fmla="*/ 1481571 h 6858000"/>
                  <a:gd name="connsiteX309" fmla="*/ 798724 w 4543952"/>
                  <a:gd name="connsiteY309" fmla="*/ 1459073 h 6858000"/>
                  <a:gd name="connsiteX310" fmla="*/ 779530 w 4543952"/>
                  <a:gd name="connsiteY310" fmla="*/ 1268757 h 6858000"/>
                  <a:gd name="connsiteX311" fmla="*/ 774363 w 4543952"/>
                  <a:gd name="connsiteY311" fmla="*/ 1286068 h 6858000"/>
                  <a:gd name="connsiteX312" fmla="*/ 752025 w 4543952"/>
                  <a:gd name="connsiteY312" fmla="*/ 1350626 h 6858000"/>
                  <a:gd name="connsiteX313" fmla="*/ 757620 w 4543952"/>
                  <a:gd name="connsiteY313" fmla="*/ 1413839 h 6858000"/>
                  <a:gd name="connsiteX314" fmla="*/ 752026 w 4543952"/>
                  <a:gd name="connsiteY314" fmla="*/ 1350627 h 6858000"/>
                  <a:gd name="connsiteX315" fmla="*/ 774363 w 4543952"/>
                  <a:gd name="connsiteY315" fmla="*/ 1286069 h 6858000"/>
                  <a:gd name="connsiteX316" fmla="*/ 779530 w 4543952"/>
                  <a:gd name="connsiteY316" fmla="*/ 1268757 h 6858000"/>
                  <a:gd name="connsiteX317" fmla="*/ 837801 w 4543952"/>
                  <a:gd name="connsiteY317" fmla="*/ 773034 h 6858000"/>
                  <a:gd name="connsiteX318" fmla="*/ 829801 w 4543952"/>
                  <a:gd name="connsiteY318" fmla="*/ 854378 h 6858000"/>
                  <a:gd name="connsiteX319" fmla="*/ 798747 w 4543952"/>
                  <a:gd name="connsiteY319" fmla="*/ 915342 h 6858000"/>
                  <a:gd name="connsiteX320" fmla="*/ 788269 w 4543952"/>
                  <a:gd name="connsiteY320" fmla="*/ 927154 h 6858000"/>
                  <a:gd name="connsiteX321" fmla="*/ 791889 w 4543952"/>
                  <a:gd name="connsiteY321" fmla="*/ 1097086 h 6858000"/>
                  <a:gd name="connsiteX322" fmla="*/ 796271 w 4543952"/>
                  <a:gd name="connsiteY322" fmla="*/ 1123184 h 6858000"/>
                  <a:gd name="connsiteX323" fmla="*/ 771553 w 4543952"/>
                  <a:gd name="connsiteY323" fmla="*/ 1184028 h 6858000"/>
                  <a:gd name="connsiteX324" fmla="*/ 796272 w 4543952"/>
                  <a:gd name="connsiteY324" fmla="*/ 1123185 h 6858000"/>
                  <a:gd name="connsiteX325" fmla="*/ 791890 w 4543952"/>
                  <a:gd name="connsiteY325" fmla="*/ 1097087 h 6858000"/>
                  <a:gd name="connsiteX326" fmla="*/ 788270 w 4543952"/>
                  <a:gd name="connsiteY326" fmla="*/ 927155 h 6858000"/>
                  <a:gd name="connsiteX327" fmla="*/ 798748 w 4543952"/>
                  <a:gd name="connsiteY327" fmla="*/ 915343 h 6858000"/>
                  <a:gd name="connsiteX328" fmla="*/ 829801 w 4543952"/>
                  <a:gd name="connsiteY328" fmla="*/ 854379 h 6858000"/>
                  <a:gd name="connsiteX329" fmla="*/ 837801 w 4543952"/>
                  <a:gd name="connsiteY329" fmla="*/ 773035 h 6858000"/>
                  <a:gd name="connsiteX330" fmla="*/ 782400 w 4543952"/>
                  <a:gd name="connsiteY330" fmla="*/ 517850 h 6858000"/>
                  <a:gd name="connsiteX331" fmla="*/ 791317 w 4543952"/>
                  <a:gd name="connsiteY331" fmla="*/ 556046 h 6858000"/>
                  <a:gd name="connsiteX332" fmla="*/ 797795 w 4543952"/>
                  <a:gd name="connsiteY332" fmla="*/ 580049 h 6858000"/>
                  <a:gd name="connsiteX333" fmla="*/ 801176 w 4543952"/>
                  <a:gd name="connsiteY333" fmla="*/ 642536 h 6858000"/>
                  <a:gd name="connsiteX334" fmla="*/ 813700 w 4543952"/>
                  <a:gd name="connsiteY334" fmla="*/ 694927 h 6858000"/>
                  <a:gd name="connsiteX335" fmla="*/ 801177 w 4543952"/>
                  <a:gd name="connsiteY335" fmla="*/ 642537 h 6858000"/>
                  <a:gd name="connsiteX336" fmla="*/ 797796 w 4543952"/>
                  <a:gd name="connsiteY336" fmla="*/ 580050 h 6858000"/>
                  <a:gd name="connsiteX337" fmla="*/ 791318 w 4543952"/>
                  <a:gd name="connsiteY337" fmla="*/ 556047 h 6858000"/>
                  <a:gd name="connsiteX338" fmla="*/ 783887 w 4543952"/>
                  <a:gd name="connsiteY338" fmla="*/ 313532 h 6858000"/>
                  <a:gd name="connsiteX339" fmla="*/ 786245 w 4543952"/>
                  <a:gd name="connsiteY339" fmla="*/ 324057 h 6858000"/>
                  <a:gd name="connsiteX340" fmla="*/ 784459 w 4543952"/>
                  <a:gd name="connsiteY340" fmla="*/ 338869 h 6858000"/>
                  <a:gd name="connsiteX341" fmla="*/ 784454 w 4543952"/>
                  <a:gd name="connsiteY341" fmla="*/ 338897 h 6858000"/>
                  <a:gd name="connsiteX342" fmla="*/ 778363 w 4543952"/>
                  <a:gd name="connsiteY342" fmla="*/ 367327 h 6858000"/>
                  <a:gd name="connsiteX343" fmla="*/ 774553 w 4543952"/>
                  <a:gd name="connsiteY343" fmla="*/ 395639 h 6858000"/>
                  <a:gd name="connsiteX344" fmla="*/ 784454 w 4543952"/>
                  <a:gd name="connsiteY344" fmla="*/ 338897 h 6858000"/>
                  <a:gd name="connsiteX345" fmla="*/ 784460 w 4543952"/>
                  <a:gd name="connsiteY345" fmla="*/ 338870 h 6858000"/>
                  <a:gd name="connsiteX346" fmla="*/ 783888 w 4543952"/>
                  <a:gd name="connsiteY346" fmla="*/ 313533 h 6858000"/>
                  <a:gd name="connsiteX347" fmla="*/ 761560 w 4543952"/>
                  <a:gd name="connsiteY347" fmla="*/ 281567 h 6858000"/>
                  <a:gd name="connsiteX348" fmla="*/ 766454 w 4543952"/>
                  <a:gd name="connsiteY348" fmla="*/ 295414 h 6858000"/>
                  <a:gd name="connsiteX349" fmla="*/ 766455 w 4543952"/>
                  <a:gd name="connsiteY349" fmla="*/ 295414 h 6858000"/>
                  <a:gd name="connsiteX350" fmla="*/ 774880 w 4543952"/>
                  <a:gd name="connsiteY350" fmla="*/ 24485 h 6858000"/>
                  <a:gd name="connsiteX351" fmla="*/ 777142 w 4543952"/>
                  <a:gd name="connsiteY351" fmla="*/ 74128 h 6858000"/>
                  <a:gd name="connsiteX352" fmla="*/ 767023 w 4543952"/>
                  <a:gd name="connsiteY352" fmla="*/ 151568 h 6858000"/>
                  <a:gd name="connsiteX353" fmla="*/ 766824 w 4543952"/>
                  <a:gd name="connsiteY353" fmla="*/ 153387 h 6858000"/>
                  <a:gd name="connsiteX354" fmla="*/ 763010 w 4543952"/>
                  <a:gd name="connsiteY354" fmla="*/ 177270 h 6858000"/>
                  <a:gd name="connsiteX355" fmla="*/ 758551 w 4543952"/>
                  <a:gd name="connsiteY355" fmla="*/ 228943 h 6858000"/>
                  <a:gd name="connsiteX356" fmla="*/ 766824 w 4543952"/>
                  <a:gd name="connsiteY356" fmla="*/ 153387 h 6858000"/>
                  <a:gd name="connsiteX357" fmla="*/ 771220 w 4543952"/>
                  <a:gd name="connsiteY357" fmla="*/ 125860 h 6858000"/>
                  <a:gd name="connsiteX358" fmla="*/ 777143 w 4543952"/>
                  <a:gd name="connsiteY358" fmla="*/ 74128 h 6858000"/>
                  <a:gd name="connsiteX359" fmla="*/ 313354 w 4543952"/>
                  <a:gd name="connsiteY359" fmla="*/ 0 h 6858000"/>
                  <a:gd name="connsiteX360" fmla="*/ 777461 w 4543952"/>
                  <a:gd name="connsiteY360" fmla="*/ 0 h 6858000"/>
                  <a:gd name="connsiteX361" fmla="*/ 774743 w 4543952"/>
                  <a:gd name="connsiteY361" fmla="*/ 21485 h 6858000"/>
                  <a:gd name="connsiteX362" fmla="*/ 777461 w 4543952"/>
                  <a:gd name="connsiteY362" fmla="*/ 0 h 6858000"/>
                  <a:gd name="connsiteX363" fmla="*/ 4543952 w 4543952"/>
                  <a:gd name="connsiteY363" fmla="*/ 1 h 6858000"/>
                  <a:gd name="connsiteX364" fmla="*/ 4543952 w 4543952"/>
                  <a:gd name="connsiteY364" fmla="*/ 6858000 h 6858000"/>
                  <a:gd name="connsiteX365" fmla="*/ 284400 w 4543952"/>
                  <a:gd name="connsiteY365" fmla="*/ 6858000 h 6858000"/>
                  <a:gd name="connsiteX366" fmla="*/ 112147 w 4543952"/>
                  <a:gd name="connsiteY366" fmla="*/ 6858000 h 6858000"/>
                  <a:gd name="connsiteX367" fmla="*/ 102447 w 4543952"/>
                  <a:gd name="connsiteY367" fmla="*/ 6815515 h 6858000"/>
                  <a:gd name="connsiteX368" fmla="*/ 83396 w 4543952"/>
                  <a:gd name="connsiteY368" fmla="*/ 6748457 h 6858000"/>
                  <a:gd name="connsiteX369" fmla="*/ 61870 w 4543952"/>
                  <a:gd name="connsiteY369" fmla="*/ 6584811 h 6858000"/>
                  <a:gd name="connsiteX370" fmla="*/ 41105 w 4543952"/>
                  <a:gd name="connsiteY370" fmla="*/ 6415832 h 6858000"/>
                  <a:gd name="connsiteX371" fmla="*/ 34247 w 4543952"/>
                  <a:gd name="connsiteY371" fmla="*/ 6323057 h 6858000"/>
                  <a:gd name="connsiteX372" fmla="*/ 23386 w 4543952"/>
                  <a:gd name="connsiteY372" fmla="*/ 6242092 h 6858000"/>
                  <a:gd name="connsiteX373" fmla="*/ 16528 w 4543952"/>
                  <a:gd name="connsiteY373" fmla="*/ 6171604 h 6858000"/>
                  <a:gd name="connsiteX374" fmla="*/ 2622 w 4543952"/>
                  <a:gd name="connsiteY374" fmla="*/ 6059396 h 6858000"/>
                  <a:gd name="connsiteX375" fmla="*/ 0 w 4543952"/>
                  <a:gd name="connsiteY375" fmla="*/ 6041768 h 6858000"/>
                  <a:gd name="connsiteX376" fmla="*/ 0 w 4543952"/>
                  <a:gd name="connsiteY376" fmla="*/ 6000936 h 6858000"/>
                  <a:gd name="connsiteX377" fmla="*/ 3670 w 4543952"/>
                  <a:gd name="connsiteY377" fmla="*/ 5957594 h 6858000"/>
                  <a:gd name="connsiteX378" fmla="*/ 0 w 4543952"/>
                  <a:gd name="connsiteY378" fmla="*/ 5912510 h 6858000"/>
                  <a:gd name="connsiteX379" fmla="*/ 0 w 4543952"/>
                  <a:gd name="connsiteY379" fmla="*/ 5886400 h 6858000"/>
                  <a:gd name="connsiteX380" fmla="*/ 1098 w 4543952"/>
                  <a:gd name="connsiteY380" fmla="*/ 5864317 h 6858000"/>
                  <a:gd name="connsiteX381" fmla="*/ 24720 w 4543952"/>
                  <a:gd name="connsiteY381" fmla="*/ 5790591 h 6858000"/>
                  <a:gd name="connsiteX382" fmla="*/ 26434 w 4543952"/>
                  <a:gd name="connsiteY382" fmla="*/ 5781829 h 6858000"/>
                  <a:gd name="connsiteX383" fmla="*/ 35771 w 4543952"/>
                  <a:gd name="connsiteY383" fmla="*/ 5733439 h 6858000"/>
                  <a:gd name="connsiteX384" fmla="*/ 38819 w 4543952"/>
                  <a:gd name="connsiteY384" fmla="*/ 5706958 h 6858000"/>
                  <a:gd name="connsiteX385" fmla="*/ 58250 w 4543952"/>
                  <a:gd name="connsiteY385" fmla="*/ 5606371 h 6858000"/>
                  <a:gd name="connsiteX386" fmla="*/ 67394 w 4543952"/>
                  <a:gd name="connsiteY386" fmla="*/ 5548459 h 6858000"/>
                  <a:gd name="connsiteX387" fmla="*/ 66060 w 4543952"/>
                  <a:gd name="connsiteY387" fmla="*/ 5501593 h 6858000"/>
                  <a:gd name="connsiteX388" fmla="*/ 64346 w 4543952"/>
                  <a:gd name="connsiteY388" fmla="*/ 5419294 h 6858000"/>
                  <a:gd name="connsiteX389" fmla="*/ 59964 w 4543952"/>
                  <a:gd name="connsiteY389" fmla="*/ 5393004 h 6858000"/>
                  <a:gd name="connsiteX390" fmla="*/ 72538 w 4543952"/>
                  <a:gd name="connsiteY390" fmla="*/ 5274128 h 6858000"/>
                  <a:gd name="connsiteX391" fmla="*/ 73490 w 4543952"/>
                  <a:gd name="connsiteY391" fmla="*/ 5206307 h 6858000"/>
                  <a:gd name="connsiteX392" fmla="*/ 89113 w 4543952"/>
                  <a:gd name="connsiteY392" fmla="*/ 5129915 h 6858000"/>
                  <a:gd name="connsiteX393" fmla="*/ 88351 w 4543952"/>
                  <a:gd name="connsiteY393" fmla="*/ 5107626 h 6858000"/>
                  <a:gd name="connsiteX394" fmla="*/ 87016 w 4543952"/>
                  <a:gd name="connsiteY394" fmla="*/ 5082669 h 6858000"/>
                  <a:gd name="connsiteX395" fmla="*/ 85872 w 4543952"/>
                  <a:gd name="connsiteY395" fmla="*/ 5006085 h 6858000"/>
                  <a:gd name="connsiteX396" fmla="*/ 80158 w 4543952"/>
                  <a:gd name="connsiteY396" fmla="*/ 4959601 h 6858000"/>
                  <a:gd name="connsiteX397" fmla="*/ 83586 w 4543952"/>
                  <a:gd name="connsiteY397" fmla="*/ 4871018 h 6858000"/>
                  <a:gd name="connsiteX398" fmla="*/ 78634 w 4543952"/>
                  <a:gd name="connsiteY398" fmla="*/ 4838249 h 6858000"/>
                  <a:gd name="connsiteX399" fmla="*/ 78062 w 4543952"/>
                  <a:gd name="connsiteY399" fmla="*/ 4755380 h 6858000"/>
                  <a:gd name="connsiteX400" fmla="*/ 80920 w 4543952"/>
                  <a:gd name="connsiteY400" fmla="*/ 4681082 h 6858000"/>
                  <a:gd name="connsiteX401" fmla="*/ 79396 w 4543952"/>
                  <a:gd name="connsiteY401" fmla="*/ 4609451 h 6858000"/>
                  <a:gd name="connsiteX402" fmla="*/ 73110 w 4543952"/>
                  <a:gd name="connsiteY402" fmla="*/ 4558206 h 6858000"/>
                  <a:gd name="connsiteX403" fmla="*/ 69300 w 4543952"/>
                  <a:gd name="connsiteY403" fmla="*/ 4502578 h 6858000"/>
                  <a:gd name="connsiteX404" fmla="*/ 46629 w 4543952"/>
                  <a:gd name="connsiteY404" fmla="*/ 4349221 h 6858000"/>
                  <a:gd name="connsiteX405" fmla="*/ 52153 w 4543952"/>
                  <a:gd name="connsiteY405" fmla="*/ 4320836 h 6858000"/>
                  <a:gd name="connsiteX406" fmla="*/ 57297 w 4543952"/>
                  <a:gd name="connsiteY406" fmla="*/ 4159666 h 6858000"/>
                  <a:gd name="connsiteX407" fmla="*/ 56915 w 4543952"/>
                  <a:gd name="connsiteY407" fmla="*/ 4124613 h 6858000"/>
                  <a:gd name="connsiteX408" fmla="*/ 79396 w 4543952"/>
                  <a:gd name="connsiteY408" fmla="*/ 4030502 h 6858000"/>
                  <a:gd name="connsiteX409" fmla="*/ 43771 w 4543952"/>
                  <a:gd name="connsiteY409" fmla="*/ 3885337 h 6858000"/>
                  <a:gd name="connsiteX410" fmla="*/ 426 w 4543952"/>
                  <a:gd name="connsiteY410" fmla="*/ 3786776 h 6858000"/>
                  <a:gd name="connsiteX411" fmla="*/ 0 w 4543952"/>
                  <a:gd name="connsiteY411" fmla="*/ 3773896 h 6858000"/>
                  <a:gd name="connsiteX412" fmla="*/ 0 w 4543952"/>
                  <a:gd name="connsiteY412" fmla="*/ 3393881 h 6858000"/>
                  <a:gd name="connsiteX413" fmla="*/ 11838 w 4543952"/>
                  <a:gd name="connsiteY413" fmla="*/ 3359515 h 6858000"/>
                  <a:gd name="connsiteX414" fmla="*/ 12910 w 4543952"/>
                  <a:gd name="connsiteY414" fmla="*/ 3318770 h 6858000"/>
                  <a:gd name="connsiteX415" fmla="*/ 6718 w 4543952"/>
                  <a:gd name="connsiteY415" fmla="*/ 3304078 h 6858000"/>
                  <a:gd name="connsiteX416" fmla="*/ 0 w 4543952"/>
                  <a:gd name="connsiteY416" fmla="*/ 3297656 h 6858000"/>
                  <a:gd name="connsiteX417" fmla="*/ 0 w 4543952"/>
                  <a:gd name="connsiteY417" fmla="*/ 3207866 h 6858000"/>
                  <a:gd name="connsiteX418" fmla="*/ 15553 w 4543952"/>
                  <a:gd name="connsiteY418" fmla="*/ 3186770 h 6858000"/>
                  <a:gd name="connsiteX419" fmla="*/ 36341 w 4543952"/>
                  <a:gd name="connsiteY419" fmla="*/ 3107499 h 6858000"/>
                  <a:gd name="connsiteX420" fmla="*/ 38057 w 4543952"/>
                  <a:gd name="connsiteY420" fmla="*/ 3042727 h 6858000"/>
                  <a:gd name="connsiteX421" fmla="*/ 54249 w 4543952"/>
                  <a:gd name="connsiteY421" fmla="*/ 2901942 h 6858000"/>
                  <a:gd name="connsiteX422" fmla="*/ 77300 w 4543952"/>
                  <a:gd name="connsiteY422" fmla="*/ 2809929 h 6858000"/>
                  <a:gd name="connsiteX423" fmla="*/ 103399 w 4543952"/>
                  <a:gd name="connsiteY423" fmla="*/ 2743825 h 6858000"/>
                  <a:gd name="connsiteX424" fmla="*/ 137500 w 4543952"/>
                  <a:gd name="connsiteY424" fmla="*/ 2649142 h 6858000"/>
                  <a:gd name="connsiteX425" fmla="*/ 155217 w 4543952"/>
                  <a:gd name="connsiteY425" fmla="*/ 2554078 h 6858000"/>
                  <a:gd name="connsiteX426" fmla="*/ 177507 w 4543952"/>
                  <a:gd name="connsiteY426" fmla="*/ 2485306 h 6858000"/>
                  <a:gd name="connsiteX427" fmla="*/ 192748 w 4543952"/>
                  <a:gd name="connsiteY427" fmla="*/ 2401291 h 6858000"/>
                  <a:gd name="connsiteX428" fmla="*/ 193318 w 4543952"/>
                  <a:gd name="connsiteY428" fmla="*/ 2330805 h 6858000"/>
                  <a:gd name="connsiteX429" fmla="*/ 190652 w 4543952"/>
                  <a:gd name="connsiteY429" fmla="*/ 2220311 h 6858000"/>
                  <a:gd name="connsiteX430" fmla="*/ 236753 w 4543952"/>
                  <a:gd name="connsiteY430" fmla="*/ 2085053 h 6858000"/>
                  <a:gd name="connsiteX431" fmla="*/ 247042 w 4543952"/>
                  <a:gd name="connsiteY431" fmla="*/ 2030377 h 6858000"/>
                  <a:gd name="connsiteX432" fmla="*/ 251804 w 4543952"/>
                  <a:gd name="connsiteY432" fmla="*/ 1978939 h 6858000"/>
                  <a:gd name="connsiteX433" fmla="*/ 282475 w 4543952"/>
                  <a:gd name="connsiteY433" fmla="*/ 1869779 h 6858000"/>
                  <a:gd name="connsiteX434" fmla="*/ 292573 w 4543952"/>
                  <a:gd name="connsiteY434" fmla="*/ 1825392 h 6858000"/>
                  <a:gd name="connsiteX435" fmla="*/ 292381 w 4543952"/>
                  <a:gd name="connsiteY435" fmla="*/ 1763286 h 6858000"/>
                  <a:gd name="connsiteX436" fmla="*/ 306480 w 4543952"/>
                  <a:gd name="connsiteY436" fmla="*/ 1650316 h 6858000"/>
                  <a:gd name="connsiteX437" fmla="*/ 347629 w 4543952"/>
                  <a:gd name="connsiteY437" fmla="*/ 1537536 h 6858000"/>
                  <a:gd name="connsiteX438" fmla="*/ 343629 w 4543952"/>
                  <a:gd name="connsiteY438" fmla="*/ 1489719 h 6858000"/>
                  <a:gd name="connsiteX439" fmla="*/ 344581 w 4543952"/>
                  <a:gd name="connsiteY439" fmla="*/ 1472574 h 6858000"/>
                  <a:gd name="connsiteX440" fmla="*/ 367252 w 4543952"/>
                  <a:gd name="connsiteY440" fmla="*/ 1318455 h 6858000"/>
                  <a:gd name="connsiteX441" fmla="*/ 369728 w 4543952"/>
                  <a:gd name="connsiteY441" fmla="*/ 1303023 h 6858000"/>
                  <a:gd name="connsiteX442" fmla="*/ 389921 w 4543952"/>
                  <a:gd name="connsiteY442" fmla="*/ 1230632 h 6858000"/>
                  <a:gd name="connsiteX443" fmla="*/ 402495 w 4543952"/>
                  <a:gd name="connsiteY443" fmla="*/ 1048124 h 6858000"/>
                  <a:gd name="connsiteX444" fmla="*/ 404019 w 4543952"/>
                  <a:gd name="connsiteY444" fmla="*/ 1036886 h 6858000"/>
                  <a:gd name="connsiteX445" fmla="*/ 393923 w 4543952"/>
                  <a:gd name="connsiteY445" fmla="*/ 975732 h 6858000"/>
                  <a:gd name="connsiteX446" fmla="*/ 379634 w 4543952"/>
                  <a:gd name="connsiteY446" fmla="*/ 945443 h 6858000"/>
                  <a:gd name="connsiteX447" fmla="*/ 364774 w 4543952"/>
                  <a:gd name="connsiteY447" fmla="*/ 898197 h 6858000"/>
                  <a:gd name="connsiteX448" fmla="*/ 359250 w 4543952"/>
                  <a:gd name="connsiteY448" fmla="*/ 850188 h 6858000"/>
                  <a:gd name="connsiteX449" fmla="*/ 381730 w 4543952"/>
                  <a:gd name="connsiteY449" fmla="*/ 769604 h 6858000"/>
                  <a:gd name="connsiteX450" fmla="*/ 384016 w 4543952"/>
                  <a:gd name="connsiteY450" fmla="*/ 740267 h 6858000"/>
                  <a:gd name="connsiteX451" fmla="*/ 394875 w 4543952"/>
                  <a:gd name="connsiteY451" fmla="*/ 674922 h 6858000"/>
                  <a:gd name="connsiteX452" fmla="*/ 394113 w 4543952"/>
                  <a:gd name="connsiteY452" fmla="*/ 617771 h 6858000"/>
                  <a:gd name="connsiteX453" fmla="*/ 376776 w 4543952"/>
                  <a:gd name="connsiteY453" fmla="*/ 571859 h 6858000"/>
                  <a:gd name="connsiteX454" fmla="*/ 373348 w 4543952"/>
                  <a:gd name="connsiteY454" fmla="*/ 505181 h 6858000"/>
                  <a:gd name="connsiteX455" fmla="*/ 385920 w 4543952"/>
                  <a:gd name="connsiteY455" fmla="*/ 462125 h 6858000"/>
                  <a:gd name="connsiteX456" fmla="*/ 387634 w 4543952"/>
                  <a:gd name="connsiteY456" fmla="*/ 453363 h 6858000"/>
                  <a:gd name="connsiteX457" fmla="*/ 388399 w 4543952"/>
                  <a:gd name="connsiteY457" fmla="*/ 340773 h 6858000"/>
                  <a:gd name="connsiteX458" fmla="*/ 350487 w 4543952"/>
                  <a:gd name="connsiteY458" fmla="*/ 200181 h 6858000"/>
                  <a:gd name="connsiteX459" fmla="*/ 342485 w 4543952"/>
                  <a:gd name="connsiteY459" fmla="*/ 176938 h 6858000"/>
                  <a:gd name="connsiteX460" fmla="*/ 328579 w 4543952"/>
                  <a:gd name="connsiteY460" fmla="*/ 63586 h 6858000"/>
                  <a:gd name="connsiteX461" fmla="*/ 314480 w 4543952"/>
                  <a:gd name="connsiteY461" fmla="*/ 28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Lst>
                <a:rect l="l" t="t" r="r" b="b"/>
                <a:pathLst>
                  <a:path w="4543952" h="6858000">
                    <a:moveTo>
                      <a:pt x="328959" y="6564619"/>
                    </a:moveTo>
                    <a:lnTo>
                      <a:pt x="306480" y="6588624"/>
                    </a:lnTo>
                    <a:cubicBezTo>
                      <a:pt x="298003" y="6597577"/>
                      <a:pt x="291954" y="6611341"/>
                      <a:pt x="289858" y="6625223"/>
                    </a:cubicBezTo>
                    <a:lnTo>
                      <a:pt x="289858" y="6625224"/>
                    </a:lnTo>
                    <a:lnTo>
                      <a:pt x="289870" y="6645551"/>
                    </a:lnTo>
                    <a:lnTo>
                      <a:pt x="296953" y="6662539"/>
                    </a:lnTo>
                    <a:lnTo>
                      <a:pt x="296953" y="6662541"/>
                    </a:lnTo>
                    <a:lnTo>
                      <a:pt x="296954" y="6662543"/>
                    </a:lnTo>
                    <a:lnTo>
                      <a:pt x="311551" y="6702975"/>
                    </a:lnTo>
                    <a:lnTo>
                      <a:pt x="297715" y="6742551"/>
                    </a:lnTo>
                    <a:lnTo>
                      <a:pt x="297714" y="6742554"/>
                    </a:lnTo>
                    <a:lnTo>
                      <a:pt x="283011" y="6776799"/>
                    </a:lnTo>
                    <a:lnTo>
                      <a:pt x="278238" y="6812061"/>
                    </a:lnTo>
                    <a:lnTo>
                      <a:pt x="278237" y="6812062"/>
                    </a:lnTo>
                    <a:lnTo>
                      <a:pt x="278237" y="6812063"/>
                    </a:lnTo>
                    <a:lnTo>
                      <a:pt x="278238" y="6812061"/>
                    </a:lnTo>
                    <a:lnTo>
                      <a:pt x="297714" y="6742554"/>
                    </a:lnTo>
                    <a:lnTo>
                      <a:pt x="297715" y="6742552"/>
                    </a:lnTo>
                    <a:cubicBezTo>
                      <a:pt x="306003" y="6729218"/>
                      <a:pt x="311147" y="6716168"/>
                      <a:pt x="311551" y="6702976"/>
                    </a:cubicBezTo>
                    <a:lnTo>
                      <a:pt x="311551" y="6702975"/>
                    </a:lnTo>
                    <a:lnTo>
                      <a:pt x="308405" y="6683026"/>
                    </a:lnTo>
                    <a:lnTo>
                      <a:pt x="296954" y="6662543"/>
                    </a:lnTo>
                    <a:lnTo>
                      <a:pt x="296953" y="6662540"/>
                    </a:lnTo>
                    <a:lnTo>
                      <a:pt x="296953" y="6662539"/>
                    </a:lnTo>
                    <a:lnTo>
                      <a:pt x="289858" y="6625224"/>
                    </a:lnTo>
                    <a:lnTo>
                      <a:pt x="306480" y="6588625"/>
                    </a:lnTo>
                    <a:cubicBezTo>
                      <a:pt x="312576" y="6582146"/>
                      <a:pt x="318672" y="6575478"/>
                      <a:pt x="328959" y="6564620"/>
                    </a:cubicBezTo>
                    <a:close/>
                    <a:moveTo>
                      <a:pt x="248638" y="6438980"/>
                    </a:moveTo>
                    <a:cubicBezTo>
                      <a:pt x="258140" y="6444076"/>
                      <a:pt x="265617" y="6451649"/>
                      <a:pt x="268569" y="6463840"/>
                    </a:cubicBezTo>
                    <a:lnTo>
                      <a:pt x="268572" y="6463848"/>
                    </a:lnTo>
                    <a:lnTo>
                      <a:pt x="279556" y="6508051"/>
                    </a:lnTo>
                    <a:lnTo>
                      <a:pt x="282367" y="6513011"/>
                    </a:lnTo>
                    <a:lnTo>
                      <a:pt x="284834" y="6521803"/>
                    </a:lnTo>
                    <a:lnTo>
                      <a:pt x="301172" y="6546194"/>
                    </a:lnTo>
                    <a:lnTo>
                      <a:pt x="301172" y="6546193"/>
                    </a:lnTo>
                    <a:lnTo>
                      <a:pt x="282367" y="6513011"/>
                    </a:lnTo>
                    <a:lnTo>
                      <a:pt x="268572" y="6463848"/>
                    </a:lnTo>
                    <a:lnTo>
                      <a:pt x="268569" y="6463839"/>
                    </a:lnTo>
                    <a:close/>
                    <a:moveTo>
                      <a:pt x="166047" y="6392242"/>
                    </a:moveTo>
                    <a:lnTo>
                      <a:pt x="173364" y="6407332"/>
                    </a:lnTo>
                    <a:lnTo>
                      <a:pt x="173364" y="6407331"/>
                    </a:lnTo>
                    <a:close/>
                    <a:moveTo>
                      <a:pt x="401733" y="4221390"/>
                    </a:moveTo>
                    <a:lnTo>
                      <a:pt x="396017" y="4253013"/>
                    </a:lnTo>
                    <a:cubicBezTo>
                      <a:pt x="383824" y="4277400"/>
                      <a:pt x="368204" y="4300069"/>
                      <a:pt x="356201" y="4324644"/>
                    </a:cubicBezTo>
                    <a:cubicBezTo>
                      <a:pt x="350487" y="4336456"/>
                      <a:pt x="347439" y="4350553"/>
                      <a:pt x="347247" y="4363889"/>
                    </a:cubicBezTo>
                    <a:lnTo>
                      <a:pt x="347247" y="4363890"/>
                    </a:lnTo>
                    <a:cubicBezTo>
                      <a:pt x="346295" y="4403325"/>
                      <a:pt x="346295" y="4442761"/>
                      <a:pt x="348009" y="4482004"/>
                    </a:cubicBezTo>
                    <a:cubicBezTo>
                      <a:pt x="350677" y="4546776"/>
                      <a:pt x="351249" y="4612500"/>
                      <a:pt x="408019" y="4659174"/>
                    </a:cubicBezTo>
                    <a:cubicBezTo>
                      <a:pt x="412591" y="4662986"/>
                      <a:pt x="415259" y="4671176"/>
                      <a:pt x="416021" y="4677655"/>
                    </a:cubicBezTo>
                    <a:cubicBezTo>
                      <a:pt x="419640" y="4707564"/>
                      <a:pt x="420022" y="4738235"/>
                      <a:pt x="425928" y="4767764"/>
                    </a:cubicBezTo>
                    <a:lnTo>
                      <a:pt x="427237" y="4800482"/>
                    </a:lnTo>
                    <a:lnTo>
                      <a:pt x="412401" y="4828915"/>
                    </a:lnTo>
                    <a:cubicBezTo>
                      <a:pt x="404115" y="4837702"/>
                      <a:pt x="397114" y="4847213"/>
                      <a:pt x="391971" y="4857316"/>
                    </a:cubicBezTo>
                    <a:lnTo>
                      <a:pt x="390221" y="4863342"/>
                    </a:lnTo>
                    <a:lnTo>
                      <a:pt x="387469" y="4867613"/>
                    </a:lnTo>
                    <a:lnTo>
                      <a:pt x="382691" y="4889274"/>
                    </a:lnTo>
                    <a:lnTo>
                      <a:pt x="382691" y="4889275"/>
                    </a:lnTo>
                    <a:cubicBezTo>
                      <a:pt x="382122" y="4896713"/>
                      <a:pt x="382634" y="4904357"/>
                      <a:pt x="384396" y="4912168"/>
                    </a:cubicBezTo>
                    <a:lnTo>
                      <a:pt x="385799" y="4933804"/>
                    </a:lnTo>
                    <a:lnTo>
                      <a:pt x="378247" y="4957452"/>
                    </a:lnTo>
                    <a:lnTo>
                      <a:pt x="360964" y="4987036"/>
                    </a:lnTo>
                    <a:cubicBezTo>
                      <a:pt x="349725" y="5003800"/>
                      <a:pt x="335627" y="5022851"/>
                      <a:pt x="334485" y="5041520"/>
                    </a:cubicBezTo>
                    <a:cubicBezTo>
                      <a:pt x="333557" y="5057380"/>
                      <a:pt x="327458" y="5072410"/>
                      <a:pt x="321371" y="5087422"/>
                    </a:cubicBezTo>
                    <a:lnTo>
                      <a:pt x="321364" y="5087449"/>
                    </a:lnTo>
                    <a:lnTo>
                      <a:pt x="315482" y="5102460"/>
                    </a:lnTo>
                    <a:lnTo>
                      <a:pt x="308338" y="5133219"/>
                    </a:lnTo>
                    <a:lnTo>
                      <a:pt x="308337" y="5133223"/>
                    </a:lnTo>
                    <a:lnTo>
                      <a:pt x="308337" y="5133224"/>
                    </a:lnTo>
                    <a:lnTo>
                      <a:pt x="315052" y="5166113"/>
                    </a:lnTo>
                    <a:lnTo>
                      <a:pt x="314362" y="5172089"/>
                    </a:lnTo>
                    <a:cubicBezTo>
                      <a:pt x="313481" y="5174399"/>
                      <a:pt x="312290" y="5176875"/>
                      <a:pt x="311814" y="5179066"/>
                    </a:cubicBezTo>
                    <a:lnTo>
                      <a:pt x="311814" y="5179067"/>
                    </a:lnTo>
                    <a:cubicBezTo>
                      <a:pt x="304574" y="5214121"/>
                      <a:pt x="311624" y="5247078"/>
                      <a:pt x="335437" y="5272796"/>
                    </a:cubicBezTo>
                    <a:lnTo>
                      <a:pt x="360397" y="5321350"/>
                    </a:lnTo>
                    <a:lnTo>
                      <a:pt x="364317" y="5355013"/>
                    </a:lnTo>
                    <a:lnTo>
                      <a:pt x="359440" y="5385383"/>
                    </a:lnTo>
                    <a:cubicBezTo>
                      <a:pt x="356201" y="5398720"/>
                      <a:pt x="353915" y="5412056"/>
                      <a:pt x="351249" y="5425581"/>
                    </a:cubicBezTo>
                    <a:cubicBezTo>
                      <a:pt x="347439" y="5443869"/>
                      <a:pt x="343437" y="5462350"/>
                      <a:pt x="339627" y="5480636"/>
                    </a:cubicBezTo>
                    <a:cubicBezTo>
                      <a:pt x="337722" y="5489496"/>
                      <a:pt x="335151" y="5498831"/>
                      <a:pt x="335103" y="5507666"/>
                    </a:cubicBezTo>
                    <a:lnTo>
                      <a:pt x="335103" y="5507667"/>
                    </a:lnTo>
                    <a:lnTo>
                      <a:pt x="337324" y="5520421"/>
                    </a:lnTo>
                    <a:lnTo>
                      <a:pt x="345722" y="5531691"/>
                    </a:lnTo>
                    <a:lnTo>
                      <a:pt x="345723" y="5531693"/>
                    </a:lnTo>
                    <a:lnTo>
                      <a:pt x="355869" y="5547577"/>
                    </a:lnTo>
                    <a:lnTo>
                      <a:pt x="346295" y="5562745"/>
                    </a:lnTo>
                    <a:cubicBezTo>
                      <a:pt x="303622" y="5600466"/>
                      <a:pt x="276951" y="5646188"/>
                      <a:pt x="275047" y="5704482"/>
                    </a:cubicBezTo>
                    <a:cubicBezTo>
                      <a:pt x="274665" y="5716484"/>
                      <a:pt x="271999" y="5728677"/>
                      <a:pt x="269141" y="5740487"/>
                    </a:cubicBezTo>
                    <a:cubicBezTo>
                      <a:pt x="267426" y="5747727"/>
                      <a:pt x="265520" y="5756492"/>
                      <a:pt x="260376" y="5760872"/>
                    </a:cubicBezTo>
                    <a:cubicBezTo>
                      <a:pt x="221133" y="5794973"/>
                      <a:pt x="193890" y="5837456"/>
                      <a:pt x="171981" y="5883750"/>
                    </a:cubicBezTo>
                    <a:lnTo>
                      <a:pt x="171979" y="5883755"/>
                    </a:lnTo>
                    <a:lnTo>
                      <a:pt x="160957" y="5909350"/>
                    </a:lnTo>
                    <a:lnTo>
                      <a:pt x="154076" y="5935945"/>
                    </a:lnTo>
                    <a:lnTo>
                      <a:pt x="154075" y="5935948"/>
                    </a:lnTo>
                    <a:lnTo>
                      <a:pt x="154075" y="5935949"/>
                    </a:lnTo>
                    <a:lnTo>
                      <a:pt x="154242" y="5964476"/>
                    </a:lnTo>
                    <a:lnTo>
                      <a:pt x="157695" y="5993289"/>
                    </a:lnTo>
                    <a:lnTo>
                      <a:pt x="157695" y="5993291"/>
                    </a:lnTo>
                    <a:cubicBezTo>
                      <a:pt x="158837" y="6004531"/>
                      <a:pt x="158647" y="6017485"/>
                      <a:pt x="164171" y="6026440"/>
                    </a:cubicBezTo>
                    <a:cubicBezTo>
                      <a:pt x="181508" y="6054825"/>
                      <a:pt x="200176" y="6082258"/>
                      <a:pt x="220371" y="6108738"/>
                    </a:cubicBezTo>
                    <a:lnTo>
                      <a:pt x="234064" y="6133314"/>
                    </a:lnTo>
                    <a:lnTo>
                      <a:pt x="218468" y="6155599"/>
                    </a:lnTo>
                    <a:lnTo>
                      <a:pt x="218465" y="6155601"/>
                    </a:lnTo>
                    <a:cubicBezTo>
                      <a:pt x="196176" y="6175796"/>
                      <a:pt x="184556" y="6200943"/>
                      <a:pt x="179794" y="6228755"/>
                    </a:cubicBezTo>
                    <a:cubicBezTo>
                      <a:pt x="172363" y="6272763"/>
                      <a:pt x="166077" y="6317150"/>
                      <a:pt x="162457" y="6361538"/>
                    </a:cubicBezTo>
                    <a:lnTo>
                      <a:pt x="162457" y="6361539"/>
                    </a:lnTo>
                    <a:lnTo>
                      <a:pt x="179794" y="6228756"/>
                    </a:lnTo>
                    <a:cubicBezTo>
                      <a:pt x="184556" y="6200944"/>
                      <a:pt x="196176" y="6175797"/>
                      <a:pt x="218465" y="6155602"/>
                    </a:cubicBezTo>
                    <a:lnTo>
                      <a:pt x="218468" y="6155599"/>
                    </a:lnTo>
                    <a:lnTo>
                      <a:pt x="230364" y="6143189"/>
                    </a:lnTo>
                    <a:lnTo>
                      <a:pt x="234064" y="6133314"/>
                    </a:lnTo>
                    <a:lnTo>
                      <a:pt x="234064" y="6133313"/>
                    </a:lnTo>
                    <a:cubicBezTo>
                      <a:pt x="233993" y="6126883"/>
                      <a:pt x="229039" y="6120073"/>
                      <a:pt x="220371" y="6108737"/>
                    </a:cubicBezTo>
                    <a:cubicBezTo>
                      <a:pt x="200176" y="6082257"/>
                      <a:pt x="181508" y="6054824"/>
                      <a:pt x="164171" y="6026439"/>
                    </a:cubicBezTo>
                    <a:cubicBezTo>
                      <a:pt x="158647" y="6017484"/>
                      <a:pt x="158837" y="6004530"/>
                      <a:pt x="157695" y="5993290"/>
                    </a:cubicBezTo>
                    <a:lnTo>
                      <a:pt x="157695" y="5993289"/>
                    </a:lnTo>
                    <a:lnTo>
                      <a:pt x="154075" y="5935949"/>
                    </a:lnTo>
                    <a:lnTo>
                      <a:pt x="154076" y="5935945"/>
                    </a:lnTo>
                    <a:lnTo>
                      <a:pt x="171979" y="5883755"/>
                    </a:lnTo>
                    <a:lnTo>
                      <a:pt x="171981" y="5883751"/>
                    </a:lnTo>
                    <a:cubicBezTo>
                      <a:pt x="193890" y="5837457"/>
                      <a:pt x="221133" y="5794974"/>
                      <a:pt x="260376" y="5760873"/>
                    </a:cubicBezTo>
                    <a:cubicBezTo>
                      <a:pt x="265520" y="5756493"/>
                      <a:pt x="267426" y="5747728"/>
                      <a:pt x="269141" y="5740488"/>
                    </a:cubicBezTo>
                    <a:cubicBezTo>
                      <a:pt x="271999" y="5728678"/>
                      <a:pt x="274665" y="5716485"/>
                      <a:pt x="275047" y="5704483"/>
                    </a:cubicBezTo>
                    <a:cubicBezTo>
                      <a:pt x="276951" y="5646189"/>
                      <a:pt x="303622" y="5600467"/>
                      <a:pt x="346295" y="5562746"/>
                    </a:cubicBezTo>
                    <a:cubicBezTo>
                      <a:pt x="352392" y="5557317"/>
                      <a:pt x="355774" y="5552507"/>
                      <a:pt x="355869" y="5547578"/>
                    </a:cubicBezTo>
                    <a:lnTo>
                      <a:pt x="355869" y="5547577"/>
                    </a:lnTo>
                    <a:cubicBezTo>
                      <a:pt x="355964" y="5542648"/>
                      <a:pt x="352773" y="5537599"/>
                      <a:pt x="345723" y="5531692"/>
                    </a:cubicBezTo>
                    <a:lnTo>
                      <a:pt x="345722" y="5531691"/>
                    </a:lnTo>
                    <a:lnTo>
                      <a:pt x="335103" y="5507667"/>
                    </a:lnTo>
                    <a:lnTo>
                      <a:pt x="339627" y="5480637"/>
                    </a:lnTo>
                    <a:cubicBezTo>
                      <a:pt x="343437" y="5462351"/>
                      <a:pt x="347439" y="5443870"/>
                      <a:pt x="351249" y="5425582"/>
                    </a:cubicBezTo>
                    <a:cubicBezTo>
                      <a:pt x="353915" y="5412057"/>
                      <a:pt x="356201" y="5398721"/>
                      <a:pt x="359440" y="5385384"/>
                    </a:cubicBezTo>
                    <a:cubicBezTo>
                      <a:pt x="361965" y="5375002"/>
                      <a:pt x="363668" y="5364882"/>
                      <a:pt x="364317" y="5355014"/>
                    </a:cubicBezTo>
                    <a:lnTo>
                      <a:pt x="364317" y="5355013"/>
                    </a:lnTo>
                    <a:lnTo>
                      <a:pt x="362870" y="5326162"/>
                    </a:lnTo>
                    <a:lnTo>
                      <a:pt x="360397" y="5321350"/>
                    </a:lnTo>
                    <a:lnTo>
                      <a:pt x="359341" y="5312287"/>
                    </a:lnTo>
                    <a:cubicBezTo>
                      <a:pt x="354789" y="5298594"/>
                      <a:pt x="347082" y="5285440"/>
                      <a:pt x="335437" y="5272795"/>
                    </a:cubicBezTo>
                    <a:cubicBezTo>
                      <a:pt x="323531" y="5259936"/>
                      <a:pt x="315815" y="5245268"/>
                      <a:pt x="311981" y="5229432"/>
                    </a:cubicBezTo>
                    <a:lnTo>
                      <a:pt x="311814" y="5179067"/>
                    </a:lnTo>
                    <a:lnTo>
                      <a:pt x="314362" y="5172090"/>
                    </a:lnTo>
                    <a:cubicBezTo>
                      <a:pt x="315243" y="5169780"/>
                      <a:pt x="315814" y="5167637"/>
                      <a:pt x="315052" y="5166113"/>
                    </a:cubicBezTo>
                    <a:lnTo>
                      <a:pt x="315052" y="5166112"/>
                    </a:lnTo>
                    <a:lnTo>
                      <a:pt x="308337" y="5133224"/>
                    </a:lnTo>
                    <a:lnTo>
                      <a:pt x="308338" y="5133219"/>
                    </a:lnTo>
                    <a:lnTo>
                      <a:pt x="321364" y="5087449"/>
                    </a:lnTo>
                    <a:lnTo>
                      <a:pt x="327270" y="5072375"/>
                    </a:lnTo>
                    <a:cubicBezTo>
                      <a:pt x="330949" y="5062299"/>
                      <a:pt x="333866" y="5052095"/>
                      <a:pt x="334485" y="5041521"/>
                    </a:cubicBezTo>
                    <a:cubicBezTo>
                      <a:pt x="335627" y="5022852"/>
                      <a:pt x="349725" y="5003801"/>
                      <a:pt x="360964" y="4987037"/>
                    </a:cubicBezTo>
                    <a:cubicBezTo>
                      <a:pt x="366751" y="4978392"/>
                      <a:pt x="372458" y="4970096"/>
                      <a:pt x="376969" y="4961455"/>
                    </a:cubicBezTo>
                    <a:lnTo>
                      <a:pt x="378247" y="4957452"/>
                    </a:lnTo>
                    <a:lnTo>
                      <a:pt x="381039" y="4952672"/>
                    </a:lnTo>
                    <a:lnTo>
                      <a:pt x="385799" y="4933804"/>
                    </a:lnTo>
                    <a:cubicBezTo>
                      <a:pt x="386468" y="4927121"/>
                      <a:pt x="386111" y="4919978"/>
                      <a:pt x="384396" y="4912167"/>
                    </a:cubicBezTo>
                    <a:lnTo>
                      <a:pt x="382691" y="4889274"/>
                    </a:lnTo>
                    <a:lnTo>
                      <a:pt x="390221" y="4863342"/>
                    </a:lnTo>
                    <a:lnTo>
                      <a:pt x="412401" y="4828916"/>
                    </a:lnTo>
                    <a:cubicBezTo>
                      <a:pt x="420784" y="4819963"/>
                      <a:pt x="425356" y="4810580"/>
                      <a:pt x="427237" y="4800483"/>
                    </a:cubicBezTo>
                    <a:lnTo>
                      <a:pt x="427237" y="4800482"/>
                    </a:lnTo>
                    <a:cubicBezTo>
                      <a:pt x="429119" y="4790385"/>
                      <a:pt x="428309" y="4779574"/>
                      <a:pt x="425928" y="4767763"/>
                    </a:cubicBezTo>
                    <a:cubicBezTo>
                      <a:pt x="420022" y="4738234"/>
                      <a:pt x="419640" y="4707563"/>
                      <a:pt x="416021" y="4677654"/>
                    </a:cubicBezTo>
                    <a:cubicBezTo>
                      <a:pt x="415259" y="4671175"/>
                      <a:pt x="412591" y="4662985"/>
                      <a:pt x="408019" y="4659173"/>
                    </a:cubicBezTo>
                    <a:cubicBezTo>
                      <a:pt x="351249" y="4612499"/>
                      <a:pt x="350677" y="4546775"/>
                      <a:pt x="348009" y="4482003"/>
                    </a:cubicBezTo>
                    <a:lnTo>
                      <a:pt x="347247" y="4363890"/>
                    </a:lnTo>
                    <a:lnTo>
                      <a:pt x="356201" y="4324645"/>
                    </a:lnTo>
                    <a:cubicBezTo>
                      <a:pt x="368204" y="4300070"/>
                      <a:pt x="383824" y="4277401"/>
                      <a:pt x="396017" y="4253014"/>
                    </a:cubicBezTo>
                    <a:cubicBezTo>
                      <a:pt x="400781" y="4243872"/>
                      <a:pt x="400971" y="4232060"/>
                      <a:pt x="401733" y="4221391"/>
                    </a:cubicBezTo>
                    <a:close/>
                    <a:moveTo>
                      <a:pt x="332842" y="2836171"/>
                    </a:moveTo>
                    <a:lnTo>
                      <a:pt x="332842" y="2836172"/>
                    </a:lnTo>
                    <a:cubicBezTo>
                      <a:pt x="336914" y="2839982"/>
                      <a:pt x="340200" y="2844316"/>
                      <a:pt x="341533" y="2848793"/>
                    </a:cubicBezTo>
                    <a:lnTo>
                      <a:pt x="358166" y="2903544"/>
                    </a:lnTo>
                    <a:lnTo>
                      <a:pt x="366072" y="2947858"/>
                    </a:lnTo>
                    <a:lnTo>
                      <a:pt x="366072" y="2947862"/>
                    </a:lnTo>
                    <a:lnTo>
                      <a:pt x="362488" y="2982147"/>
                    </a:lnTo>
                    <a:cubicBezTo>
                      <a:pt x="354392" y="3014152"/>
                      <a:pt x="350582" y="3045776"/>
                      <a:pt x="350796" y="3077400"/>
                    </a:cubicBezTo>
                    <a:lnTo>
                      <a:pt x="350796" y="3077401"/>
                    </a:lnTo>
                    <a:cubicBezTo>
                      <a:pt x="351010" y="3109025"/>
                      <a:pt x="355249" y="3140649"/>
                      <a:pt x="363250" y="3172654"/>
                    </a:cubicBezTo>
                    <a:cubicBezTo>
                      <a:pt x="389159" y="3276480"/>
                      <a:pt x="416591" y="3380305"/>
                      <a:pt x="410877" y="3489467"/>
                    </a:cubicBezTo>
                    <a:cubicBezTo>
                      <a:pt x="409925" y="3507563"/>
                      <a:pt x="421546" y="3529090"/>
                      <a:pt x="432976" y="3544713"/>
                    </a:cubicBezTo>
                    <a:cubicBezTo>
                      <a:pt x="438406" y="3552190"/>
                      <a:pt x="442585" y="3557715"/>
                      <a:pt x="445520" y="3562320"/>
                    </a:cubicBezTo>
                    <a:lnTo>
                      <a:pt x="450598" y="3574407"/>
                    </a:lnTo>
                    <a:lnTo>
                      <a:pt x="448246" y="3587173"/>
                    </a:lnTo>
                    <a:cubicBezTo>
                      <a:pt x="446228" y="3592231"/>
                      <a:pt x="442978" y="3598434"/>
                      <a:pt x="438500" y="3606816"/>
                    </a:cubicBezTo>
                    <a:cubicBezTo>
                      <a:pt x="434118" y="3614818"/>
                      <a:pt x="431452" y="3624724"/>
                      <a:pt x="424974" y="3630631"/>
                    </a:cubicBezTo>
                    <a:cubicBezTo>
                      <a:pt x="408496" y="3645681"/>
                      <a:pt x="402257" y="3662493"/>
                      <a:pt x="400733" y="3680162"/>
                    </a:cubicBezTo>
                    <a:lnTo>
                      <a:pt x="400733" y="3680163"/>
                    </a:lnTo>
                    <a:lnTo>
                      <a:pt x="404781" y="3734837"/>
                    </a:lnTo>
                    <a:lnTo>
                      <a:pt x="404399" y="3754651"/>
                    </a:lnTo>
                    <a:cubicBezTo>
                      <a:pt x="398399" y="3767129"/>
                      <a:pt x="396447" y="3778654"/>
                      <a:pt x="398042" y="3789775"/>
                    </a:cubicBezTo>
                    <a:lnTo>
                      <a:pt x="398042" y="3789776"/>
                    </a:lnTo>
                    <a:cubicBezTo>
                      <a:pt x="399638" y="3800896"/>
                      <a:pt x="404781" y="3811613"/>
                      <a:pt x="412973" y="3822472"/>
                    </a:cubicBezTo>
                    <a:lnTo>
                      <a:pt x="427308" y="3852619"/>
                    </a:lnTo>
                    <a:lnTo>
                      <a:pt x="417926" y="3885336"/>
                    </a:lnTo>
                    <a:lnTo>
                      <a:pt x="417925" y="3885337"/>
                    </a:lnTo>
                    <a:cubicBezTo>
                      <a:pt x="398494" y="3910103"/>
                      <a:pt x="388302" y="3935726"/>
                      <a:pt x="386040" y="3962158"/>
                    </a:cubicBezTo>
                    <a:lnTo>
                      <a:pt x="386040" y="3962159"/>
                    </a:lnTo>
                    <a:lnTo>
                      <a:pt x="388431" y="4002409"/>
                    </a:lnTo>
                    <a:lnTo>
                      <a:pt x="401733" y="4043837"/>
                    </a:lnTo>
                    <a:lnTo>
                      <a:pt x="401733" y="4043839"/>
                    </a:lnTo>
                    <a:lnTo>
                      <a:pt x="416855" y="4103825"/>
                    </a:lnTo>
                    <a:lnTo>
                      <a:pt x="405544" y="4165381"/>
                    </a:lnTo>
                    <a:lnTo>
                      <a:pt x="405543" y="4165382"/>
                    </a:lnTo>
                    <a:cubicBezTo>
                      <a:pt x="402114" y="4173479"/>
                      <a:pt x="401543" y="4182766"/>
                      <a:pt x="401638" y="4192386"/>
                    </a:cubicBezTo>
                    <a:lnTo>
                      <a:pt x="401638" y="4192387"/>
                    </a:lnTo>
                    <a:lnTo>
                      <a:pt x="405543" y="4165383"/>
                    </a:lnTo>
                    <a:lnTo>
                      <a:pt x="405544" y="4165381"/>
                    </a:lnTo>
                    <a:lnTo>
                      <a:pt x="414887" y="4134255"/>
                    </a:lnTo>
                    <a:lnTo>
                      <a:pt x="416855" y="4103825"/>
                    </a:lnTo>
                    <a:lnTo>
                      <a:pt x="416855" y="4103824"/>
                    </a:lnTo>
                    <a:cubicBezTo>
                      <a:pt x="415879" y="4083701"/>
                      <a:pt x="410497" y="4063841"/>
                      <a:pt x="401733" y="4043838"/>
                    </a:cubicBezTo>
                    <a:lnTo>
                      <a:pt x="401733" y="4043837"/>
                    </a:lnTo>
                    <a:lnTo>
                      <a:pt x="386040" y="3962159"/>
                    </a:lnTo>
                    <a:lnTo>
                      <a:pt x="395544" y="3923124"/>
                    </a:lnTo>
                    <a:cubicBezTo>
                      <a:pt x="400804" y="3910318"/>
                      <a:pt x="408210" y="3897721"/>
                      <a:pt x="417925" y="3885338"/>
                    </a:cubicBezTo>
                    <a:lnTo>
                      <a:pt x="417926" y="3885336"/>
                    </a:lnTo>
                    <a:lnTo>
                      <a:pt x="426528" y="3868763"/>
                    </a:lnTo>
                    <a:lnTo>
                      <a:pt x="427308" y="3852619"/>
                    </a:lnTo>
                    <a:lnTo>
                      <a:pt x="427308" y="3852618"/>
                    </a:lnTo>
                    <a:cubicBezTo>
                      <a:pt x="425642" y="3842045"/>
                      <a:pt x="420022" y="3831901"/>
                      <a:pt x="412973" y="3822471"/>
                    </a:cubicBezTo>
                    <a:lnTo>
                      <a:pt x="398042" y="3789775"/>
                    </a:lnTo>
                    <a:lnTo>
                      <a:pt x="404399" y="3754652"/>
                    </a:lnTo>
                    <a:cubicBezTo>
                      <a:pt x="407067" y="3749125"/>
                      <a:pt x="405733" y="3741315"/>
                      <a:pt x="404781" y="3734837"/>
                    </a:cubicBezTo>
                    <a:lnTo>
                      <a:pt x="404781" y="3734836"/>
                    </a:lnTo>
                    <a:lnTo>
                      <a:pt x="400733" y="3680163"/>
                    </a:lnTo>
                    <a:lnTo>
                      <a:pt x="407246" y="3654415"/>
                    </a:lnTo>
                    <a:cubicBezTo>
                      <a:pt x="411056" y="3646122"/>
                      <a:pt x="416735" y="3638157"/>
                      <a:pt x="424974" y="3630632"/>
                    </a:cubicBezTo>
                    <a:cubicBezTo>
                      <a:pt x="431452" y="3624725"/>
                      <a:pt x="434118" y="3614819"/>
                      <a:pt x="438500" y="3606817"/>
                    </a:cubicBezTo>
                    <a:cubicBezTo>
                      <a:pt x="447455" y="3590053"/>
                      <a:pt x="451503" y="3582004"/>
                      <a:pt x="450598" y="3574408"/>
                    </a:cubicBezTo>
                    <a:lnTo>
                      <a:pt x="450598" y="3574407"/>
                    </a:lnTo>
                    <a:cubicBezTo>
                      <a:pt x="449693" y="3566810"/>
                      <a:pt x="443835" y="3559667"/>
                      <a:pt x="432976" y="3544712"/>
                    </a:cubicBezTo>
                    <a:cubicBezTo>
                      <a:pt x="421546" y="3529089"/>
                      <a:pt x="409925" y="3507562"/>
                      <a:pt x="410877" y="3489466"/>
                    </a:cubicBezTo>
                    <a:cubicBezTo>
                      <a:pt x="416591" y="3380304"/>
                      <a:pt x="389159" y="3276479"/>
                      <a:pt x="363250" y="3172653"/>
                    </a:cubicBezTo>
                    <a:lnTo>
                      <a:pt x="350796" y="3077401"/>
                    </a:lnTo>
                    <a:lnTo>
                      <a:pt x="362488" y="2982148"/>
                    </a:lnTo>
                    <a:cubicBezTo>
                      <a:pt x="365441" y="2970575"/>
                      <a:pt x="366442" y="2959156"/>
                      <a:pt x="366072" y="2947862"/>
                    </a:cubicBezTo>
                    <a:lnTo>
                      <a:pt x="366072" y="2947861"/>
                    </a:lnTo>
                    <a:lnTo>
                      <a:pt x="366072" y="2947858"/>
                    </a:lnTo>
                    <a:lnTo>
                      <a:pt x="361441" y="2914327"/>
                    </a:lnTo>
                    <a:lnTo>
                      <a:pt x="358166" y="2903544"/>
                    </a:lnTo>
                    <a:lnTo>
                      <a:pt x="357138" y="2897784"/>
                    </a:lnTo>
                    <a:cubicBezTo>
                      <a:pt x="352392" y="2881306"/>
                      <a:pt x="346534" y="2865009"/>
                      <a:pt x="341533" y="2848792"/>
                    </a:cubicBezTo>
                    <a:close/>
                    <a:moveTo>
                      <a:pt x="296001" y="2745351"/>
                    </a:moveTo>
                    <a:lnTo>
                      <a:pt x="289670" y="2770757"/>
                    </a:lnTo>
                    <a:lnTo>
                      <a:pt x="290080" y="2778005"/>
                    </a:lnTo>
                    <a:lnTo>
                      <a:pt x="289301" y="2782304"/>
                    </a:lnTo>
                    <a:lnTo>
                      <a:pt x="290501" y="2785439"/>
                    </a:lnTo>
                    <a:lnTo>
                      <a:pt x="290929" y="2793022"/>
                    </a:lnTo>
                    <a:lnTo>
                      <a:pt x="300579" y="2811779"/>
                    </a:lnTo>
                    <a:lnTo>
                      <a:pt x="300582" y="2811786"/>
                    </a:lnTo>
                    <a:lnTo>
                      <a:pt x="300583" y="2811786"/>
                    </a:lnTo>
                    <a:lnTo>
                      <a:pt x="300579" y="2811779"/>
                    </a:lnTo>
                    <a:lnTo>
                      <a:pt x="290501" y="2785439"/>
                    </a:lnTo>
                    <a:lnTo>
                      <a:pt x="290080" y="2778005"/>
                    </a:lnTo>
                    <a:close/>
                    <a:moveTo>
                      <a:pt x="817328" y="1508457"/>
                    </a:moveTo>
                    <a:lnTo>
                      <a:pt x="845421" y="1596212"/>
                    </a:lnTo>
                    <a:cubicBezTo>
                      <a:pt x="847898" y="1604977"/>
                      <a:pt x="846373" y="1615835"/>
                      <a:pt x="843517" y="1624979"/>
                    </a:cubicBezTo>
                    <a:cubicBezTo>
                      <a:pt x="833801" y="1656222"/>
                      <a:pt x="809415" y="1676035"/>
                      <a:pt x="786935" y="1697752"/>
                    </a:cubicBezTo>
                    <a:cubicBezTo>
                      <a:pt x="777029" y="1707278"/>
                      <a:pt x="769981" y="1720422"/>
                      <a:pt x="764267" y="1733187"/>
                    </a:cubicBezTo>
                    <a:cubicBezTo>
                      <a:pt x="749595" y="1766334"/>
                      <a:pt x="736452" y="1800245"/>
                      <a:pt x="722546" y="1833774"/>
                    </a:cubicBezTo>
                    <a:cubicBezTo>
                      <a:pt x="721212" y="1837012"/>
                      <a:pt x="717783" y="1839678"/>
                      <a:pt x="714925" y="1842157"/>
                    </a:cubicBezTo>
                    <a:cubicBezTo>
                      <a:pt x="684824" y="1866921"/>
                      <a:pt x="654535" y="1891496"/>
                      <a:pt x="624434" y="1916453"/>
                    </a:cubicBezTo>
                    <a:cubicBezTo>
                      <a:pt x="618720" y="1921215"/>
                      <a:pt x="614528" y="1928075"/>
                      <a:pt x="609004" y="1933218"/>
                    </a:cubicBezTo>
                    <a:cubicBezTo>
                      <a:pt x="601384" y="1940458"/>
                      <a:pt x="594143" y="1949602"/>
                      <a:pt x="584999" y="1953412"/>
                    </a:cubicBezTo>
                    <a:cubicBezTo>
                      <a:pt x="556234" y="1965223"/>
                      <a:pt x="543850" y="1987893"/>
                      <a:pt x="538516" y="2016468"/>
                    </a:cubicBezTo>
                    <a:cubicBezTo>
                      <a:pt x="533563" y="2042569"/>
                      <a:pt x="529371" y="2068668"/>
                      <a:pt x="523657" y="2094577"/>
                    </a:cubicBezTo>
                    <a:cubicBezTo>
                      <a:pt x="516799" y="2126200"/>
                      <a:pt x="509369" y="2157635"/>
                      <a:pt x="500986" y="2188878"/>
                    </a:cubicBezTo>
                    <a:cubicBezTo>
                      <a:pt x="497366" y="2202403"/>
                      <a:pt x="493176" y="2216691"/>
                      <a:pt x="485746" y="2228313"/>
                    </a:cubicBezTo>
                    <a:cubicBezTo>
                      <a:pt x="465171" y="2260889"/>
                      <a:pt x="451265" y="2295752"/>
                      <a:pt x="456789" y="2334043"/>
                    </a:cubicBezTo>
                    <a:cubicBezTo>
                      <a:pt x="461171" y="2364714"/>
                      <a:pt x="449931" y="2390433"/>
                      <a:pt x="432404" y="2409484"/>
                    </a:cubicBezTo>
                    <a:cubicBezTo>
                      <a:pt x="424451" y="2418153"/>
                      <a:pt x="418938" y="2426976"/>
                      <a:pt x="415303" y="2435912"/>
                    </a:cubicBezTo>
                    <a:lnTo>
                      <a:pt x="415303" y="2435912"/>
                    </a:lnTo>
                    <a:lnTo>
                      <a:pt x="415303" y="2435912"/>
                    </a:lnTo>
                    <a:lnTo>
                      <a:pt x="414227" y="2440915"/>
                    </a:lnTo>
                    <a:lnTo>
                      <a:pt x="409472" y="2463016"/>
                    </a:lnTo>
                    <a:lnTo>
                      <a:pt x="409472" y="2463017"/>
                    </a:lnTo>
                    <a:lnTo>
                      <a:pt x="411535" y="2490550"/>
                    </a:lnTo>
                    <a:lnTo>
                      <a:pt x="418115" y="2518261"/>
                    </a:lnTo>
                    <a:lnTo>
                      <a:pt x="418115" y="2518264"/>
                    </a:lnTo>
                    <a:lnTo>
                      <a:pt x="421759" y="2545006"/>
                    </a:lnTo>
                    <a:lnTo>
                      <a:pt x="417545" y="2571033"/>
                    </a:lnTo>
                    <a:cubicBezTo>
                      <a:pt x="405543" y="2612944"/>
                      <a:pt x="372966" y="2640949"/>
                      <a:pt x="344391" y="2668000"/>
                    </a:cubicBezTo>
                    <a:cubicBezTo>
                      <a:pt x="320006" y="2691053"/>
                      <a:pt x="306290" y="2716962"/>
                      <a:pt x="296001" y="2745347"/>
                    </a:cubicBezTo>
                    <a:lnTo>
                      <a:pt x="296001" y="2745348"/>
                    </a:lnTo>
                    <a:cubicBezTo>
                      <a:pt x="306290" y="2716963"/>
                      <a:pt x="320006" y="2691054"/>
                      <a:pt x="344391" y="2668001"/>
                    </a:cubicBezTo>
                    <a:cubicBezTo>
                      <a:pt x="372966" y="2640950"/>
                      <a:pt x="405543" y="2612945"/>
                      <a:pt x="417545" y="2571034"/>
                    </a:cubicBezTo>
                    <a:cubicBezTo>
                      <a:pt x="420117" y="2561985"/>
                      <a:pt x="421593" y="2553555"/>
                      <a:pt x="421760" y="2545006"/>
                    </a:cubicBezTo>
                    <a:lnTo>
                      <a:pt x="421759" y="2545006"/>
                    </a:lnTo>
                    <a:lnTo>
                      <a:pt x="421760" y="2545005"/>
                    </a:lnTo>
                    <a:cubicBezTo>
                      <a:pt x="421926" y="2536456"/>
                      <a:pt x="420783" y="2527789"/>
                      <a:pt x="418115" y="2518263"/>
                    </a:cubicBezTo>
                    <a:lnTo>
                      <a:pt x="418115" y="2518261"/>
                    </a:lnTo>
                    <a:lnTo>
                      <a:pt x="409472" y="2463017"/>
                    </a:lnTo>
                    <a:lnTo>
                      <a:pt x="414227" y="2440915"/>
                    </a:lnTo>
                    <a:lnTo>
                      <a:pt x="415303" y="2435912"/>
                    </a:lnTo>
                    <a:lnTo>
                      <a:pt x="432404" y="2409485"/>
                    </a:lnTo>
                    <a:cubicBezTo>
                      <a:pt x="449931" y="2390434"/>
                      <a:pt x="461171" y="2364715"/>
                      <a:pt x="456789" y="2334044"/>
                    </a:cubicBezTo>
                    <a:cubicBezTo>
                      <a:pt x="451265" y="2295753"/>
                      <a:pt x="465171" y="2260890"/>
                      <a:pt x="485746" y="2228314"/>
                    </a:cubicBezTo>
                    <a:cubicBezTo>
                      <a:pt x="493176" y="2216692"/>
                      <a:pt x="497366" y="2202404"/>
                      <a:pt x="500986" y="2188879"/>
                    </a:cubicBezTo>
                    <a:cubicBezTo>
                      <a:pt x="509369" y="2157636"/>
                      <a:pt x="516799" y="2126201"/>
                      <a:pt x="523657" y="2094578"/>
                    </a:cubicBezTo>
                    <a:cubicBezTo>
                      <a:pt x="529371" y="2068669"/>
                      <a:pt x="533563" y="2042570"/>
                      <a:pt x="538516" y="2016469"/>
                    </a:cubicBezTo>
                    <a:cubicBezTo>
                      <a:pt x="543850" y="1987894"/>
                      <a:pt x="556234" y="1965224"/>
                      <a:pt x="584999" y="1953413"/>
                    </a:cubicBezTo>
                    <a:cubicBezTo>
                      <a:pt x="594143" y="1949603"/>
                      <a:pt x="601384" y="1940459"/>
                      <a:pt x="609004" y="1933219"/>
                    </a:cubicBezTo>
                    <a:cubicBezTo>
                      <a:pt x="614528" y="1928076"/>
                      <a:pt x="618720" y="1921216"/>
                      <a:pt x="624434" y="1916454"/>
                    </a:cubicBezTo>
                    <a:cubicBezTo>
                      <a:pt x="654535" y="1891497"/>
                      <a:pt x="684824" y="1866922"/>
                      <a:pt x="714925" y="1842158"/>
                    </a:cubicBezTo>
                    <a:cubicBezTo>
                      <a:pt x="717783" y="1839679"/>
                      <a:pt x="721212" y="1837013"/>
                      <a:pt x="722546" y="1833775"/>
                    </a:cubicBezTo>
                    <a:cubicBezTo>
                      <a:pt x="736452" y="1800246"/>
                      <a:pt x="749596" y="1766335"/>
                      <a:pt x="764267" y="1733188"/>
                    </a:cubicBezTo>
                    <a:cubicBezTo>
                      <a:pt x="769981" y="1720423"/>
                      <a:pt x="777029" y="1707279"/>
                      <a:pt x="786936" y="1697753"/>
                    </a:cubicBezTo>
                    <a:cubicBezTo>
                      <a:pt x="809416" y="1676036"/>
                      <a:pt x="833801" y="1656223"/>
                      <a:pt x="843517" y="1624980"/>
                    </a:cubicBezTo>
                    <a:cubicBezTo>
                      <a:pt x="846374" y="1615836"/>
                      <a:pt x="847899" y="1604978"/>
                      <a:pt x="845422" y="1596213"/>
                    </a:cubicBezTo>
                    <a:close/>
                    <a:moveTo>
                      <a:pt x="798723" y="1459072"/>
                    </a:moveTo>
                    <a:lnTo>
                      <a:pt x="807941" y="1481571"/>
                    </a:lnTo>
                    <a:lnTo>
                      <a:pt x="798724" y="1459073"/>
                    </a:lnTo>
                    <a:close/>
                    <a:moveTo>
                      <a:pt x="779530" y="1268757"/>
                    </a:moveTo>
                    <a:lnTo>
                      <a:pt x="774363" y="1286068"/>
                    </a:lnTo>
                    <a:cubicBezTo>
                      <a:pt x="759789" y="1306929"/>
                      <a:pt x="753550" y="1328551"/>
                      <a:pt x="752025" y="1350626"/>
                    </a:cubicBezTo>
                    <a:lnTo>
                      <a:pt x="757620" y="1413839"/>
                    </a:lnTo>
                    <a:lnTo>
                      <a:pt x="752026" y="1350627"/>
                    </a:lnTo>
                    <a:cubicBezTo>
                      <a:pt x="753550" y="1328552"/>
                      <a:pt x="759790" y="1306929"/>
                      <a:pt x="774363" y="1286069"/>
                    </a:cubicBezTo>
                    <a:cubicBezTo>
                      <a:pt x="777506" y="1281688"/>
                      <a:pt x="779078" y="1275401"/>
                      <a:pt x="779530" y="1268757"/>
                    </a:cubicBezTo>
                    <a:close/>
                    <a:moveTo>
                      <a:pt x="837801" y="773034"/>
                    </a:moveTo>
                    <a:lnTo>
                      <a:pt x="829801" y="854378"/>
                    </a:lnTo>
                    <a:cubicBezTo>
                      <a:pt x="827515" y="878955"/>
                      <a:pt x="826753" y="903721"/>
                      <a:pt x="798747" y="915342"/>
                    </a:cubicBezTo>
                    <a:cubicBezTo>
                      <a:pt x="794365" y="917058"/>
                      <a:pt x="791127" y="922772"/>
                      <a:pt x="788269" y="927154"/>
                    </a:cubicBezTo>
                    <a:cubicBezTo>
                      <a:pt x="744261" y="994784"/>
                      <a:pt x="745405" y="1030979"/>
                      <a:pt x="791889" y="1097086"/>
                    </a:cubicBezTo>
                    <a:cubicBezTo>
                      <a:pt x="796651" y="1103944"/>
                      <a:pt x="800081" y="1118612"/>
                      <a:pt x="796271" y="1123184"/>
                    </a:cubicBezTo>
                    <a:cubicBezTo>
                      <a:pt x="780459" y="1142616"/>
                      <a:pt x="773411" y="1162953"/>
                      <a:pt x="771553" y="1184028"/>
                    </a:cubicBezTo>
                    <a:cubicBezTo>
                      <a:pt x="773411" y="1162953"/>
                      <a:pt x="780460" y="1142617"/>
                      <a:pt x="796272" y="1123185"/>
                    </a:cubicBezTo>
                    <a:cubicBezTo>
                      <a:pt x="800082" y="1118613"/>
                      <a:pt x="796652" y="1103945"/>
                      <a:pt x="791890" y="1097087"/>
                    </a:cubicBezTo>
                    <a:cubicBezTo>
                      <a:pt x="745406" y="1030980"/>
                      <a:pt x="744262" y="994785"/>
                      <a:pt x="788270" y="927155"/>
                    </a:cubicBezTo>
                    <a:cubicBezTo>
                      <a:pt x="791128" y="922773"/>
                      <a:pt x="794366" y="917059"/>
                      <a:pt x="798748" y="915343"/>
                    </a:cubicBezTo>
                    <a:cubicBezTo>
                      <a:pt x="826753" y="903722"/>
                      <a:pt x="827515" y="878956"/>
                      <a:pt x="829801" y="854379"/>
                    </a:cubicBezTo>
                    <a:cubicBezTo>
                      <a:pt x="832277" y="827329"/>
                      <a:pt x="835515" y="800276"/>
                      <a:pt x="837801" y="773035"/>
                    </a:cubicBezTo>
                    <a:close/>
                    <a:moveTo>
                      <a:pt x="782400" y="517850"/>
                    </a:moveTo>
                    <a:lnTo>
                      <a:pt x="791317" y="556046"/>
                    </a:lnTo>
                    <a:cubicBezTo>
                      <a:pt x="793413" y="564047"/>
                      <a:pt x="798937" y="572621"/>
                      <a:pt x="797795" y="580049"/>
                    </a:cubicBezTo>
                    <a:cubicBezTo>
                      <a:pt x="794461" y="601577"/>
                      <a:pt x="796890" y="622200"/>
                      <a:pt x="801176" y="642536"/>
                    </a:cubicBezTo>
                    <a:lnTo>
                      <a:pt x="813700" y="694927"/>
                    </a:lnTo>
                    <a:lnTo>
                      <a:pt x="801177" y="642537"/>
                    </a:lnTo>
                    <a:cubicBezTo>
                      <a:pt x="796891" y="622200"/>
                      <a:pt x="794462" y="601578"/>
                      <a:pt x="797796" y="580050"/>
                    </a:cubicBezTo>
                    <a:cubicBezTo>
                      <a:pt x="798938" y="572622"/>
                      <a:pt x="793414" y="564048"/>
                      <a:pt x="791318" y="556047"/>
                    </a:cubicBezTo>
                    <a:close/>
                    <a:moveTo>
                      <a:pt x="783887" y="313532"/>
                    </a:moveTo>
                    <a:lnTo>
                      <a:pt x="786245" y="324057"/>
                    </a:lnTo>
                    <a:cubicBezTo>
                      <a:pt x="786031" y="328963"/>
                      <a:pt x="785126" y="334583"/>
                      <a:pt x="784459" y="338869"/>
                    </a:cubicBezTo>
                    <a:lnTo>
                      <a:pt x="784454" y="338897"/>
                    </a:lnTo>
                    <a:lnTo>
                      <a:pt x="778363" y="367327"/>
                    </a:lnTo>
                    <a:lnTo>
                      <a:pt x="774553" y="395639"/>
                    </a:lnTo>
                    <a:lnTo>
                      <a:pt x="784454" y="338897"/>
                    </a:lnTo>
                    <a:lnTo>
                      <a:pt x="784460" y="338870"/>
                    </a:lnTo>
                    <a:cubicBezTo>
                      <a:pt x="785794" y="330298"/>
                      <a:pt x="788080" y="316389"/>
                      <a:pt x="783888" y="313533"/>
                    </a:cubicBezTo>
                    <a:close/>
                    <a:moveTo>
                      <a:pt x="761560" y="281567"/>
                    </a:moveTo>
                    <a:lnTo>
                      <a:pt x="766454" y="295414"/>
                    </a:lnTo>
                    <a:lnTo>
                      <a:pt x="766455" y="295414"/>
                    </a:lnTo>
                    <a:close/>
                    <a:moveTo>
                      <a:pt x="774880" y="24485"/>
                    </a:moveTo>
                    <a:lnTo>
                      <a:pt x="777142" y="74128"/>
                    </a:lnTo>
                    <a:cubicBezTo>
                      <a:pt x="775758" y="100173"/>
                      <a:pt x="771253" y="125875"/>
                      <a:pt x="767023" y="151568"/>
                    </a:cubicBezTo>
                    <a:lnTo>
                      <a:pt x="766824" y="153387"/>
                    </a:lnTo>
                    <a:lnTo>
                      <a:pt x="763010" y="177270"/>
                    </a:lnTo>
                    <a:lnTo>
                      <a:pt x="758551" y="228943"/>
                    </a:lnTo>
                    <a:lnTo>
                      <a:pt x="766824" y="153387"/>
                    </a:lnTo>
                    <a:lnTo>
                      <a:pt x="771220" y="125860"/>
                    </a:lnTo>
                    <a:cubicBezTo>
                      <a:pt x="773910" y="108702"/>
                      <a:pt x="776220" y="91491"/>
                      <a:pt x="777143" y="74128"/>
                    </a:cubicBezTo>
                    <a:close/>
                    <a:moveTo>
                      <a:pt x="313354" y="0"/>
                    </a:moveTo>
                    <a:lnTo>
                      <a:pt x="777461" y="0"/>
                    </a:lnTo>
                    <a:lnTo>
                      <a:pt x="774743" y="21485"/>
                    </a:lnTo>
                    <a:lnTo>
                      <a:pt x="777461" y="0"/>
                    </a:lnTo>
                    <a:lnTo>
                      <a:pt x="4543952" y="1"/>
                    </a:lnTo>
                    <a:lnTo>
                      <a:pt x="4543952" y="6858000"/>
                    </a:lnTo>
                    <a:lnTo>
                      <a:pt x="284400" y="6858000"/>
                    </a:lnTo>
                    <a:lnTo>
                      <a:pt x="112147" y="6858000"/>
                    </a:lnTo>
                    <a:lnTo>
                      <a:pt x="102447" y="6815515"/>
                    </a:lnTo>
                    <a:cubicBezTo>
                      <a:pt x="96923" y="6793034"/>
                      <a:pt x="87016" y="6771318"/>
                      <a:pt x="83396" y="6748457"/>
                    </a:cubicBezTo>
                    <a:cubicBezTo>
                      <a:pt x="74824" y="6694163"/>
                      <a:pt x="68728" y="6639487"/>
                      <a:pt x="61870" y="6584811"/>
                    </a:cubicBezTo>
                    <a:cubicBezTo>
                      <a:pt x="54821" y="6528423"/>
                      <a:pt x="47391" y="6472224"/>
                      <a:pt x="41105" y="6415832"/>
                    </a:cubicBezTo>
                    <a:cubicBezTo>
                      <a:pt x="37865" y="6384971"/>
                      <a:pt x="37295" y="6353918"/>
                      <a:pt x="34247" y="6323057"/>
                    </a:cubicBezTo>
                    <a:cubicBezTo>
                      <a:pt x="31579" y="6296004"/>
                      <a:pt x="26626" y="6269143"/>
                      <a:pt x="23386" y="6242092"/>
                    </a:cubicBezTo>
                    <a:cubicBezTo>
                      <a:pt x="20720" y="6218659"/>
                      <a:pt x="19196" y="6195036"/>
                      <a:pt x="16528" y="6171604"/>
                    </a:cubicBezTo>
                    <a:cubicBezTo>
                      <a:pt x="12148" y="6134074"/>
                      <a:pt x="7194" y="6096735"/>
                      <a:pt x="2622" y="6059396"/>
                    </a:cubicBezTo>
                    <a:lnTo>
                      <a:pt x="0" y="6041768"/>
                    </a:lnTo>
                    <a:lnTo>
                      <a:pt x="0" y="6000936"/>
                    </a:lnTo>
                    <a:lnTo>
                      <a:pt x="3670" y="5957594"/>
                    </a:lnTo>
                    <a:lnTo>
                      <a:pt x="0" y="5912510"/>
                    </a:lnTo>
                    <a:lnTo>
                      <a:pt x="0" y="5886400"/>
                    </a:lnTo>
                    <a:lnTo>
                      <a:pt x="1098" y="5864317"/>
                    </a:lnTo>
                    <a:cubicBezTo>
                      <a:pt x="7576" y="5839360"/>
                      <a:pt x="16720" y="5815168"/>
                      <a:pt x="24720" y="5790591"/>
                    </a:cubicBezTo>
                    <a:cubicBezTo>
                      <a:pt x="25672" y="5787923"/>
                      <a:pt x="25864" y="5784685"/>
                      <a:pt x="26434" y="5781829"/>
                    </a:cubicBezTo>
                    <a:cubicBezTo>
                      <a:pt x="29675" y="5765634"/>
                      <a:pt x="32913" y="5749633"/>
                      <a:pt x="35771" y="5733439"/>
                    </a:cubicBezTo>
                    <a:cubicBezTo>
                      <a:pt x="37295" y="5724677"/>
                      <a:pt x="37485" y="5715722"/>
                      <a:pt x="38819" y="5706958"/>
                    </a:cubicBezTo>
                    <a:cubicBezTo>
                      <a:pt x="44153" y="5673049"/>
                      <a:pt x="35199" y="5635710"/>
                      <a:pt x="58250" y="5606371"/>
                    </a:cubicBezTo>
                    <a:cubicBezTo>
                      <a:pt x="73110" y="5587320"/>
                      <a:pt x="69680" y="5568841"/>
                      <a:pt x="67394" y="5548459"/>
                    </a:cubicBezTo>
                    <a:cubicBezTo>
                      <a:pt x="65680" y="5533026"/>
                      <a:pt x="66252" y="5517214"/>
                      <a:pt x="66060" y="5501593"/>
                    </a:cubicBezTo>
                    <a:cubicBezTo>
                      <a:pt x="65490" y="5474160"/>
                      <a:pt x="65298" y="5446727"/>
                      <a:pt x="64346" y="5419294"/>
                    </a:cubicBezTo>
                    <a:cubicBezTo>
                      <a:pt x="63966" y="5410530"/>
                      <a:pt x="59202" y="5401578"/>
                      <a:pt x="59964" y="5393004"/>
                    </a:cubicBezTo>
                    <a:cubicBezTo>
                      <a:pt x="63584" y="5353378"/>
                      <a:pt x="69300" y="5313753"/>
                      <a:pt x="72538" y="5274128"/>
                    </a:cubicBezTo>
                    <a:cubicBezTo>
                      <a:pt x="74442" y="5251649"/>
                      <a:pt x="70824" y="5228596"/>
                      <a:pt x="73490" y="5206307"/>
                    </a:cubicBezTo>
                    <a:cubicBezTo>
                      <a:pt x="76538" y="5180590"/>
                      <a:pt x="84348" y="5155444"/>
                      <a:pt x="89113" y="5129915"/>
                    </a:cubicBezTo>
                    <a:cubicBezTo>
                      <a:pt x="90445" y="5122866"/>
                      <a:pt x="88731" y="5115056"/>
                      <a:pt x="88351" y="5107626"/>
                    </a:cubicBezTo>
                    <a:cubicBezTo>
                      <a:pt x="87968" y="5099244"/>
                      <a:pt x="87206" y="5091051"/>
                      <a:pt x="87016" y="5082669"/>
                    </a:cubicBezTo>
                    <a:cubicBezTo>
                      <a:pt x="86634" y="5057140"/>
                      <a:pt x="87206" y="5031613"/>
                      <a:pt x="85872" y="5006085"/>
                    </a:cubicBezTo>
                    <a:cubicBezTo>
                      <a:pt x="85110" y="4990464"/>
                      <a:pt x="77300" y="4974081"/>
                      <a:pt x="80158" y="4959601"/>
                    </a:cubicBezTo>
                    <a:cubicBezTo>
                      <a:pt x="85682" y="4930074"/>
                      <a:pt x="73300" y="4900545"/>
                      <a:pt x="83586" y="4871018"/>
                    </a:cubicBezTo>
                    <a:cubicBezTo>
                      <a:pt x="86634" y="4861872"/>
                      <a:pt x="79014" y="4849299"/>
                      <a:pt x="78634" y="4838249"/>
                    </a:cubicBezTo>
                    <a:cubicBezTo>
                      <a:pt x="77682" y="4810626"/>
                      <a:pt x="77872" y="4783003"/>
                      <a:pt x="78062" y="4755380"/>
                    </a:cubicBezTo>
                    <a:cubicBezTo>
                      <a:pt x="78252" y="4730613"/>
                      <a:pt x="75586" y="4704894"/>
                      <a:pt x="80920" y="4681082"/>
                    </a:cubicBezTo>
                    <a:cubicBezTo>
                      <a:pt x="86634" y="4656125"/>
                      <a:pt x="85872" y="4633646"/>
                      <a:pt x="79396" y="4609451"/>
                    </a:cubicBezTo>
                    <a:cubicBezTo>
                      <a:pt x="75014" y="4592877"/>
                      <a:pt x="74442" y="4575350"/>
                      <a:pt x="73110" y="4558206"/>
                    </a:cubicBezTo>
                    <a:cubicBezTo>
                      <a:pt x="71586" y="4539727"/>
                      <a:pt x="75586" y="4519342"/>
                      <a:pt x="69300" y="4502578"/>
                    </a:cubicBezTo>
                    <a:cubicBezTo>
                      <a:pt x="50629" y="4452664"/>
                      <a:pt x="46629" y="4401418"/>
                      <a:pt x="46629" y="4349221"/>
                    </a:cubicBezTo>
                    <a:cubicBezTo>
                      <a:pt x="46629" y="4339694"/>
                      <a:pt x="49295" y="4329978"/>
                      <a:pt x="52153" y="4320836"/>
                    </a:cubicBezTo>
                    <a:cubicBezTo>
                      <a:pt x="69300" y="4267492"/>
                      <a:pt x="67776" y="4213960"/>
                      <a:pt x="57297" y="4159666"/>
                    </a:cubicBezTo>
                    <a:cubicBezTo>
                      <a:pt x="55011" y="4148426"/>
                      <a:pt x="54629" y="4135853"/>
                      <a:pt x="56915" y="4124613"/>
                    </a:cubicBezTo>
                    <a:cubicBezTo>
                      <a:pt x="63584" y="4092988"/>
                      <a:pt x="74634" y="4062317"/>
                      <a:pt x="79396" y="4030502"/>
                    </a:cubicBezTo>
                    <a:cubicBezTo>
                      <a:pt x="87206" y="3977924"/>
                      <a:pt x="60918" y="3932393"/>
                      <a:pt x="43771" y="3885337"/>
                    </a:cubicBezTo>
                    <a:cubicBezTo>
                      <a:pt x="31627" y="3851760"/>
                      <a:pt x="8016" y="3821934"/>
                      <a:pt x="426" y="3786776"/>
                    </a:cubicBezTo>
                    <a:lnTo>
                      <a:pt x="0" y="3773896"/>
                    </a:lnTo>
                    <a:lnTo>
                      <a:pt x="0" y="3393881"/>
                    </a:lnTo>
                    <a:lnTo>
                      <a:pt x="11838" y="3359515"/>
                    </a:lnTo>
                    <a:cubicBezTo>
                      <a:pt x="14434" y="3346204"/>
                      <a:pt x="14910" y="3332773"/>
                      <a:pt x="12910" y="3318770"/>
                    </a:cubicBezTo>
                    <a:cubicBezTo>
                      <a:pt x="12243" y="3314103"/>
                      <a:pt x="9909" y="3308769"/>
                      <a:pt x="6718" y="3304078"/>
                    </a:cubicBezTo>
                    <a:lnTo>
                      <a:pt x="0" y="3297656"/>
                    </a:lnTo>
                    <a:lnTo>
                      <a:pt x="0" y="3207866"/>
                    </a:lnTo>
                    <a:lnTo>
                      <a:pt x="15553" y="3186770"/>
                    </a:lnTo>
                    <a:cubicBezTo>
                      <a:pt x="28483" y="3162328"/>
                      <a:pt x="30484" y="3134646"/>
                      <a:pt x="36341" y="3107499"/>
                    </a:cubicBezTo>
                    <a:cubicBezTo>
                      <a:pt x="41105" y="3085402"/>
                      <a:pt x="41295" y="3064826"/>
                      <a:pt x="38057" y="3042727"/>
                    </a:cubicBezTo>
                    <a:cubicBezTo>
                      <a:pt x="30817" y="2994721"/>
                      <a:pt x="41105" y="2948046"/>
                      <a:pt x="54249" y="2901942"/>
                    </a:cubicBezTo>
                    <a:cubicBezTo>
                      <a:pt x="63012" y="2871461"/>
                      <a:pt x="68346" y="2840218"/>
                      <a:pt x="77300" y="2809929"/>
                    </a:cubicBezTo>
                    <a:cubicBezTo>
                      <a:pt x="84158" y="2787258"/>
                      <a:pt x="92351" y="2764589"/>
                      <a:pt x="103399" y="2743825"/>
                    </a:cubicBezTo>
                    <a:cubicBezTo>
                      <a:pt x="119594" y="2713722"/>
                      <a:pt x="143978" y="2687435"/>
                      <a:pt x="137500" y="2649142"/>
                    </a:cubicBezTo>
                    <a:cubicBezTo>
                      <a:pt x="131786" y="2615420"/>
                      <a:pt x="143786" y="2584941"/>
                      <a:pt x="155217" y="2554078"/>
                    </a:cubicBezTo>
                    <a:cubicBezTo>
                      <a:pt x="163599" y="2531408"/>
                      <a:pt x="172173" y="2508741"/>
                      <a:pt x="177507" y="2485306"/>
                    </a:cubicBezTo>
                    <a:cubicBezTo>
                      <a:pt x="183794" y="2457491"/>
                      <a:pt x="181126" y="2426058"/>
                      <a:pt x="192748" y="2401291"/>
                    </a:cubicBezTo>
                    <a:cubicBezTo>
                      <a:pt x="204940" y="2375382"/>
                      <a:pt x="196748" y="2353858"/>
                      <a:pt x="193318" y="2330805"/>
                    </a:cubicBezTo>
                    <a:cubicBezTo>
                      <a:pt x="187984" y="2294038"/>
                      <a:pt x="178077" y="2257458"/>
                      <a:pt x="190652" y="2220311"/>
                    </a:cubicBezTo>
                    <a:cubicBezTo>
                      <a:pt x="205892" y="2175162"/>
                      <a:pt x="222275" y="2130392"/>
                      <a:pt x="236753" y="2085053"/>
                    </a:cubicBezTo>
                    <a:cubicBezTo>
                      <a:pt x="242280" y="2067524"/>
                      <a:pt x="244566" y="2048667"/>
                      <a:pt x="247042" y="2030377"/>
                    </a:cubicBezTo>
                    <a:cubicBezTo>
                      <a:pt x="249138" y="2013042"/>
                      <a:pt x="243804" y="1992278"/>
                      <a:pt x="251804" y="1978939"/>
                    </a:cubicBezTo>
                    <a:cubicBezTo>
                      <a:pt x="272379" y="1944648"/>
                      <a:pt x="282475" y="1909407"/>
                      <a:pt x="282475" y="1869779"/>
                    </a:cubicBezTo>
                    <a:cubicBezTo>
                      <a:pt x="282475" y="1854919"/>
                      <a:pt x="291049" y="1840440"/>
                      <a:pt x="292573" y="1825392"/>
                    </a:cubicBezTo>
                    <a:cubicBezTo>
                      <a:pt x="294477" y="1804815"/>
                      <a:pt x="299622" y="1781193"/>
                      <a:pt x="292381" y="1763286"/>
                    </a:cubicBezTo>
                    <a:cubicBezTo>
                      <a:pt x="275237" y="1721184"/>
                      <a:pt x="289525" y="1687085"/>
                      <a:pt x="306480" y="1650316"/>
                    </a:cubicBezTo>
                    <a:cubicBezTo>
                      <a:pt x="323244" y="1614119"/>
                      <a:pt x="336579" y="1576018"/>
                      <a:pt x="347629" y="1537536"/>
                    </a:cubicBezTo>
                    <a:cubicBezTo>
                      <a:pt x="351629" y="1523058"/>
                      <a:pt x="344961" y="1505723"/>
                      <a:pt x="343629" y="1489719"/>
                    </a:cubicBezTo>
                    <a:cubicBezTo>
                      <a:pt x="343247" y="1484003"/>
                      <a:pt x="342675" y="1477716"/>
                      <a:pt x="344581" y="1472574"/>
                    </a:cubicBezTo>
                    <a:cubicBezTo>
                      <a:pt x="362870" y="1422853"/>
                      <a:pt x="376776" y="1372367"/>
                      <a:pt x="367252" y="1318455"/>
                    </a:cubicBezTo>
                    <a:cubicBezTo>
                      <a:pt x="366298" y="1313503"/>
                      <a:pt x="368394" y="1307977"/>
                      <a:pt x="369728" y="1303023"/>
                    </a:cubicBezTo>
                    <a:cubicBezTo>
                      <a:pt x="376586" y="1278828"/>
                      <a:pt x="387444" y="1255205"/>
                      <a:pt x="389921" y="1230632"/>
                    </a:cubicBezTo>
                    <a:cubicBezTo>
                      <a:pt x="396017" y="1170050"/>
                      <a:pt x="398495" y="1109090"/>
                      <a:pt x="402495" y="1048124"/>
                    </a:cubicBezTo>
                    <a:cubicBezTo>
                      <a:pt x="402685" y="1044314"/>
                      <a:pt x="402685" y="1040314"/>
                      <a:pt x="404019" y="1036886"/>
                    </a:cubicBezTo>
                    <a:cubicBezTo>
                      <a:pt x="412211" y="1014405"/>
                      <a:pt x="409543" y="994784"/>
                      <a:pt x="393923" y="975732"/>
                    </a:cubicBezTo>
                    <a:cubicBezTo>
                      <a:pt x="387064" y="967349"/>
                      <a:pt x="383444" y="955919"/>
                      <a:pt x="379634" y="945443"/>
                    </a:cubicBezTo>
                    <a:cubicBezTo>
                      <a:pt x="373918" y="930010"/>
                      <a:pt x="368394" y="914199"/>
                      <a:pt x="364774" y="898197"/>
                    </a:cubicBezTo>
                    <a:cubicBezTo>
                      <a:pt x="361346" y="882383"/>
                      <a:pt x="356583" y="865429"/>
                      <a:pt x="359250" y="850188"/>
                    </a:cubicBezTo>
                    <a:cubicBezTo>
                      <a:pt x="364012" y="822755"/>
                      <a:pt x="374680" y="796654"/>
                      <a:pt x="381730" y="769604"/>
                    </a:cubicBezTo>
                    <a:cubicBezTo>
                      <a:pt x="384206" y="760269"/>
                      <a:pt x="383824" y="749981"/>
                      <a:pt x="384016" y="740267"/>
                    </a:cubicBezTo>
                    <a:cubicBezTo>
                      <a:pt x="384586" y="717976"/>
                      <a:pt x="379062" y="695115"/>
                      <a:pt x="394875" y="674922"/>
                    </a:cubicBezTo>
                    <a:cubicBezTo>
                      <a:pt x="409733" y="656254"/>
                      <a:pt x="405353" y="637391"/>
                      <a:pt x="394113" y="617771"/>
                    </a:cubicBezTo>
                    <a:cubicBezTo>
                      <a:pt x="386110" y="603672"/>
                      <a:pt x="379824" y="587671"/>
                      <a:pt x="376776" y="571859"/>
                    </a:cubicBezTo>
                    <a:cubicBezTo>
                      <a:pt x="372586" y="550140"/>
                      <a:pt x="370870" y="528614"/>
                      <a:pt x="373348" y="505181"/>
                    </a:cubicBezTo>
                    <a:cubicBezTo>
                      <a:pt x="375062" y="488606"/>
                      <a:pt x="375824" y="475080"/>
                      <a:pt x="385920" y="462125"/>
                    </a:cubicBezTo>
                    <a:cubicBezTo>
                      <a:pt x="387444" y="460031"/>
                      <a:pt x="387826" y="456221"/>
                      <a:pt x="387634" y="453363"/>
                    </a:cubicBezTo>
                    <a:cubicBezTo>
                      <a:pt x="384396" y="415834"/>
                      <a:pt x="386110" y="378685"/>
                      <a:pt x="388399" y="340773"/>
                    </a:cubicBezTo>
                    <a:cubicBezTo>
                      <a:pt x="391445" y="292578"/>
                      <a:pt x="382492" y="241900"/>
                      <a:pt x="350487" y="200181"/>
                    </a:cubicBezTo>
                    <a:cubicBezTo>
                      <a:pt x="345723" y="194084"/>
                      <a:pt x="343629" y="184940"/>
                      <a:pt x="342485" y="176938"/>
                    </a:cubicBezTo>
                    <a:cubicBezTo>
                      <a:pt x="337533" y="139218"/>
                      <a:pt x="334103" y="101307"/>
                      <a:pt x="328579" y="63586"/>
                    </a:cubicBezTo>
                    <a:cubicBezTo>
                      <a:pt x="325530" y="43011"/>
                      <a:pt x="322862" y="21485"/>
                      <a:pt x="314480" y="2816"/>
                    </a:cubicBez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58" name="Group 57">
              <a:extLst>
                <a:ext uri="{FF2B5EF4-FFF2-40B4-BE49-F238E27FC236}">
                  <a16:creationId xmlns:a16="http://schemas.microsoft.com/office/drawing/2014/main" id="{043AD90C-3309-4439-99A6-B9EE5E85B3A7}"/>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7620000" y="-1"/>
              <a:ext cx="874716" cy="6858001"/>
              <a:chOff x="7620000" y="-1"/>
              <a:chExt cx="874716" cy="6858001"/>
            </a:xfrm>
          </p:grpSpPr>
          <p:sp>
            <p:nvSpPr>
              <p:cNvPr id="59" name="Freeform: Shape 58">
                <a:extLst>
                  <a:ext uri="{FF2B5EF4-FFF2-40B4-BE49-F238E27FC236}">
                    <a16:creationId xmlns:a16="http://schemas.microsoft.com/office/drawing/2014/main" id="{7A3E9337-6002-4002-B793-055F19307F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4628357"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0" name="Freeform: Shape 59">
                <a:extLst>
                  <a:ext uri="{FF2B5EF4-FFF2-40B4-BE49-F238E27FC236}">
                    <a16:creationId xmlns:a16="http://schemas.microsoft.com/office/drawing/2014/main" id="{CA6D3F49-18AE-475F-915A-DF73EF064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4628357"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blipFill dpi="0" rotWithShape="1">
                <a:blip r:embed="rId2">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pic>
        <p:nvPicPr>
          <p:cNvPr id="6" name="Picture 5" descr="A blue and black logo&#10;&#10;Description automatically generated">
            <a:extLst>
              <a:ext uri="{FF2B5EF4-FFF2-40B4-BE49-F238E27FC236}">
                <a16:creationId xmlns:a16="http://schemas.microsoft.com/office/drawing/2014/main" id="{39CF6895-D7D5-6A7B-B146-EDB9F5618FB2}"/>
              </a:ext>
            </a:extLst>
          </p:cNvPr>
          <p:cNvPicPr>
            <a:picLocks noChangeAspect="1"/>
          </p:cNvPicPr>
          <p:nvPr/>
        </p:nvPicPr>
        <p:blipFill>
          <a:blip r:embed="rId3"/>
          <a:stretch>
            <a:fillRect/>
          </a:stretch>
        </p:blipFill>
        <p:spPr>
          <a:xfrm>
            <a:off x="8959160" y="1360761"/>
            <a:ext cx="2664000" cy="646020"/>
          </a:xfrm>
          <a:prstGeom prst="rect">
            <a:avLst/>
          </a:prstGeom>
          <a:ln w="38100">
            <a:solidFill>
              <a:srgbClr val="00B0F0"/>
            </a:solidFill>
          </a:ln>
        </p:spPr>
      </p:pic>
      <p:pic>
        <p:nvPicPr>
          <p:cNvPr id="22" name="Picture 21" descr="A person holding a sign&#10;&#10;Description automatically generated">
            <a:extLst>
              <a:ext uri="{FF2B5EF4-FFF2-40B4-BE49-F238E27FC236}">
                <a16:creationId xmlns:a16="http://schemas.microsoft.com/office/drawing/2014/main" id="{BDB8F848-3297-0977-7C55-FC54633111FF}"/>
              </a:ext>
            </a:extLst>
          </p:cNvPr>
          <p:cNvPicPr>
            <a:picLocks noChangeAspect="1"/>
          </p:cNvPicPr>
          <p:nvPr/>
        </p:nvPicPr>
        <p:blipFill>
          <a:blip r:embed="rId4"/>
          <a:stretch>
            <a:fillRect/>
          </a:stretch>
        </p:blipFill>
        <p:spPr>
          <a:xfrm>
            <a:off x="9132891" y="3249483"/>
            <a:ext cx="2235778" cy="2555175"/>
          </a:xfrm>
          <a:prstGeom prst="rect">
            <a:avLst/>
          </a:prstGeom>
        </p:spPr>
      </p:pic>
      <p:pic>
        <p:nvPicPr>
          <p:cNvPr id="4" name="Picture 3" descr="A hands shaking with a blue background&#10;&#10;Description automatically generated">
            <a:extLst>
              <a:ext uri="{FF2B5EF4-FFF2-40B4-BE49-F238E27FC236}">
                <a16:creationId xmlns:a16="http://schemas.microsoft.com/office/drawing/2014/main" id="{5F234124-30B0-E984-C1B0-F7CCDC72BA5C}"/>
              </a:ext>
            </a:extLst>
          </p:cNvPr>
          <p:cNvPicPr>
            <a:picLocks noChangeAspect="1"/>
          </p:cNvPicPr>
          <p:nvPr/>
        </p:nvPicPr>
        <p:blipFill>
          <a:blip r:embed="rId5"/>
          <a:stretch>
            <a:fillRect/>
          </a:stretch>
        </p:blipFill>
        <p:spPr>
          <a:xfrm>
            <a:off x="305210" y="578309"/>
            <a:ext cx="3471333" cy="3471333"/>
          </a:xfrm>
          <a:prstGeom prst="rect">
            <a:avLst/>
          </a:prstGeom>
          <a:ln w="63500">
            <a:solidFill>
              <a:schemeClr val="bg1"/>
            </a:solidFill>
          </a:ln>
        </p:spPr>
      </p:pic>
      <p:sp>
        <p:nvSpPr>
          <p:cNvPr id="5" name="Title 1">
            <a:extLst>
              <a:ext uri="{FF2B5EF4-FFF2-40B4-BE49-F238E27FC236}">
                <a16:creationId xmlns:a16="http://schemas.microsoft.com/office/drawing/2014/main" id="{1FA8C404-2D92-3595-1100-028D45F612CE}"/>
              </a:ext>
            </a:extLst>
          </p:cNvPr>
          <p:cNvSpPr txBox="1">
            <a:spLocks/>
          </p:cNvSpPr>
          <p:nvPr/>
        </p:nvSpPr>
        <p:spPr>
          <a:xfrm>
            <a:off x="4008765" y="465826"/>
            <a:ext cx="3322472" cy="5457009"/>
          </a:xfrm>
          <a:prstGeom prst="rect">
            <a:avLst/>
          </a:prstGeom>
          <a:ln w="63500">
            <a:solidFill>
              <a:schemeClr val="bg1"/>
            </a:solidFill>
          </a:ln>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700" b="1" dirty="0">
                <a:solidFill>
                  <a:srgbClr val="00B0F0"/>
                </a:solidFill>
                <a:latin typeface="Arial Rounded MT Bold" panose="020F0704030504030204" pitchFamily="34" charset="77"/>
              </a:rPr>
              <a:t>THE END GAME </a:t>
            </a:r>
            <a:r>
              <a:rPr lang="en-US" sz="6700" b="1" dirty="0">
                <a:solidFill>
                  <a:schemeClr val="bg1"/>
                </a:solidFill>
                <a:latin typeface="Arial Rounded MT Bold" panose="020F0704030504030204" pitchFamily="34" charset="77"/>
              </a:rPr>
              <a:t>and</a:t>
            </a:r>
            <a:r>
              <a:rPr lang="en-US" sz="6700" b="1" dirty="0">
                <a:solidFill>
                  <a:srgbClr val="00B0F0"/>
                </a:solidFill>
                <a:latin typeface="Arial Rounded MT Bold" panose="020F0704030504030204" pitchFamily="34" charset="77"/>
              </a:rPr>
              <a:t> </a:t>
            </a:r>
            <a:br>
              <a:rPr lang="en-US" sz="5000" b="1" dirty="0">
                <a:solidFill>
                  <a:srgbClr val="00B0F0"/>
                </a:solidFill>
                <a:latin typeface="Arial Rounded MT Bold" panose="020F0704030504030204" pitchFamily="34" charset="77"/>
              </a:rPr>
            </a:br>
            <a:r>
              <a:rPr lang="en-US" sz="5000" b="1" dirty="0">
                <a:solidFill>
                  <a:srgbClr val="00B0F0"/>
                </a:solidFill>
                <a:latin typeface="Arial Rounded MT Bold" panose="020F0704030504030204" pitchFamily="34" charset="77"/>
              </a:rPr>
              <a:t>CLOSING </a:t>
            </a:r>
            <a:r>
              <a:rPr lang="en-US" sz="6700" b="1" dirty="0">
                <a:solidFill>
                  <a:srgbClr val="00B0F0"/>
                </a:solidFill>
                <a:latin typeface="Arial Rounded MT Bold" panose="020F0704030504030204" pitchFamily="34" charset="77"/>
              </a:rPr>
              <a:t>DEALS</a:t>
            </a:r>
            <a:endParaRPr lang="en-US" sz="6700" b="1" dirty="0">
              <a:solidFill>
                <a:schemeClr val="bg1"/>
              </a:solidFill>
              <a:latin typeface="Arial Rounded MT Bold" panose="020F0704030504030204" pitchFamily="34" charset="77"/>
            </a:endParaRPr>
          </a:p>
        </p:txBody>
      </p:sp>
    </p:spTree>
    <p:extLst>
      <p:ext uri="{BB962C8B-B14F-4D97-AF65-F5344CB8AC3E}">
        <p14:creationId xmlns:p14="http://schemas.microsoft.com/office/powerpoint/2010/main" val="882273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5" name="TextBox 4">
            <a:extLst>
              <a:ext uri="{FF2B5EF4-FFF2-40B4-BE49-F238E27FC236}">
                <a16:creationId xmlns:a16="http://schemas.microsoft.com/office/drawing/2014/main" id="{4013B246-9A11-E8E1-9D33-B5996C4A2BDE}"/>
              </a:ext>
            </a:extLst>
          </p:cNvPr>
          <p:cNvSpPr txBox="1"/>
          <p:nvPr/>
        </p:nvSpPr>
        <p:spPr>
          <a:xfrm>
            <a:off x="5715494" y="2484590"/>
            <a:ext cx="3360143" cy="1477328"/>
          </a:xfrm>
          <a:prstGeom prst="rect">
            <a:avLst/>
          </a:prstGeom>
          <a:noFill/>
          <a:ln w="50800">
            <a:solidFill>
              <a:schemeClr val="tx1"/>
            </a:solidFill>
          </a:ln>
        </p:spPr>
        <p:txBody>
          <a:bodyPr wrap="square" rtlCol="0">
            <a:spAutoFit/>
          </a:bodyPr>
          <a:lstStyle/>
          <a:p>
            <a:pPr algn="ctr"/>
            <a:r>
              <a:rPr lang="en-US" sz="3000" b="1" dirty="0">
                <a:solidFill>
                  <a:srgbClr val="0070C0"/>
                </a:solidFill>
                <a:latin typeface="Century Gothic" panose="020B0502020202020204" pitchFamily="34" charset="0"/>
                <a:cs typeface="Comic Sans MS"/>
              </a:rPr>
              <a:t>“It’s too late to keep it confidential”</a:t>
            </a:r>
          </a:p>
        </p:txBody>
      </p:sp>
      <p:sp>
        <p:nvSpPr>
          <p:cNvPr id="9" name="TextBox 8">
            <a:extLst>
              <a:ext uri="{FF2B5EF4-FFF2-40B4-BE49-F238E27FC236}">
                <a16:creationId xmlns:a16="http://schemas.microsoft.com/office/drawing/2014/main" id="{481D4012-6191-FD3D-E18F-1E434A226D8D}"/>
              </a:ext>
            </a:extLst>
          </p:cNvPr>
          <p:cNvSpPr txBox="1"/>
          <p:nvPr/>
        </p:nvSpPr>
        <p:spPr>
          <a:xfrm>
            <a:off x="724122" y="3040846"/>
            <a:ext cx="4703554" cy="1938992"/>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Nobody ever leaves a job without leaving SOME money on the table.</a:t>
            </a:r>
          </a:p>
        </p:txBody>
      </p:sp>
      <p:sp>
        <p:nvSpPr>
          <p:cNvPr id="3" name="TextBox 2">
            <a:extLst>
              <a:ext uri="{FF2B5EF4-FFF2-40B4-BE49-F238E27FC236}">
                <a16:creationId xmlns:a16="http://schemas.microsoft.com/office/drawing/2014/main" id="{1C5CDE18-C561-8C1E-200D-F81A17293527}"/>
              </a:ext>
            </a:extLst>
          </p:cNvPr>
          <p:cNvSpPr txBox="1"/>
          <p:nvPr/>
        </p:nvSpPr>
        <p:spPr>
          <a:xfrm>
            <a:off x="596523" y="1989545"/>
            <a:ext cx="495875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Resignation Training</a:t>
            </a:r>
          </a:p>
        </p:txBody>
      </p:sp>
      <p:sp>
        <p:nvSpPr>
          <p:cNvPr id="4" name="TextBox 3">
            <a:extLst>
              <a:ext uri="{FF2B5EF4-FFF2-40B4-BE49-F238E27FC236}">
                <a16:creationId xmlns:a16="http://schemas.microsoft.com/office/drawing/2014/main" id="{267AC706-94D6-77DE-C167-5E388E0C7709}"/>
              </a:ext>
            </a:extLst>
          </p:cNvPr>
          <p:cNvSpPr txBox="1"/>
          <p:nvPr/>
        </p:nvSpPr>
        <p:spPr>
          <a:xfrm>
            <a:off x="724122" y="5362632"/>
            <a:ext cx="4065199" cy="1015663"/>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Ask for immediate release/ start date.</a:t>
            </a:r>
          </a:p>
        </p:txBody>
      </p:sp>
      <p:sp>
        <p:nvSpPr>
          <p:cNvPr id="6" name="TextBox 5">
            <a:extLst>
              <a:ext uri="{FF2B5EF4-FFF2-40B4-BE49-F238E27FC236}">
                <a16:creationId xmlns:a16="http://schemas.microsoft.com/office/drawing/2014/main" id="{F5739476-1223-9087-B01D-FF6265268784}"/>
              </a:ext>
            </a:extLst>
          </p:cNvPr>
          <p:cNvSpPr txBox="1"/>
          <p:nvPr/>
        </p:nvSpPr>
        <p:spPr>
          <a:xfrm>
            <a:off x="5708530" y="4596777"/>
            <a:ext cx="5430483"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It doesn’t matter anymore.</a:t>
            </a:r>
          </a:p>
        </p:txBody>
      </p:sp>
      <p:sp>
        <p:nvSpPr>
          <p:cNvPr id="7" name="TextBox 6">
            <a:extLst>
              <a:ext uri="{FF2B5EF4-FFF2-40B4-BE49-F238E27FC236}">
                <a16:creationId xmlns:a16="http://schemas.microsoft.com/office/drawing/2014/main" id="{A9C8E1F4-64C3-0061-98E0-39D96EB17EA0}"/>
              </a:ext>
            </a:extLst>
          </p:cNvPr>
          <p:cNvSpPr txBox="1"/>
          <p:nvPr/>
        </p:nvSpPr>
        <p:spPr>
          <a:xfrm>
            <a:off x="6096000" y="5619905"/>
            <a:ext cx="4655544"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Go do it NOW!</a:t>
            </a:r>
          </a:p>
        </p:txBody>
      </p:sp>
      <p:pic>
        <p:nvPicPr>
          <p:cNvPr id="11" name="Picture 10" descr="A blue cartoon character with eyes and mouth zipper&#10;&#10;Description automatically generated">
            <a:extLst>
              <a:ext uri="{FF2B5EF4-FFF2-40B4-BE49-F238E27FC236}">
                <a16:creationId xmlns:a16="http://schemas.microsoft.com/office/drawing/2014/main" id="{6E4BF9B5-9B13-8E46-AF7E-01B2D56FB078}"/>
              </a:ext>
            </a:extLst>
          </p:cNvPr>
          <p:cNvPicPr>
            <a:picLocks noChangeAspect="1"/>
          </p:cNvPicPr>
          <p:nvPr/>
        </p:nvPicPr>
        <p:blipFill>
          <a:blip r:embed="rId3"/>
          <a:stretch>
            <a:fillRect/>
          </a:stretch>
        </p:blipFill>
        <p:spPr>
          <a:xfrm>
            <a:off x="9356491" y="1903748"/>
            <a:ext cx="2700517" cy="2340448"/>
          </a:xfrm>
          <a:prstGeom prst="rect">
            <a:avLst/>
          </a:prstGeom>
        </p:spPr>
      </p:pic>
    </p:spTree>
    <p:extLst>
      <p:ext uri="{BB962C8B-B14F-4D97-AF65-F5344CB8AC3E}">
        <p14:creationId xmlns:p14="http://schemas.microsoft.com/office/powerpoint/2010/main" val="1687251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10" name="Rounded Rectangular Callout 9">
            <a:extLst>
              <a:ext uri="{FF2B5EF4-FFF2-40B4-BE49-F238E27FC236}">
                <a16:creationId xmlns:a16="http://schemas.microsoft.com/office/drawing/2014/main" id="{D7C5F0F4-62D9-CFE9-1FDC-A19185A443AB}"/>
              </a:ext>
            </a:extLst>
          </p:cNvPr>
          <p:cNvSpPr/>
          <p:nvPr/>
        </p:nvSpPr>
        <p:spPr>
          <a:xfrm>
            <a:off x="4037899" y="2866492"/>
            <a:ext cx="7933966" cy="753184"/>
          </a:xfrm>
          <a:prstGeom prst="wedgeRoundRectCallout">
            <a:avLst>
              <a:gd name="adj1" fmla="val -49924"/>
              <a:gd name="adj2" fmla="val 87285"/>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ular Callout 10">
            <a:extLst>
              <a:ext uri="{FF2B5EF4-FFF2-40B4-BE49-F238E27FC236}">
                <a16:creationId xmlns:a16="http://schemas.microsoft.com/office/drawing/2014/main" id="{39D8DBA3-C1DB-BDF7-B685-B2CC9CA7A9DA}"/>
              </a:ext>
            </a:extLst>
          </p:cNvPr>
          <p:cNvSpPr/>
          <p:nvPr/>
        </p:nvSpPr>
        <p:spPr>
          <a:xfrm>
            <a:off x="4649104" y="4003995"/>
            <a:ext cx="7166959" cy="1681070"/>
          </a:xfrm>
          <a:prstGeom prst="wedgeRoundRectCallout">
            <a:avLst>
              <a:gd name="adj1" fmla="val -60348"/>
              <a:gd name="adj2" fmla="val 8663"/>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ular Callout 15">
            <a:extLst>
              <a:ext uri="{FF2B5EF4-FFF2-40B4-BE49-F238E27FC236}">
                <a16:creationId xmlns:a16="http://schemas.microsoft.com/office/drawing/2014/main" id="{C18CB607-B268-A539-D178-A3D30DF21F81}"/>
              </a:ext>
            </a:extLst>
          </p:cNvPr>
          <p:cNvSpPr/>
          <p:nvPr/>
        </p:nvSpPr>
        <p:spPr>
          <a:xfrm>
            <a:off x="4472959" y="5932982"/>
            <a:ext cx="7518397" cy="753184"/>
          </a:xfrm>
          <a:prstGeom prst="wedgeRoundRectCallout">
            <a:avLst>
              <a:gd name="adj1" fmla="val -58643"/>
              <a:gd name="adj2" fmla="val 13517"/>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BDDE4E3D-2BE2-C4D4-4DFE-5A0C21B5B0FD}"/>
              </a:ext>
            </a:extLst>
          </p:cNvPr>
          <p:cNvSpPr txBox="1"/>
          <p:nvPr/>
        </p:nvSpPr>
        <p:spPr>
          <a:xfrm>
            <a:off x="4158571" y="3031895"/>
            <a:ext cx="7832785" cy="47705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Money aside, can you say you will take the job?</a:t>
            </a:r>
          </a:p>
        </p:txBody>
      </p:sp>
      <p:sp>
        <p:nvSpPr>
          <p:cNvPr id="23" name="TextBox 22">
            <a:extLst>
              <a:ext uri="{FF2B5EF4-FFF2-40B4-BE49-F238E27FC236}">
                <a16:creationId xmlns:a16="http://schemas.microsoft.com/office/drawing/2014/main" id="{281A89A2-7CE5-96EB-32C4-30E207C2A3AC}"/>
              </a:ext>
            </a:extLst>
          </p:cNvPr>
          <p:cNvSpPr txBox="1"/>
          <p:nvPr/>
        </p:nvSpPr>
        <p:spPr>
          <a:xfrm>
            <a:off x="4949535" y="4053849"/>
            <a:ext cx="6565244" cy="1631216"/>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Are you looking for a graceful way out of this? Because you don’t need to. I can get you out. I’ll just withdraw you from the process.</a:t>
            </a:r>
          </a:p>
        </p:txBody>
      </p:sp>
      <p:sp>
        <p:nvSpPr>
          <p:cNvPr id="27" name="TextBox 26">
            <a:extLst>
              <a:ext uri="{FF2B5EF4-FFF2-40B4-BE49-F238E27FC236}">
                <a16:creationId xmlns:a16="http://schemas.microsoft.com/office/drawing/2014/main" id="{351EA324-71BB-C0E5-A628-4E1ADE8D9694}"/>
              </a:ext>
            </a:extLst>
          </p:cNvPr>
          <p:cNvSpPr txBox="1"/>
          <p:nvPr/>
        </p:nvSpPr>
        <p:spPr>
          <a:xfrm>
            <a:off x="4715381" y="6069785"/>
            <a:ext cx="6982855" cy="47705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Are you planning on staying there forever?</a:t>
            </a:r>
          </a:p>
        </p:txBody>
      </p:sp>
      <p:sp>
        <p:nvSpPr>
          <p:cNvPr id="3" name="TextBox 2">
            <a:extLst>
              <a:ext uri="{FF2B5EF4-FFF2-40B4-BE49-F238E27FC236}">
                <a16:creationId xmlns:a16="http://schemas.microsoft.com/office/drawing/2014/main" id="{BA692680-66B9-E0AA-11CB-3719F4F3F4A1}"/>
              </a:ext>
            </a:extLst>
          </p:cNvPr>
          <p:cNvSpPr txBox="1"/>
          <p:nvPr/>
        </p:nvSpPr>
        <p:spPr>
          <a:xfrm>
            <a:off x="3533205" y="1885419"/>
            <a:ext cx="495875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Resignation Training</a:t>
            </a:r>
          </a:p>
        </p:txBody>
      </p:sp>
      <p:sp>
        <p:nvSpPr>
          <p:cNvPr id="6" name="TextBox 5">
            <a:extLst>
              <a:ext uri="{FF2B5EF4-FFF2-40B4-BE49-F238E27FC236}">
                <a16:creationId xmlns:a16="http://schemas.microsoft.com/office/drawing/2014/main" id="{3BB34C2A-17CC-F410-0876-9B0F5AD10A1A}"/>
              </a:ext>
            </a:extLst>
          </p:cNvPr>
          <p:cNvSpPr txBox="1"/>
          <p:nvPr/>
        </p:nvSpPr>
        <p:spPr>
          <a:xfrm>
            <a:off x="378364" y="2923317"/>
            <a:ext cx="3258358" cy="861774"/>
          </a:xfrm>
          <a:prstGeom prst="rect">
            <a:avLst/>
          </a:prstGeom>
          <a:noFill/>
          <a:ln w="50800">
            <a:solidFill>
              <a:schemeClr val="tx1"/>
            </a:solidFill>
          </a:ln>
        </p:spPr>
        <p:txBody>
          <a:bodyPr wrap="square" rtlCol="0">
            <a:spAutoFit/>
          </a:bodyPr>
          <a:lstStyle/>
          <a:p>
            <a:r>
              <a:rPr lang="en-US" sz="2500" b="1" dirty="0">
                <a:latin typeface="Century Gothic" panose="020B0502020202020204" pitchFamily="34" charset="0"/>
                <a:cs typeface="Comic Sans MS"/>
              </a:rPr>
              <a:t>1. The Money Aside Close.</a:t>
            </a:r>
          </a:p>
        </p:txBody>
      </p:sp>
      <p:sp>
        <p:nvSpPr>
          <p:cNvPr id="7" name="TextBox 6">
            <a:extLst>
              <a:ext uri="{FF2B5EF4-FFF2-40B4-BE49-F238E27FC236}">
                <a16:creationId xmlns:a16="http://schemas.microsoft.com/office/drawing/2014/main" id="{BC149DA6-031E-B79A-03A6-07CF4A60B5CE}"/>
              </a:ext>
            </a:extLst>
          </p:cNvPr>
          <p:cNvSpPr txBox="1"/>
          <p:nvPr/>
        </p:nvSpPr>
        <p:spPr>
          <a:xfrm>
            <a:off x="375937" y="4204986"/>
            <a:ext cx="3258358" cy="1246495"/>
          </a:xfrm>
          <a:prstGeom prst="rect">
            <a:avLst/>
          </a:prstGeom>
          <a:noFill/>
          <a:ln w="50800">
            <a:solidFill>
              <a:schemeClr val="tx1"/>
            </a:solidFill>
          </a:ln>
        </p:spPr>
        <p:txBody>
          <a:bodyPr wrap="square" rtlCol="0">
            <a:spAutoFit/>
          </a:bodyPr>
          <a:lstStyle/>
          <a:p>
            <a:r>
              <a:rPr lang="en-US" sz="2500" b="1" dirty="0">
                <a:latin typeface="Century Gothic" panose="020B0502020202020204" pitchFamily="34" charset="0"/>
                <a:cs typeface="Comic Sans MS"/>
              </a:rPr>
              <a:t>2. Are you looking for a graceful way out?</a:t>
            </a:r>
          </a:p>
        </p:txBody>
      </p:sp>
      <p:sp>
        <p:nvSpPr>
          <p:cNvPr id="8" name="TextBox 7">
            <a:extLst>
              <a:ext uri="{FF2B5EF4-FFF2-40B4-BE49-F238E27FC236}">
                <a16:creationId xmlns:a16="http://schemas.microsoft.com/office/drawing/2014/main" id="{B143AD33-BF1A-CAF0-4B83-6C939C7C28FF}"/>
              </a:ext>
            </a:extLst>
          </p:cNvPr>
          <p:cNvSpPr txBox="1"/>
          <p:nvPr/>
        </p:nvSpPr>
        <p:spPr>
          <a:xfrm>
            <a:off x="375936" y="6015821"/>
            <a:ext cx="3258359" cy="477054"/>
          </a:xfrm>
          <a:prstGeom prst="rect">
            <a:avLst/>
          </a:prstGeom>
          <a:noFill/>
          <a:ln w="50800">
            <a:solidFill>
              <a:schemeClr val="tx1"/>
            </a:solidFill>
          </a:ln>
        </p:spPr>
        <p:txBody>
          <a:bodyPr wrap="square" rtlCol="0">
            <a:spAutoFit/>
          </a:bodyPr>
          <a:lstStyle/>
          <a:p>
            <a:r>
              <a:rPr lang="en-US" sz="2500" b="1" dirty="0">
                <a:latin typeface="Century Gothic" panose="020B0502020202020204" pitchFamily="34" charset="0"/>
                <a:cs typeface="Comic Sans MS"/>
              </a:rPr>
              <a:t>3. The Eulogy Close.</a:t>
            </a:r>
          </a:p>
        </p:txBody>
      </p:sp>
    </p:spTree>
    <p:extLst>
      <p:ext uri="{BB962C8B-B14F-4D97-AF65-F5344CB8AC3E}">
        <p14:creationId xmlns:p14="http://schemas.microsoft.com/office/powerpoint/2010/main" val="2349206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10" name="Rounded Rectangular Callout 9">
            <a:extLst>
              <a:ext uri="{FF2B5EF4-FFF2-40B4-BE49-F238E27FC236}">
                <a16:creationId xmlns:a16="http://schemas.microsoft.com/office/drawing/2014/main" id="{D7C5F0F4-62D9-CFE9-1FDC-A19185A443AB}"/>
              </a:ext>
            </a:extLst>
          </p:cNvPr>
          <p:cNvSpPr/>
          <p:nvPr/>
        </p:nvSpPr>
        <p:spPr>
          <a:xfrm>
            <a:off x="4022550" y="2768914"/>
            <a:ext cx="7933966" cy="1431759"/>
          </a:xfrm>
          <a:prstGeom prst="wedgeRoundRectCallout">
            <a:avLst>
              <a:gd name="adj1" fmla="val -55795"/>
              <a:gd name="adj2" fmla="val 43905"/>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ular Callout 10">
            <a:extLst>
              <a:ext uri="{FF2B5EF4-FFF2-40B4-BE49-F238E27FC236}">
                <a16:creationId xmlns:a16="http://schemas.microsoft.com/office/drawing/2014/main" id="{39D8DBA3-C1DB-BDF7-B685-B2CC9CA7A9DA}"/>
              </a:ext>
            </a:extLst>
          </p:cNvPr>
          <p:cNvSpPr/>
          <p:nvPr/>
        </p:nvSpPr>
        <p:spPr>
          <a:xfrm>
            <a:off x="3419894" y="4405185"/>
            <a:ext cx="8396169" cy="1044505"/>
          </a:xfrm>
          <a:prstGeom prst="wedgeRoundRectCallout">
            <a:avLst>
              <a:gd name="adj1" fmla="val -55324"/>
              <a:gd name="adj2" fmla="val -428"/>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ular Callout 15">
            <a:extLst>
              <a:ext uri="{FF2B5EF4-FFF2-40B4-BE49-F238E27FC236}">
                <a16:creationId xmlns:a16="http://schemas.microsoft.com/office/drawing/2014/main" id="{C18CB607-B268-A539-D178-A3D30DF21F81}"/>
              </a:ext>
            </a:extLst>
          </p:cNvPr>
          <p:cNvSpPr/>
          <p:nvPr/>
        </p:nvSpPr>
        <p:spPr>
          <a:xfrm>
            <a:off x="3636722" y="5654202"/>
            <a:ext cx="8354635" cy="1031964"/>
          </a:xfrm>
          <a:prstGeom prst="wedgeRoundRectCallout">
            <a:avLst>
              <a:gd name="adj1" fmla="val -54147"/>
              <a:gd name="adj2" fmla="val -7099"/>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BDDE4E3D-2BE2-C4D4-4DFE-5A0C21B5B0FD}"/>
              </a:ext>
            </a:extLst>
          </p:cNvPr>
          <p:cNvSpPr txBox="1"/>
          <p:nvPr/>
        </p:nvSpPr>
        <p:spPr>
          <a:xfrm>
            <a:off x="4088489" y="2821833"/>
            <a:ext cx="7832785" cy="1446550"/>
          </a:xfrm>
          <a:prstGeom prst="rect">
            <a:avLst/>
          </a:prstGeom>
          <a:noFill/>
        </p:spPr>
        <p:txBody>
          <a:bodyPr wrap="square" rtlCol="0">
            <a:spAutoFit/>
          </a:bodyPr>
          <a:lstStyle/>
          <a:p>
            <a:pPr algn="ctr"/>
            <a:r>
              <a:rPr lang="en-US" sz="2200" b="1" i="1" dirty="0">
                <a:solidFill>
                  <a:srgbClr val="000000"/>
                </a:solidFill>
                <a:latin typeface="Century Gothic" panose="020B0502020202020204" pitchFamily="34" charset="0"/>
                <a:cs typeface="Comic Sans MS"/>
              </a:rPr>
              <a:t>You have to ask yourself, if you were unemployed, and you could interview for the job you have now, and the one that is pending with my client, which would you take?</a:t>
            </a:r>
          </a:p>
        </p:txBody>
      </p:sp>
      <p:sp>
        <p:nvSpPr>
          <p:cNvPr id="23" name="TextBox 22">
            <a:extLst>
              <a:ext uri="{FF2B5EF4-FFF2-40B4-BE49-F238E27FC236}">
                <a16:creationId xmlns:a16="http://schemas.microsoft.com/office/drawing/2014/main" id="{281A89A2-7CE5-96EB-32C4-30E207C2A3AC}"/>
              </a:ext>
            </a:extLst>
          </p:cNvPr>
          <p:cNvSpPr txBox="1"/>
          <p:nvPr/>
        </p:nvSpPr>
        <p:spPr>
          <a:xfrm>
            <a:off x="3419894" y="4516300"/>
            <a:ext cx="8136954" cy="769441"/>
          </a:xfrm>
          <a:prstGeom prst="rect">
            <a:avLst/>
          </a:prstGeom>
          <a:noFill/>
        </p:spPr>
        <p:txBody>
          <a:bodyPr wrap="square" rtlCol="0">
            <a:spAutoFit/>
          </a:bodyPr>
          <a:lstStyle/>
          <a:p>
            <a:pPr algn="ctr"/>
            <a:r>
              <a:rPr lang="en-US" sz="2200" b="1" i="1" dirty="0">
                <a:solidFill>
                  <a:srgbClr val="000000"/>
                </a:solidFill>
                <a:latin typeface="Century Gothic" panose="020B0502020202020204" pitchFamily="34" charset="0"/>
                <a:cs typeface="Comic Sans MS"/>
              </a:rPr>
              <a:t>You’ve had the offer for 4 days. I think your answer is ‘no’. So, I’m going to call the company and tell them it’s over.</a:t>
            </a:r>
          </a:p>
        </p:txBody>
      </p:sp>
      <p:sp>
        <p:nvSpPr>
          <p:cNvPr id="27" name="TextBox 26">
            <a:extLst>
              <a:ext uri="{FF2B5EF4-FFF2-40B4-BE49-F238E27FC236}">
                <a16:creationId xmlns:a16="http://schemas.microsoft.com/office/drawing/2014/main" id="{351EA324-71BB-C0E5-A628-4E1ADE8D9694}"/>
              </a:ext>
            </a:extLst>
          </p:cNvPr>
          <p:cNvSpPr txBox="1"/>
          <p:nvPr/>
        </p:nvSpPr>
        <p:spPr>
          <a:xfrm>
            <a:off x="3636722" y="5785463"/>
            <a:ext cx="8061514" cy="769441"/>
          </a:xfrm>
          <a:prstGeom prst="rect">
            <a:avLst/>
          </a:prstGeom>
          <a:noFill/>
        </p:spPr>
        <p:txBody>
          <a:bodyPr wrap="square" rtlCol="0">
            <a:spAutoFit/>
          </a:bodyPr>
          <a:lstStyle/>
          <a:p>
            <a:pPr algn="ctr"/>
            <a:r>
              <a:rPr lang="en-US" sz="2200" b="1" i="1" dirty="0">
                <a:solidFill>
                  <a:srgbClr val="000000"/>
                </a:solidFill>
                <a:latin typeface="Century Gothic" panose="020B0502020202020204" pitchFamily="34" charset="0"/>
                <a:cs typeface="Comic Sans MS"/>
              </a:rPr>
              <a:t>Now that it’s over, what was the real reason why you didn’t want the job?</a:t>
            </a:r>
          </a:p>
        </p:txBody>
      </p:sp>
      <p:sp>
        <p:nvSpPr>
          <p:cNvPr id="3" name="TextBox 2">
            <a:extLst>
              <a:ext uri="{FF2B5EF4-FFF2-40B4-BE49-F238E27FC236}">
                <a16:creationId xmlns:a16="http://schemas.microsoft.com/office/drawing/2014/main" id="{BA692680-66B9-E0AA-11CB-3719F4F3F4A1}"/>
              </a:ext>
            </a:extLst>
          </p:cNvPr>
          <p:cNvSpPr txBox="1"/>
          <p:nvPr/>
        </p:nvSpPr>
        <p:spPr>
          <a:xfrm>
            <a:off x="3595028" y="1878573"/>
            <a:ext cx="495875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Resignation Training</a:t>
            </a:r>
          </a:p>
        </p:txBody>
      </p:sp>
      <p:sp>
        <p:nvSpPr>
          <p:cNvPr id="6" name="TextBox 5">
            <a:extLst>
              <a:ext uri="{FF2B5EF4-FFF2-40B4-BE49-F238E27FC236}">
                <a16:creationId xmlns:a16="http://schemas.microsoft.com/office/drawing/2014/main" id="{3BB34C2A-17CC-F410-0876-9B0F5AD10A1A}"/>
              </a:ext>
            </a:extLst>
          </p:cNvPr>
          <p:cNvSpPr txBox="1"/>
          <p:nvPr/>
        </p:nvSpPr>
        <p:spPr>
          <a:xfrm>
            <a:off x="378364" y="2923317"/>
            <a:ext cx="3258358" cy="861774"/>
          </a:xfrm>
          <a:prstGeom prst="rect">
            <a:avLst/>
          </a:prstGeom>
          <a:noFill/>
          <a:ln w="50800">
            <a:solidFill>
              <a:schemeClr val="tx1"/>
            </a:solidFill>
          </a:ln>
        </p:spPr>
        <p:txBody>
          <a:bodyPr wrap="square" rtlCol="0">
            <a:spAutoFit/>
          </a:bodyPr>
          <a:lstStyle/>
          <a:p>
            <a:r>
              <a:rPr lang="en-US" sz="2500" b="1" dirty="0">
                <a:latin typeface="Century Gothic" panose="020B0502020202020204" pitchFamily="34" charset="0"/>
                <a:cs typeface="Comic Sans MS"/>
              </a:rPr>
              <a:t>4. The If you were Unemployed Close.</a:t>
            </a:r>
          </a:p>
        </p:txBody>
      </p:sp>
      <p:sp>
        <p:nvSpPr>
          <p:cNvPr id="7" name="TextBox 6">
            <a:extLst>
              <a:ext uri="{FF2B5EF4-FFF2-40B4-BE49-F238E27FC236}">
                <a16:creationId xmlns:a16="http://schemas.microsoft.com/office/drawing/2014/main" id="{BC149DA6-031E-B79A-03A6-07CF4A60B5CE}"/>
              </a:ext>
            </a:extLst>
          </p:cNvPr>
          <p:cNvSpPr txBox="1"/>
          <p:nvPr/>
        </p:nvSpPr>
        <p:spPr>
          <a:xfrm>
            <a:off x="375937" y="4454223"/>
            <a:ext cx="2367263" cy="861774"/>
          </a:xfrm>
          <a:prstGeom prst="rect">
            <a:avLst/>
          </a:prstGeom>
          <a:noFill/>
          <a:ln w="50800">
            <a:solidFill>
              <a:schemeClr val="tx1"/>
            </a:solidFill>
          </a:ln>
        </p:spPr>
        <p:txBody>
          <a:bodyPr wrap="square" rtlCol="0">
            <a:spAutoFit/>
          </a:bodyPr>
          <a:lstStyle/>
          <a:p>
            <a:r>
              <a:rPr lang="en-US" sz="2500" b="1" dirty="0">
                <a:latin typeface="Century Gothic" panose="020B0502020202020204" pitchFamily="34" charset="0"/>
                <a:cs typeface="Comic Sans MS"/>
              </a:rPr>
              <a:t>5. The Take it Away Close</a:t>
            </a:r>
          </a:p>
        </p:txBody>
      </p:sp>
      <p:sp>
        <p:nvSpPr>
          <p:cNvPr id="8" name="TextBox 7">
            <a:extLst>
              <a:ext uri="{FF2B5EF4-FFF2-40B4-BE49-F238E27FC236}">
                <a16:creationId xmlns:a16="http://schemas.microsoft.com/office/drawing/2014/main" id="{B143AD33-BF1A-CAF0-4B83-6C939C7C28FF}"/>
              </a:ext>
            </a:extLst>
          </p:cNvPr>
          <p:cNvSpPr txBox="1"/>
          <p:nvPr/>
        </p:nvSpPr>
        <p:spPr>
          <a:xfrm>
            <a:off x="375937" y="5806795"/>
            <a:ext cx="2729573" cy="861774"/>
          </a:xfrm>
          <a:prstGeom prst="rect">
            <a:avLst/>
          </a:prstGeom>
          <a:noFill/>
          <a:ln w="50800">
            <a:solidFill>
              <a:schemeClr val="tx1"/>
            </a:solidFill>
          </a:ln>
        </p:spPr>
        <p:txBody>
          <a:bodyPr wrap="square" rtlCol="0">
            <a:spAutoFit/>
          </a:bodyPr>
          <a:lstStyle/>
          <a:p>
            <a:r>
              <a:rPr lang="en-US" sz="2500" b="1" dirty="0">
                <a:latin typeface="Century Gothic" panose="020B0502020202020204" pitchFamily="34" charset="0"/>
                <a:cs typeface="Comic Sans MS"/>
              </a:rPr>
              <a:t>6. The Now that it’s Over Close.</a:t>
            </a:r>
          </a:p>
        </p:txBody>
      </p:sp>
    </p:spTree>
    <p:extLst>
      <p:ext uri="{BB962C8B-B14F-4D97-AF65-F5344CB8AC3E}">
        <p14:creationId xmlns:p14="http://schemas.microsoft.com/office/powerpoint/2010/main" val="1431602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11" name="Rounded Rectangular Callout 10">
            <a:extLst>
              <a:ext uri="{FF2B5EF4-FFF2-40B4-BE49-F238E27FC236}">
                <a16:creationId xmlns:a16="http://schemas.microsoft.com/office/drawing/2014/main" id="{39D8DBA3-C1DB-BDF7-B685-B2CC9CA7A9DA}"/>
              </a:ext>
            </a:extLst>
          </p:cNvPr>
          <p:cNvSpPr/>
          <p:nvPr/>
        </p:nvSpPr>
        <p:spPr>
          <a:xfrm>
            <a:off x="6441993" y="4184162"/>
            <a:ext cx="2852337" cy="2338281"/>
          </a:xfrm>
          <a:prstGeom prst="wedgeRoundRectCallout">
            <a:avLst>
              <a:gd name="adj1" fmla="val -84902"/>
              <a:gd name="adj2" fmla="val -36494"/>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ular Callout 11">
            <a:extLst>
              <a:ext uri="{FF2B5EF4-FFF2-40B4-BE49-F238E27FC236}">
                <a16:creationId xmlns:a16="http://schemas.microsoft.com/office/drawing/2014/main" id="{A64B67D1-9363-F1F3-14EC-707D5C8FDFEE}"/>
              </a:ext>
            </a:extLst>
          </p:cNvPr>
          <p:cNvSpPr/>
          <p:nvPr/>
        </p:nvSpPr>
        <p:spPr>
          <a:xfrm>
            <a:off x="6797615" y="1949820"/>
            <a:ext cx="4538194" cy="1815671"/>
          </a:xfrm>
          <a:prstGeom prst="wedgeRoundRectCallout">
            <a:avLst>
              <a:gd name="adj1" fmla="val -81865"/>
              <a:gd name="adj2" fmla="val 59368"/>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6FD52D1F-B06C-42DA-3152-CDD982F30DD3}"/>
              </a:ext>
            </a:extLst>
          </p:cNvPr>
          <p:cNvSpPr txBox="1"/>
          <p:nvPr/>
        </p:nvSpPr>
        <p:spPr>
          <a:xfrm>
            <a:off x="6797615" y="2109359"/>
            <a:ext cx="4366404" cy="1323439"/>
          </a:xfrm>
          <a:prstGeom prst="rect">
            <a:avLst/>
          </a:prstGeom>
          <a:noFill/>
        </p:spPr>
        <p:txBody>
          <a:bodyPr wrap="square" rtlCol="0">
            <a:spAutoFit/>
          </a:bodyPr>
          <a:lstStyle/>
          <a:p>
            <a:pPr algn="ctr"/>
            <a:r>
              <a:rPr lang="en-US" sz="4000" b="1" i="1" dirty="0">
                <a:solidFill>
                  <a:srgbClr val="000000"/>
                </a:solidFill>
                <a:latin typeface="Century Gothic" panose="020B0502020202020204" pitchFamily="34" charset="0"/>
                <a:cs typeface="Comic Sans MS"/>
              </a:rPr>
              <a:t>Do you have that in blue?</a:t>
            </a:r>
          </a:p>
        </p:txBody>
      </p:sp>
      <p:sp>
        <p:nvSpPr>
          <p:cNvPr id="23" name="TextBox 22">
            <a:extLst>
              <a:ext uri="{FF2B5EF4-FFF2-40B4-BE49-F238E27FC236}">
                <a16:creationId xmlns:a16="http://schemas.microsoft.com/office/drawing/2014/main" id="{281A89A2-7CE5-96EB-32C4-30E207C2A3AC}"/>
              </a:ext>
            </a:extLst>
          </p:cNvPr>
          <p:cNvSpPr txBox="1"/>
          <p:nvPr/>
        </p:nvSpPr>
        <p:spPr>
          <a:xfrm>
            <a:off x="6616795" y="4383806"/>
            <a:ext cx="2502731" cy="1938992"/>
          </a:xfrm>
          <a:prstGeom prst="rect">
            <a:avLst/>
          </a:prstGeom>
          <a:noFill/>
        </p:spPr>
        <p:txBody>
          <a:bodyPr wrap="square" rtlCol="0">
            <a:spAutoFit/>
          </a:bodyPr>
          <a:lstStyle/>
          <a:p>
            <a:pPr algn="ctr"/>
            <a:r>
              <a:rPr lang="en-US" sz="4000" b="1" i="1" dirty="0">
                <a:solidFill>
                  <a:srgbClr val="000000"/>
                </a:solidFill>
                <a:latin typeface="Century Gothic" panose="020B0502020202020204" pitchFamily="34" charset="0"/>
                <a:cs typeface="Comic Sans MS"/>
              </a:rPr>
              <a:t>Do you want it if I do?</a:t>
            </a:r>
          </a:p>
        </p:txBody>
      </p:sp>
      <p:pic>
        <p:nvPicPr>
          <p:cNvPr id="4" name="Picture 3" descr="A blue sweater on a swinger&#10;&#10;Description automatically generated">
            <a:extLst>
              <a:ext uri="{FF2B5EF4-FFF2-40B4-BE49-F238E27FC236}">
                <a16:creationId xmlns:a16="http://schemas.microsoft.com/office/drawing/2014/main" id="{EE203EAA-3337-0690-4152-EBD44CC1A880}"/>
              </a:ext>
            </a:extLst>
          </p:cNvPr>
          <p:cNvPicPr>
            <a:picLocks noChangeAspect="1"/>
          </p:cNvPicPr>
          <p:nvPr/>
        </p:nvPicPr>
        <p:blipFill>
          <a:blip r:embed="rId3"/>
          <a:stretch>
            <a:fillRect/>
          </a:stretch>
        </p:blipFill>
        <p:spPr>
          <a:xfrm>
            <a:off x="856191" y="2109359"/>
            <a:ext cx="4046747" cy="4046747"/>
          </a:xfrm>
          <a:prstGeom prst="rect">
            <a:avLst/>
          </a:prstGeom>
          <a:ln w="63500">
            <a:solidFill>
              <a:srgbClr val="00B0F0"/>
            </a:solidFill>
          </a:ln>
        </p:spPr>
      </p:pic>
    </p:spTree>
    <p:extLst>
      <p:ext uri="{BB962C8B-B14F-4D97-AF65-F5344CB8AC3E}">
        <p14:creationId xmlns:p14="http://schemas.microsoft.com/office/powerpoint/2010/main" val="3170657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199" y="1826047"/>
            <a:ext cx="495875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The Salary Issue</a:t>
            </a:r>
          </a:p>
        </p:txBody>
      </p:sp>
      <p:sp>
        <p:nvSpPr>
          <p:cNvPr id="5" name="TextBox 4">
            <a:extLst>
              <a:ext uri="{FF2B5EF4-FFF2-40B4-BE49-F238E27FC236}">
                <a16:creationId xmlns:a16="http://schemas.microsoft.com/office/drawing/2014/main" id="{4013B246-9A11-E8E1-9D33-B5996C4A2BDE}"/>
              </a:ext>
            </a:extLst>
          </p:cNvPr>
          <p:cNvSpPr txBox="1"/>
          <p:nvPr/>
        </p:nvSpPr>
        <p:spPr>
          <a:xfrm>
            <a:off x="308393" y="2721181"/>
            <a:ext cx="3009181" cy="553998"/>
          </a:xfrm>
          <a:prstGeom prst="rect">
            <a:avLst/>
          </a:prstGeom>
          <a:noFill/>
          <a:ln w="50800">
            <a:solidFill>
              <a:srgbClr val="0070C0"/>
            </a:solidFill>
          </a:ln>
        </p:spPr>
        <p:txBody>
          <a:bodyPr wrap="square" rtlCol="0">
            <a:spAutoFit/>
          </a:bodyPr>
          <a:lstStyle/>
          <a:p>
            <a:pPr algn="ctr"/>
            <a:r>
              <a:rPr lang="en-US" sz="3000" b="1" dirty="0">
                <a:latin typeface="Century Gothic" panose="020B0502020202020204" pitchFamily="34" charset="0"/>
                <a:cs typeface="Comic Sans MS"/>
              </a:rPr>
              <a:t>OUR JOB</a:t>
            </a:r>
          </a:p>
        </p:txBody>
      </p:sp>
      <p:sp>
        <p:nvSpPr>
          <p:cNvPr id="3" name="TextBox 2">
            <a:extLst>
              <a:ext uri="{FF2B5EF4-FFF2-40B4-BE49-F238E27FC236}">
                <a16:creationId xmlns:a16="http://schemas.microsoft.com/office/drawing/2014/main" id="{7C1D7F95-CD94-91DC-4347-78C55A69AC1C}"/>
              </a:ext>
            </a:extLst>
          </p:cNvPr>
          <p:cNvSpPr txBox="1"/>
          <p:nvPr/>
        </p:nvSpPr>
        <p:spPr>
          <a:xfrm>
            <a:off x="288265" y="3655983"/>
            <a:ext cx="3009181" cy="1169551"/>
          </a:xfrm>
          <a:prstGeom prst="rect">
            <a:avLst/>
          </a:prstGeom>
          <a:noFill/>
          <a:ln w="50800">
            <a:solidFill>
              <a:srgbClr val="0070C0"/>
            </a:solidFill>
          </a:ln>
        </p:spPr>
        <p:txBody>
          <a:bodyPr wrap="square" rtlCol="0">
            <a:spAutoFit/>
          </a:bodyPr>
          <a:lstStyle/>
          <a:p>
            <a:pPr algn="ctr"/>
            <a:r>
              <a:rPr lang="en-US" sz="3500" b="1" dirty="0">
                <a:latin typeface="Century Gothic" panose="020B0502020202020204" pitchFamily="34" charset="0"/>
                <a:cs typeface="Comic Sans MS"/>
              </a:rPr>
              <a:t>CANDIDATE SITUATION</a:t>
            </a:r>
          </a:p>
        </p:txBody>
      </p:sp>
      <p:sp>
        <p:nvSpPr>
          <p:cNvPr id="6" name="TextBox 5">
            <a:extLst>
              <a:ext uri="{FF2B5EF4-FFF2-40B4-BE49-F238E27FC236}">
                <a16:creationId xmlns:a16="http://schemas.microsoft.com/office/drawing/2014/main" id="{EFC6F821-1BCC-E2B1-68C7-9D4BFAF70363}"/>
              </a:ext>
            </a:extLst>
          </p:cNvPr>
          <p:cNvSpPr txBox="1"/>
          <p:nvPr/>
        </p:nvSpPr>
        <p:spPr>
          <a:xfrm>
            <a:off x="288264" y="5099461"/>
            <a:ext cx="3009181" cy="553998"/>
          </a:xfrm>
          <a:prstGeom prst="rect">
            <a:avLst/>
          </a:prstGeom>
          <a:noFill/>
          <a:ln w="50800">
            <a:solidFill>
              <a:srgbClr val="0070C0"/>
            </a:solidFill>
          </a:ln>
        </p:spPr>
        <p:txBody>
          <a:bodyPr wrap="square" rtlCol="0">
            <a:spAutoFit/>
          </a:bodyPr>
          <a:lstStyle/>
          <a:p>
            <a:pPr algn="ctr"/>
            <a:r>
              <a:rPr lang="en-US" sz="3000" b="1" dirty="0">
                <a:latin typeface="Century Gothic" panose="020B0502020202020204" pitchFamily="34" charset="0"/>
                <a:cs typeface="Comic Sans MS"/>
              </a:rPr>
              <a:t>SALARY RANGE</a:t>
            </a:r>
          </a:p>
        </p:txBody>
      </p:sp>
      <p:sp>
        <p:nvSpPr>
          <p:cNvPr id="7" name="TextBox 6">
            <a:extLst>
              <a:ext uri="{FF2B5EF4-FFF2-40B4-BE49-F238E27FC236}">
                <a16:creationId xmlns:a16="http://schemas.microsoft.com/office/drawing/2014/main" id="{0624FA91-D789-85E8-260D-9D4C1C7C5642}"/>
              </a:ext>
            </a:extLst>
          </p:cNvPr>
          <p:cNvSpPr txBox="1"/>
          <p:nvPr/>
        </p:nvSpPr>
        <p:spPr>
          <a:xfrm>
            <a:off x="3586232" y="3568284"/>
            <a:ext cx="3009181"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Unemployed</a:t>
            </a:r>
          </a:p>
        </p:txBody>
      </p:sp>
      <p:sp>
        <p:nvSpPr>
          <p:cNvPr id="8" name="TextBox 7">
            <a:extLst>
              <a:ext uri="{FF2B5EF4-FFF2-40B4-BE49-F238E27FC236}">
                <a16:creationId xmlns:a16="http://schemas.microsoft.com/office/drawing/2014/main" id="{8A3D9A2B-C3D2-D909-59E4-66667CEAEA99}"/>
              </a:ext>
            </a:extLst>
          </p:cNvPr>
          <p:cNvSpPr txBox="1"/>
          <p:nvPr/>
        </p:nvSpPr>
        <p:spPr>
          <a:xfrm>
            <a:off x="3597733" y="5062449"/>
            <a:ext cx="4117676"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R170 000 – R190 000</a:t>
            </a:r>
          </a:p>
        </p:txBody>
      </p:sp>
      <p:sp>
        <p:nvSpPr>
          <p:cNvPr id="11" name="TextBox 10">
            <a:extLst>
              <a:ext uri="{FF2B5EF4-FFF2-40B4-BE49-F238E27FC236}">
                <a16:creationId xmlns:a16="http://schemas.microsoft.com/office/drawing/2014/main" id="{91CAFC48-1701-BA1F-F78E-C958E26A3376}"/>
              </a:ext>
            </a:extLst>
          </p:cNvPr>
          <p:cNvSpPr txBox="1"/>
          <p:nvPr/>
        </p:nvSpPr>
        <p:spPr>
          <a:xfrm>
            <a:off x="308393" y="5898195"/>
            <a:ext cx="8645826" cy="523220"/>
          </a:xfrm>
          <a:prstGeom prst="rect">
            <a:avLst/>
          </a:prstGeom>
          <a:noFill/>
          <a:ln w="50800">
            <a:solidFill>
              <a:schemeClr val="tx1"/>
            </a:solidFill>
          </a:ln>
        </p:spPr>
        <p:txBody>
          <a:bodyPr wrap="square" rtlCol="0">
            <a:spAutoFit/>
          </a:bodyPr>
          <a:lstStyle/>
          <a:p>
            <a:pPr algn="ctr"/>
            <a:r>
              <a:rPr lang="en-US" sz="2800" b="1" dirty="0">
                <a:latin typeface="Century Gothic" panose="020B0502020202020204" pitchFamily="34" charset="0"/>
                <a:cs typeface="Comic Sans MS"/>
              </a:rPr>
              <a:t>Gets an Offer for R180 000 from other company.</a:t>
            </a:r>
          </a:p>
        </p:txBody>
      </p:sp>
      <p:sp>
        <p:nvSpPr>
          <p:cNvPr id="20" name="TextBox 19">
            <a:extLst>
              <a:ext uri="{FF2B5EF4-FFF2-40B4-BE49-F238E27FC236}">
                <a16:creationId xmlns:a16="http://schemas.microsoft.com/office/drawing/2014/main" id="{32B8C9B6-FC76-951B-E9E8-F7118A354760}"/>
              </a:ext>
            </a:extLst>
          </p:cNvPr>
          <p:cNvSpPr txBox="1"/>
          <p:nvPr/>
        </p:nvSpPr>
        <p:spPr>
          <a:xfrm>
            <a:off x="3597733" y="2721181"/>
            <a:ext cx="7636215"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Sales position at Supply Chain company</a:t>
            </a:r>
          </a:p>
        </p:txBody>
      </p:sp>
      <p:sp>
        <p:nvSpPr>
          <p:cNvPr id="22" name="TextBox 21">
            <a:extLst>
              <a:ext uri="{FF2B5EF4-FFF2-40B4-BE49-F238E27FC236}">
                <a16:creationId xmlns:a16="http://schemas.microsoft.com/office/drawing/2014/main" id="{9C05CD75-F5D1-0803-F1E5-EB60A6C137BE}"/>
              </a:ext>
            </a:extLst>
          </p:cNvPr>
          <p:cNvSpPr txBox="1"/>
          <p:nvPr/>
        </p:nvSpPr>
        <p:spPr>
          <a:xfrm>
            <a:off x="3586232" y="4290823"/>
            <a:ext cx="5520906" cy="477054"/>
          </a:xfrm>
          <a:prstGeom prst="rect">
            <a:avLst/>
          </a:prstGeom>
          <a:noFill/>
          <a:ln w="50800">
            <a:solidFill>
              <a:schemeClr val="tx1"/>
            </a:solidFill>
          </a:ln>
        </p:spPr>
        <p:txBody>
          <a:bodyPr wrap="square" rtlCol="0">
            <a:spAutoFit/>
          </a:bodyPr>
          <a:lstStyle/>
          <a:p>
            <a:pPr algn="ctr"/>
            <a:r>
              <a:rPr lang="en-US" sz="2500" b="1" dirty="0">
                <a:latin typeface="Century Gothic" panose="020B0502020202020204" pitchFamily="34" charset="0"/>
                <a:cs typeface="Comic Sans MS"/>
              </a:rPr>
              <a:t>Interviewing at 2 other companies</a:t>
            </a:r>
          </a:p>
        </p:txBody>
      </p:sp>
      <p:sp>
        <p:nvSpPr>
          <p:cNvPr id="23" name="TextBox 22">
            <a:extLst>
              <a:ext uri="{FF2B5EF4-FFF2-40B4-BE49-F238E27FC236}">
                <a16:creationId xmlns:a16="http://schemas.microsoft.com/office/drawing/2014/main" id="{179D3877-CC05-E094-9E44-D66194ACC9A0}"/>
              </a:ext>
            </a:extLst>
          </p:cNvPr>
          <p:cNvSpPr txBox="1"/>
          <p:nvPr/>
        </p:nvSpPr>
        <p:spPr>
          <a:xfrm>
            <a:off x="9375796" y="4283163"/>
            <a:ext cx="2527939" cy="477054"/>
          </a:xfrm>
          <a:prstGeom prst="rect">
            <a:avLst/>
          </a:prstGeom>
          <a:noFill/>
          <a:ln w="50800">
            <a:solidFill>
              <a:schemeClr val="tx1"/>
            </a:solidFill>
          </a:ln>
        </p:spPr>
        <p:txBody>
          <a:bodyPr wrap="square" rtlCol="0">
            <a:spAutoFit/>
          </a:bodyPr>
          <a:lstStyle/>
          <a:p>
            <a:pPr algn="ctr"/>
            <a:r>
              <a:rPr lang="en-US" sz="2500" b="1" dirty="0">
                <a:latin typeface="Century Gothic" panose="020B0502020202020204" pitchFamily="34" charset="0"/>
                <a:cs typeface="Comic Sans MS"/>
              </a:rPr>
              <a:t>Loves our Job</a:t>
            </a:r>
          </a:p>
        </p:txBody>
      </p:sp>
      <p:sp>
        <p:nvSpPr>
          <p:cNvPr id="24" name="TextBox 23">
            <a:extLst>
              <a:ext uri="{FF2B5EF4-FFF2-40B4-BE49-F238E27FC236}">
                <a16:creationId xmlns:a16="http://schemas.microsoft.com/office/drawing/2014/main" id="{DD58D2D2-1A70-20FF-86A2-B244743145FE}"/>
              </a:ext>
            </a:extLst>
          </p:cNvPr>
          <p:cNvSpPr txBox="1"/>
          <p:nvPr/>
        </p:nvSpPr>
        <p:spPr>
          <a:xfrm>
            <a:off x="6987716" y="3537277"/>
            <a:ext cx="3009181"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R175 000.00</a:t>
            </a:r>
          </a:p>
        </p:txBody>
      </p:sp>
      <p:pic>
        <p:nvPicPr>
          <p:cNvPr id="26" name="Picture 25" descr="Colorful arrows pointing to the word salary&#10;&#10;Description automatically generated">
            <a:extLst>
              <a:ext uri="{FF2B5EF4-FFF2-40B4-BE49-F238E27FC236}">
                <a16:creationId xmlns:a16="http://schemas.microsoft.com/office/drawing/2014/main" id="{03DF8B8D-E873-A186-EB30-3E4EA4F6B14B}"/>
              </a:ext>
            </a:extLst>
          </p:cNvPr>
          <p:cNvPicPr>
            <a:picLocks noChangeAspect="1"/>
          </p:cNvPicPr>
          <p:nvPr/>
        </p:nvPicPr>
        <p:blipFill>
          <a:blip r:embed="rId2"/>
          <a:stretch>
            <a:fillRect/>
          </a:stretch>
        </p:blipFill>
        <p:spPr>
          <a:xfrm>
            <a:off x="9599564" y="4952105"/>
            <a:ext cx="2099293" cy="1740877"/>
          </a:xfrm>
          <a:prstGeom prst="rect">
            <a:avLst/>
          </a:prstGeom>
        </p:spPr>
      </p:pic>
    </p:spTree>
    <p:extLst>
      <p:ext uri="{BB962C8B-B14F-4D97-AF65-F5344CB8AC3E}">
        <p14:creationId xmlns:p14="http://schemas.microsoft.com/office/powerpoint/2010/main" val="2365371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6189135"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The Salary Issue</a:t>
            </a:r>
          </a:p>
        </p:txBody>
      </p:sp>
      <p:sp>
        <p:nvSpPr>
          <p:cNvPr id="5" name="TextBox 4">
            <a:extLst>
              <a:ext uri="{FF2B5EF4-FFF2-40B4-BE49-F238E27FC236}">
                <a16:creationId xmlns:a16="http://schemas.microsoft.com/office/drawing/2014/main" id="{4013B246-9A11-E8E1-9D33-B5996C4A2BDE}"/>
              </a:ext>
            </a:extLst>
          </p:cNvPr>
          <p:cNvSpPr txBox="1"/>
          <p:nvPr/>
        </p:nvSpPr>
        <p:spPr>
          <a:xfrm>
            <a:off x="399690" y="3112951"/>
            <a:ext cx="3871823" cy="553998"/>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Client tells Recruiter</a:t>
            </a:r>
          </a:p>
        </p:txBody>
      </p:sp>
      <p:sp>
        <p:nvSpPr>
          <p:cNvPr id="10" name="Rounded Rectangular Callout 9">
            <a:extLst>
              <a:ext uri="{FF2B5EF4-FFF2-40B4-BE49-F238E27FC236}">
                <a16:creationId xmlns:a16="http://schemas.microsoft.com/office/drawing/2014/main" id="{F0F4A949-417F-C3F5-6279-B3E24B56B6D9}"/>
              </a:ext>
            </a:extLst>
          </p:cNvPr>
          <p:cNvSpPr/>
          <p:nvPr/>
        </p:nvSpPr>
        <p:spPr>
          <a:xfrm>
            <a:off x="4712503" y="3032883"/>
            <a:ext cx="5345897" cy="797246"/>
          </a:xfrm>
          <a:prstGeom prst="wedgeRoundRectCallout">
            <a:avLst>
              <a:gd name="adj1" fmla="val -54373"/>
              <a:gd name="adj2" fmla="val -8199"/>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ular Callout 11">
            <a:extLst>
              <a:ext uri="{FF2B5EF4-FFF2-40B4-BE49-F238E27FC236}">
                <a16:creationId xmlns:a16="http://schemas.microsoft.com/office/drawing/2014/main" id="{08EF8BBB-3BDA-38AE-593D-C4FE8777A10E}"/>
              </a:ext>
            </a:extLst>
          </p:cNvPr>
          <p:cNvSpPr/>
          <p:nvPr/>
        </p:nvSpPr>
        <p:spPr>
          <a:xfrm>
            <a:off x="4610476" y="4209450"/>
            <a:ext cx="3463849" cy="1063779"/>
          </a:xfrm>
          <a:prstGeom prst="wedgeRoundRectCallout">
            <a:avLst>
              <a:gd name="adj1" fmla="val -55207"/>
              <a:gd name="adj2" fmla="val -6799"/>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0D4BE70-E84C-ACB4-C0D6-AE6D3C8C9FC3}"/>
              </a:ext>
            </a:extLst>
          </p:cNvPr>
          <p:cNvSpPr txBox="1"/>
          <p:nvPr/>
        </p:nvSpPr>
        <p:spPr>
          <a:xfrm>
            <a:off x="4420695" y="4386373"/>
            <a:ext cx="3653630" cy="86177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Think we can get R190K?</a:t>
            </a:r>
          </a:p>
        </p:txBody>
      </p:sp>
      <p:sp>
        <p:nvSpPr>
          <p:cNvPr id="17" name="TextBox 16">
            <a:extLst>
              <a:ext uri="{FF2B5EF4-FFF2-40B4-BE49-F238E27FC236}">
                <a16:creationId xmlns:a16="http://schemas.microsoft.com/office/drawing/2014/main" id="{7BC1055B-A613-19C5-6868-81F91EBB682B}"/>
              </a:ext>
            </a:extLst>
          </p:cNvPr>
          <p:cNvSpPr txBox="1"/>
          <p:nvPr/>
        </p:nvSpPr>
        <p:spPr>
          <a:xfrm>
            <a:off x="4712503" y="3189895"/>
            <a:ext cx="5156115" cy="47705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We’re going to offer him R185K</a:t>
            </a:r>
          </a:p>
        </p:txBody>
      </p:sp>
      <p:sp>
        <p:nvSpPr>
          <p:cNvPr id="3" name="TextBox 2">
            <a:extLst>
              <a:ext uri="{FF2B5EF4-FFF2-40B4-BE49-F238E27FC236}">
                <a16:creationId xmlns:a16="http://schemas.microsoft.com/office/drawing/2014/main" id="{60F8874F-7F96-D285-65B4-79C01947BC20}"/>
              </a:ext>
            </a:extLst>
          </p:cNvPr>
          <p:cNvSpPr txBox="1"/>
          <p:nvPr/>
        </p:nvSpPr>
        <p:spPr>
          <a:xfrm>
            <a:off x="399691" y="5938877"/>
            <a:ext cx="3871822" cy="553998"/>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Client tells Recruiter</a:t>
            </a:r>
          </a:p>
        </p:txBody>
      </p:sp>
      <p:sp>
        <p:nvSpPr>
          <p:cNvPr id="7" name="TextBox 6">
            <a:extLst>
              <a:ext uri="{FF2B5EF4-FFF2-40B4-BE49-F238E27FC236}">
                <a16:creationId xmlns:a16="http://schemas.microsoft.com/office/drawing/2014/main" id="{D46E7486-22ED-68EC-53B8-FF575B6BD24E}"/>
              </a:ext>
            </a:extLst>
          </p:cNvPr>
          <p:cNvSpPr txBox="1"/>
          <p:nvPr/>
        </p:nvSpPr>
        <p:spPr>
          <a:xfrm>
            <a:off x="392501" y="4591628"/>
            <a:ext cx="3871822" cy="553998"/>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Recruiter tells Client</a:t>
            </a:r>
          </a:p>
        </p:txBody>
      </p:sp>
      <p:sp>
        <p:nvSpPr>
          <p:cNvPr id="8" name="TextBox 7">
            <a:extLst>
              <a:ext uri="{FF2B5EF4-FFF2-40B4-BE49-F238E27FC236}">
                <a16:creationId xmlns:a16="http://schemas.microsoft.com/office/drawing/2014/main" id="{C2A48BA3-628B-C12F-F3FB-8BC3E370FD82}"/>
              </a:ext>
            </a:extLst>
          </p:cNvPr>
          <p:cNvSpPr txBox="1"/>
          <p:nvPr/>
        </p:nvSpPr>
        <p:spPr>
          <a:xfrm>
            <a:off x="4610476" y="5938877"/>
            <a:ext cx="1611240" cy="47705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OK</a:t>
            </a:r>
          </a:p>
        </p:txBody>
      </p:sp>
      <p:sp>
        <p:nvSpPr>
          <p:cNvPr id="9" name="Rounded Rectangular Callout 8">
            <a:extLst>
              <a:ext uri="{FF2B5EF4-FFF2-40B4-BE49-F238E27FC236}">
                <a16:creationId xmlns:a16="http://schemas.microsoft.com/office/drawing/2014/main" id="{23761D37-507D-54C4-E9D2-61FC4355CF1C}"/>
              </a:ext>
            </a:extLst>
          </p:cNvPr>
          <p:cNvSpPr/>
          <p:nvPr/>
        </p:nvSpPr>
        <p:spPr>
          <a:xfrm>
            <a:off x="4610476" y="5792592"/>
            <a:ext cx="1611240" cy="846567"/>
          </a:xfrm>
          <a:prstGeom prst="wedgeRoundRectCallout">
            <a:avLst>
              <a:gd name="adj1" fmla="val -57899"/>
              <a:gd name="adj2" fmla="val 29885"/>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Cartoon of a person sitting at a desk in an office with a pile of money&#10;&#10;Description automatically generated">
            <a:extLst>
              <a:ext uri="{FF2B5EF4-FFF2-40B4-BE49-F238E27FC236}">
                <a16:creationId xmlns:a16="http://schemas.microsoft.com/office/drawing/2014/main" id="{B975EE24-4B60-2030-DC77-5986467097DD}"/>
              </a:ext>
            </a:extLst>
          </p:cNvPr>
          <p:cNvPicPr>
            <a:picLocks noChangeAspect="1"/>
          </p:cNvPicPr>
          <p:nvPr/>
        </p:nvPicPr>
        <p:blipFill>
          <a:blip r:embed="rId3"/>
          <a:stretch>
            <a:fillRect/>
          </a:stretch>
        </p:blipFill>
        <p:spPr>
          <a:xfrm>
            <a:off x="8264106" y="4149125"/>
            <a:ext cx="3713519" cy="2466644"/>
          </a:xfrm>
          <a:prstGeom prst="rect">
            <a:avLst/>
          </a:prstGeom>
        </p:spPr>
      </p:pic>
    </p:spTree>
    <p:extLst>
      <p:ext uri="{BB962C8B-B14F-4D97-AF65-F5344CB8AC3E}">
        <p14:creationId xmlns:p14="http://schemas.microsoft.com/office/powerpoint/2010/main" val="2133800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6189135"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The Salary Issue</a:t>
            </a:r>
          </a:p>
        </p:txBody>
      </p:sp>
      <p:sp>
        <p:nvSpPr>
          <p:cNvPr id="5" name="TextBox 4">
            <a:extLst>
              <a:ext uri="{FF2B5EF4-FFF2-40B4-BE49-F238E27FC236}">
                <a16:creationId xmlns:a16="http://schemas.microsoft.com/office/drawing/2014/main" id="{4013B246-9A11-E8E1-9D33-B5996C4A2BDE}"/>
              </a:ext>
            </a:extLst>
          </p:cNvPr>
          <p:cNvSpPr txBox="1"/>
          <p:nvPr/>
        </p:nvSpPr>
        <p:spPr>
          <a:xfrm>
            <a:off x="545077" y="3339736"/>
            <a:ext cx="5009389" cy="553998"/>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Recruiter tells Candidate</a:t>
            </a:r>
          </a:p>
        </p:txBody>
      </p:sp>
      <p:sp>
        <p:nvSpPr>
          <p:cNvPr id="10" name="Rounded Rectangular Callout 9">
            <a:extLst>
              <a:ext uri="{FF2B5EF4-FFF2-40B4-BE49-F238E27FC236}">
                <a16:creationId xmlns:a16="http://schemas.microsoft.com/office/drawing/2014/main" id="{F0F4A949-417F-C3F5-6279-B3E24B56B6D9}"/>
              </a:ext>
            </a:extLst>
          </p:cNvPr>
          <p:cNvSpPr/>
          <p:nvPr/>
        </p:nvSpPr>
        <p:spPr>
          <a:xfrm>
            <a:off x="6096001" y="3147742"/>
            <a:ext cx="5257800" cy="1049375"/>
          </a:xfrm>
          <a:prstGeom prst="wedgeRoundRectCallout">
            <a:avLst>
              <a:gd name="adj1" fmla="val -54373"/>
              <a:gd name="adj2" fmla="val -8199"/>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ular Callout 11">
            <a:extLst>
              <a:ext uri="{FF2B5EF4-FFF2-40B4-BE49-F238E27FC236}">
                <a16:creationId xmlns:a16="http://schemas.microsoft.com/office/drawing/2014/main" id="{08EF8BBB-3BDA-38AE-593D-C4FE8777A10E}"/>
              </a:ext>
            </a:extLst>
          </p:cNvPr>
          <p:cNvSpPr/>
          <p:nvPr/>
        </p:nvSpPr>
        <p:spPr>
          <a:xfrm>
            <a:off x="5860069" y="4501630"/>
            <a:ext cx="2662829" cy="846567"/>
          </a:xfrm>
          <a:prstGeom prst="wedgeRoundRectCallout">
            <a:avLst>
              <a:gd name="adj1" fmla="val -55207"/>
              <a:gd name="adj2" fmla="val -6799"/>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0D4BE70-E84C-ACB4-C0D6-AE6D3C8C9FC3}"/>
              </a:ext>
            </a:extLst>
          </p:cNvPr>
          <p:cNvSpPr txBox="1"/>
          <p:nvPr/>
        </p:nvSpPr>
        <p:spPr>
          <a:xfrm>
            <a:off x="5391679" y="4697347"/>
            <a:ext cx="3271312" cy="47705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Fantastic!</a:t>
            </a:r>
          </a:p>
        </p:txBody>
      </p:sp>
      <p:sp>
        <p:nvSpPr>
          <p:cNvPr id="17" name="TextBox 16">
            <a:extLst>
              <a:ext uri="{FF2B5EF4-FFF2-40B4-BE49-F238E27FC236}">
                <a16:creationId xmlns:a16="http://schemas.microsoft.com/office/drawing/2014/main" id="{7BC1055B-A613-19C5-6868-81F91EBB682B}"/>
              </a:ext>
            </a:extLst>
          </p:cNvPr>
          <p:cNvSpPr txBox="1"/>
          <p:nvPr/>
        </p:nvSpPr>
        <p:spPr>
          <a:xfrm>
            <a:off x="5860069" y="3223313"/>
            <a:ext cx="5799335" cy="86177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Offer is going to be R185K. </a:t>
            </a:r>
          </a:p>
          <a:p>
            <a:pPr algn="ctr"/>
            <a:r>
              <a:rPr lang="en-US" sz="2500" b="1" i="1" dirty="0">
                <a:solidFill>
                  <a:srgbClr val="000000"/>
                </a:solidFill>
                <a:latin typeface="Century Gothic" panose="020B0502020202020204" pitchFamily="34" charset="0"/>
                <a:cs typeface="Comic Sans MS"/>
              </a:rPr>
              <a:t>What do you think?</a:t>
            </a:r>
          </a:p>
        </p:txBody>
      </p:sp>
      <p:sp>
        <p:nvSpPr>
          <p:cNvPr id="3" name="TextBox 2">
            <a:extLst>
              <a:ext uri="{FF2B5EF4-FFF2-40B4-BE49-F238E27FC236}">
                <a16:creationId xmlns:a16="http://schemas.microsoft.com/office/drawing/2014/main" id="{60F8874F-7F96-D285-65B4-79C01947BC20}"/>
              </a:ext>
            </a:extLst>
          </p:cNvPr>
          <p:cNvSpPr txBox="1"/>
          <p:nvPr/>
        </p:nvSpPr>
        <p:spPr>
          <a:xfrm>
            <a:off x="554968" y="5557116"/>
            <a:ext cx="3199135" cy="1015663"/>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Recruiter tells Candidate</a:t>
            </a:r>
          </a:p>
        </p:txBody>
      </p:sp>
      <p:sp>
        <p:nvSpPr>
          <p:cNvPr id="7" name="TextBox 6">
            <a:extLst>
              <a:ext uri="{FF2B5EF4-FFF2-40B4-BE49-F238E27FC236}">
                <a16:creationId xmlns:a16="http://schemas.microsoft.com/office/drawing/2014/main" id="{D46E7486-22ED-68EC-53B8-FF575B6BD24E}"/>
              </a:ext>
            </a:extLst>
          </p:cNvPr>
          <p:cNvSpPr txBox="1"/>
          <p:nvPr/>
        </p:nvSpPr>
        <p:spPr>
          <a:xfrm>
            <a:off x="720190" y="4496965"/>
            <a:ext cx="4834276" cy="553998"/>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Candidate tells Recruiter</a:t>
            </a:r>
          </a:p>
        </p:txBody>
      </p:sp>
      <p:sp>
        <p:nvSpPr>
          <p:cNvPr id="8" name="TextBox 7">
            <a:extLst>
              <a:ext uri="{FF2B5EF4-FFF2-40B4-BE49-F238E27FC236}">
                <a16:creationId xmlns:a16="http://schemas.microsoft.com/office/drawing/2014/main" id="{C2A48BA3-628B-C12F-F3FB-8BC3E370FD82}"/>
              </a:ext>
            </a:extLst>
          </p:cNvPr>
          <p:cNvSpPr txBox="1"/>
          <p:nvPr/>
        </p:nvSpPr>
        <p:spPr>
          <a:xfrm>
            <a:off x="4433979" y="5557116"/>
            <a:ext cx="6504316" cy="86177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Well, I’m pretty sure I can get you R185K. I might even be able to get you…R190K!</a:t>
            </a:r>
          </a:p>
        </p:txBody>
      </p:sp>
      <p:sp>
        <p:nvSpPr>
          <p:cNvPr id="9" name="Rounded Rectangular Callout 8">
            <a:extLst>
              <a:ext uri="{FF2B5EF4-FFF2-40B4-BE49-F238E27FC236}">
                <a16:creationId xmlns:a16="http://schemas.microsoft.com/office/drawing/2014/main" id="{23761D37-507D-54C4-E9D2-61FC4355CF1C}"/>
              </a:ext>
            </a:extLst>
          </p:cNvPr>
          <p:cNvSpPr/>
          <p:nvPr/>
        </p:nvSpPr>
        <p:spPr>
          <a:xfrm>
            <a:off x="4433978" y="5543914"/>
            <a:ext cx="6625086" cy="948961"/>
          </a:xfrm>
          <a:prstGeom prst="wedgeRoundRectCallout">
            <a:avLst>
              <a:gd name="adj1" fmla="val -57899"/>
              <a:gd name="adj2" fmla="val 29885"/>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73046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4" name="TextBox 3">
            <a:extLst>
              <a:ext uri="{FF2B5EF4-FFF2-40B4-BE49-F238E27FC236}">
                <a16:creationId xmlns:a16="http://schemas.microsoft.com/office/drawing/2014/main" id="{9A764DAA-C8E2-4493-93F8-75A414E0B978}"/>
              </a:ext>
            </a:extLst>
          </p:cNvPr>
          <p:cNvSpPr txBox="1"/>
          <p:nvPr/>
        </p:nvSpPr>
        <p:spPr>
          <a:xfrm>
            <a:off x="649102" y="1959679"/>
            <a:ext cx="4622378"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The Salary Issue</a:t>
            </a:r>
          </a:p>
        </p:txBody>
      </p:sp>
      <p:sp>
        <p:nvSpPr>
          <p:cNvPr id="5" name="TextBox 4">
            <a:extLst>
              <a:ext uri="{FF2B5EF4-FFF2-40B4-BE49-F238E27FC236}">
                <a16:creationId xmlns:a16="http://schemas.microsoft.com/office/drawing/2014/main" id="{4013B246-9A11-E8E1-9D33-B5996C4A2BDE}"/>
              </a:ext>
            </a:extLst>
          </p:cNvPr>
          <p:cNvSpPr txBox="1"/>
          <p:nvPr/>
        </p:nvSpPr>
        <p:spPr>
          <a:xfrm>
            <a:off x="838200" y="2875001"/>
            <a:ext cx="4228519" cy="3785652"/>
          </a:xfrm>
          <a:prstGeom prst="rect">
            <a:avLst/>
          </a:prstGeom>
          <a:noFill/>
          <a:ln w="50800">
            <a:solidFill>
              <a:schemeClr val="tx1"/>
            </a:solidFill>
          </a:ln>
        </p:spPr>
        <p:txBody>
          <a:bodyPr wrap="square" rtlCol="0">
            <a:spAutoFit/>
          </a:bodyPr>
          <a:lstStyle/>
          <a:p>
            <a:pPr algn="ctr"/>
            <a:r>
              <a:rPr lang="en-US" sz="6000" b="1" dirty="0">
                <a:latin typeface="Century Gothic" panose="020B0502020202020204" pitchFamily="34" charset="0"/>
                <a:cs typeface="Comic Sans MS"/>
              </a:rPr>
              <a:t>GUESS WHAT THE OFFER WAS????</a:t>
            </a:r>
          </a:p>
        </p:txBody>
      </p:sp>
      <p:pic>
        <p:nvPicPr>
          <p:cNvPr id="14" name="Picture 13" descr="A cartoon bomb with a lit fuse&#10;&#10;Description automatically generated">
            <a:extLst>
              <a:ext uri="{FF2B5EF4-FFF2-40B4-BE49-F238E27FC236}">
                <a16:creationId xmlns:a16="http://schemas.microsoft.com/office/drawing/2014/main" id="{060952C5-C943-ED80-A568-568C870C6C1A}"/>
              </a:ext>
            </a:extLst>
          </p:cNvPr>
          <p:cNvPicPr>
            <a:picLocks noChangeAspect="1"/>
          </p:cNvPicPr>
          <p:nvPr/>
        </p:nvPicPr>
        <p:blipFill>
          <a:blip r:embed="rId3"/>
          <a:stretch>
            <a:fillRect/>
          </a:stretch>
        </p:blipFill>
        <p:spPr>
          <a:xfrm>
            <a:off x="5896273" y="2155525"/>
            <a:ext cx="4938503" cy="3766655"/>
          </a:xfrm>
          <a:prstGeom prst="rect">
            <a:avLst/>
          </a:prstGeom>
        </p:spPr>
      </p:pic>
    </p:spTree>
    <p:extLst>
      <p:ext uri="{BB962C8B-B14F-4D97-AF65-F5344CB8AC3E}">
        <p14:creationId xmlns:p14="http://schemas.microsoft.com/office/powerpoint/2010/main" val="2156769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6189135"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The Salary Issue</a:t>
            </a:r>
          </a:p>
        </p:txBody>
      </p:sp>
      <p:sp>
        <p:nvSpPr>
          <p:cNvPr id="5" name="TextBox 4">
            <a:extLst>
              <a:ext uri="{FF2B5EF4-FFF2-40B4-BE49-F238E27FC236}">
                <a16:creationId xmlns:a16="http://schemas.microsoft.com/office/drawing/2014/main" id="{4013B246-9A11-E8E1-9D33-B5996C4A2BDE}"/>
              </a:ext>
            </a:extLst>
          </p:cNvPr>
          <p:cNvSpPr txBox="1"/>
          <p:nvPr/>
        </p:nvSpPr>
        <p:spPr>
          <a:xfrm>
            <a:off x="435387" y="2921168"/>
            <a:ext cx="8725865" cy="1015663"/>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1. There is no Salary Range as far as dealing with your candidates goes.</a:t>
            </a:r>
          </a:p>
        </p:txBody>
      </p:sp>
      <p:sp>
        <p:nvSpPr>
          <p:cNvPr id="3" name="TextBox 2">
            <a:extLst>
              <a:ext uri="{FF2B5EF4-FFF2-40B4-BE49-F238E27FC236}">
                <a16:creationId xmlns:a16="http://schemas.microsoft.com/office/drawing/2014/main" id="{60F8874F-7F96-D285-65B4-79C01947BC20}"/>
              </a:ext>
            </a:extLst>
          </p:cNvPr>
          <p:cNvSpPr txBox="1"/>
          <p:nvPr/>
        </p:nvSpPr>
        <p:spPr>
          <a:xfrm>
            <a:off x="3312542" y="5466969"/>
            <a:ext cx="4175185" cy="1015663"/>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3. Close Candidates low and Clients high.</a:t>
            </a:r>
          </a:p>
        </p:txBody>
      </p:sp>
      <p:sp>
        <p:nvSpPr>
          <p:cNvPr id="7" name="TextBox 6">
            <a:extLst>
              <a:ext uri="{FF2B5EF4-FFF2-40B4-BE49-F238E27FC236}">
                <a16:creationId xmlns:a16="http://schemas.microsoft.com/office/drawing/2014/main" id="{D46E7486-22ED-68EC-53B8-FF575B6BD24E}"/>
              </a:ext>
            </a:extLst>
          </p:cNvPr>
          <p:cNvSpPr txBox="1"/>
          <p:nvPr/>
        </p:nvSpPr>
        <p:spPr>
          <a:xfrm>
            <a:off x="435389" y="4232541"/>
            <a:ext cx="8725864" cy="1015663"/>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2. You represent the interests of the client when talking to the candidate and vice versa.</a:t>
            </a:r>
          </a:p>
        </p:txBody>
      </p:sp>
      <p:sp>
        <p:nvSpPr>
          <p:cNvPr id="8" name="TextBox 7">
            <a:extLst>
              <a:ext uri="{FF2B5EF4-FFF2-40B4-BE49-F238E27FC236}">
                <a16:creationId xmlns:a16="http://schemas.microsoft.com/office/drawing/2014/main" id="{C2A48BA3-628B-C12F-F3FB-8BC3E370FD82}"/>
              </a:ext>
            </a:extLst>
          </p:cNvPr>
          <p:cNvSpPr txBox="1"/>
          <p:nvPr/>
        </p:nvSpPr>
        <p:spPr>
          <a:xfrm>
            <a:off x="8231852" y="5696673"/>
            <a:ext cx="3657601" cy="86177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What’s the trade off for the company?</a:t>
            </a:r>
          </a:p>
        </p:txBody>
      </p:sp>
      <p:sp>
        <p:nvSpPr>
          <p:cNvPr id="9" name="Rounded Rectangular Callout 8">
            <a:extLst>
              <a:ext uri="{FF2B5EF4-FFF2-40B4-BE49-F238E27FC236}">
                <a16:creationId xmlns:a16="http://schemas.microsoft.com/office/drawing/2014/main" id="{23761D37-507D-54C4-E9D2-61FC4355CF1C}"/>
              </a:ext>
            </a:extLst>
          </p:cNvPr>
          <p:cNvSpPr/>
          <p:nvPr/>
        </p:nvSpPr>
        <p:spPr>
          <a:xfrm>
            <a:off x="8044789" y="5609486"/>
            <a:ext cx="4031729" cy="948961"/>
          </a:xfrm>
          <a:prstGeom prst="wedgeRoundRectCallout">
            <a:avLst>
              <a:gd name="adj1" fmla="val -57899"/>
              <a:gd name="adj2" fmla="val 29885"/>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Two monkeys climbing a tree&#10;&#10;Description automatically generated">
            <a:extLst>
              <a:ext uri="{FF2B5EF4-FFF2-40B4-BE49-F238E27FC236}">
                <a16:creationId xmlns:a16="http://schemas.microsoft.com/office/drawing/2014/main" id="{780028C1-3E98-8568-6BE7-BE914C9C2BE7}"/>
              </a:ext>
            </a:extLst>
          </p:cNvPr>
          <p:cNvPicPr>
            <a:picLocks noChangeAspect="1"/>
          </p:cNvPicPr>
          <p:nvPr/>
        </p:nvPicPr>
        <p:blipFill>
          <a:blip r:embed="rId3"/>
          <a:stretch>
            <a:fillRect/>
          </a:stretch>
        </p:blipFill>
        <p:spPr>
          <a:xfrm>
            <a:off x="9365178" y="1915703"/>
            <a:ext cx="2391434" cy="3403195"/>
          </a:xfrm>
          <a:prstGeom prst="rect">
            <a:avLst/>
          </a:prstGeom>
        </p:spPr>
      </p:pic>
      <p:pic>
        <p:nvPicPr>
          <p:cNvPr id="18" name="Picture 17" descr="A black text with arrows on a green background&#10;&#10;Description automatically generated">
            <a:extLst>
              <a:ext uri="{FF2B5EF4-FFF2-40B4-BE49-F238E27FC236}">
                <a16:creationId xmlns:a16="http://schemas.microsoft.com/office/drawing/2014/main" id="{427CE460-BB18-A520-41FE-D77091BF2DB1}"/>
              </a:ext>
            </a:extLst>
          </p:cNvPr>
          <p:cNvPicPr>
            <a:picLocks noChangeAspect="1"/>
          </p:cNvPicPr>
          <p:nvPr/>
        </p:nvPicPr>
        <p:blipFill>
          <a:blip r:embed="rId4"/>
          <a:stretch>
            <a:fillRect/>
          </a:stretch>
        </p:blipFill>
        <p:spPr>
          <a:xfrm>
            <a:off x="1117180" y="5431959"/>
            <a:ext cx="1638300" cy="1231900"/>
          </a:xfrm>
          <a:prstGeom prst="rect">
            <a:avLst/>
          </a:prstGeom>
          <a:ln w="63500">
            <a:solidFill>
              <a:schemeClr val="tx1"/>
            </a:solidFill>
          </a:ln>
        </p:spPr>
      </p:pic>
    </p:spTree>
    <p:extLst>
      <p:ext uri="{BB962C8B-B14F-4D97-AF65-F5344CB8AC3E}">
        <p14:creationId xmlns:p14="http://schemas.microsoft.com/office/powerpoint/2010/main" val="2052082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6189135"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The Salary Issue</a:t>
            </a:r>
          </a:p>
        </p:txBody>
      </p:sp>
      <p:sp>
        <p:nvSpPr>
          <p:cNvPr id="5" name="TextBox 4">
            <a:extLst>
              <a:ext uri="{FF2B5EF4-FFF2-40B4-BE49-F238E27FC236}">
                <a16:creationId xmlns:a16="http://schemas.microsoft.com/office/drawing/2014/main" id="{4013B246-9A11-E8E1-9D33-B5996C4A2BDE}"/>
              </a:ext>
            </a:extLst>
          </p:cNvPr>
          <p:cNvSpPr txBox="1"/>
          <p:nvPr/>
        </p:nvSpPr>
        <p:spPr>
          <a:xfrm>
            <a:off x="838198" y="3145664"/>
            <a:ext cx="5660613" cy="1015663"/>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4. No amount is reasonable. </a:t>
            </a:r>
          </a:p>
          <a:p>
            <a:r>
              <a:rPr lang="en-US" sz="3000" b="1" dirty="0">
                <a:latin typeface="Century Gothic" panose="020B0502020202020204" pitchFamily="34" charset="0"/>
                <a:cs typeface="Comic Sans MS"/>
              </a:rPr>
              <a:t>No request is a sure thing.</a:t>
            </a:r>
          </a:p>
        </p:txBody>
      </p:sp>
      <p:sp>
        <p:nvSpPr>
          <p:cNvPr id="7" name="TextBox 6">
            <a:extLst>
              <a:ext uri="{FF2B5EF4-FFF2-40B4-BE49-F238E27FC236}">
                <a16:creationId xmlns:a16="http://schemas.microsoft.com/office/drawing/2014/main" id="{D46E7486-22ED-68EC-53B8-FF575B6BD24E}"/>
              </a:ext>
            </a:extLst>
          </p:cNvPr>
          <p:cNvSpPr txBox="1"/>
          <p:nvPr/>
        </p:nvSpPr>
        <p:spPr>
          <a:xfrm>
            <a:off x="838200" y="4659479"/>
            <a:ext cx="5660611" cy="1015663"/>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5. Squeeze the party who has the least options.</a:t>
            </a:r>
          </a:p>
        </p:txBody>
      </p:sp>
      <p:pic>
        <p:nvPicPr>
          <p:cNvPr id="10" name="Picture 9" descr="A hands holding money and falling money&#10;&#10;Description automatically generated with medium confidence">
            <a:extLst>
              <a:ext uri="{FF2B5EF4-FFF2-40B4-BE49-F238E27FC236}">
                <a16:creationId xmlns:a16="http://schemas.microsoft.com/office/drawing/2014/main" id="{BA9E0121-4258-4D46-7A67-7CEC74A0DA88}"/>
              </a:ext>
            </a:extLst>
          </p:cNvPr>
          <p:cNvPicPr>
            <a:picLocks noChangeAspect="1"/>
          </p:cNvPicPr>
          <p:nvPr/>
        </p:nvPicPr>
        <p:blipFill>
          <a:blip r:embed="rId3"/>
          <a:stretch>
            <a:fillRect/>
          </a:stretch>
        </p:blipFill>
        <p:spPr>
          <a:xfrm>
            <a:off x="7575910" y="2678732"/>
            <a:ext cx="3603924" cy="3603924"/>
          </a:xfrm>
          <a:prstGeom prst="rect">
            <a:avLst/>
          </a:prstGeom>
          <a:ln w="63500">
            <a:solidFill>
              <a:schemeClr val="tx1"/>
            </a:solidFill>
          </a:ln>
        </p:spPr>
      </p:pic>
    </p:spTree>
    <p:extLst>
      <p:ext uri="{BB962C8B-B14F-4D97-AF65-F5344CB8AC3E}">
        <p14:creationId xmlns:p14="http://schemas.microsoft.com/office/powerpoint/2010/main" val="2875281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5" name="TextBox 4">
            <a:extLst>
              <a:ext uri="{FF2B5EF4-FFF2-40B4-BE49-F238E27FC236}">
                <a16:creationId xmlns:a16="http://schemas.microsoft.com/office/drawing/2014/main" id="{4013B246-9A11-E8E1-9D33-B5996C4A2BDE}"/>
              </a:ext>
            </a:extLst>
          </p:cNvPr>
          <p:cNvSpPr txBox="1"/>
          <p:nvPr/>
        </p:nvSpPr>
        <p:spPr>
          <a:xfrm>
            <a:off x="914596" y="3233185"/>
            <a:ext cx="3312234"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Candidate:</a:t>
            </a:r>
          </a:p>
        </p:txBody>
      </p:sp>
      <p:sp>
        <p:nvSpPr>
          <p:cNvPr id="9" name="TextBox 8">
            <a:extLst>
              <a:ext uri="{FF2B5EF4-FFF2-40B4-BE49-F238E27FC236}">
                <a16:creationId xmlns:a16="http://schemas.microsoft.com/office/drawing/2014/main" id="{481D4012-6191-FD3D-E18F-1E434A226D8D}"/>
              </a:ext>
            </a:extLst>
          </p:cNvPr>
          <p:cNvSpPr txBox="1"/>
          <p:nvPr/>
        </p:nvSpPr>
        <p:spPr>
          <a:xfrm>
            <a:off x="876398" y="4363472"/>
            <a:ext cx="3235838"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Call 1:</a:t>
            </a:r>
          </a:p>
        </p:txBody>
      </p:sp>
      <p:sp>
        <p:nvSpPr>
          <p:cNvPr id="10" name="Rounded Rectangular Callout 9">
            <a:extLst>
              <a:ext uri="{FF2B5EF4-FFF2-40B4-BE49-F238E27FC236}">
                <a16:creationId xmlns:a16="http://schemas.microsoft.com/office/drawing/2014/main" id="{D7C5F0F4-62D9-CFE9-1FDC-A19185A443AB}"/>
              </a:ext>
            </a:extLst>
          </p:cNvPr>
          <p:cNvSpPr/>
          <p:nvPr/>
        </p:nvSpPr>
        <p:spPr>
          <a:xfrm>
            <a:off x="5152975" y="3101509"/>
            <a:ext cx="2307212" cy="685674"/>
          </a:xfrm>
          <a:prstGeom prst="wedgeRoundRectCallout">
            <a:avLst>
              <a:gd name="adj1" fmla="val -75887"/>
              <a:gd name="adj2" fmla="val 10669"/>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ular Callout 13">
            <a:extLst>
              <a:ext uri="{FF2B5EF4-FFF2-40B4-BE49-F238E27FC236}">
                <a16:creationId xmlns:a16="http://schemas.microsoft.com/office/drawing/2014/main" id="{E391D08F-4943-1678-2DEE-989E267A02F7}"/>
              </a:ext>
            </a:extLst>
          </p:cNvPr>
          <p:cNvSpPr/>
          <p:nvPr/>
        </p:nvSpPr>
        <p:spPr>
          <a:xfrm>
            <a:off x="4761781" y="5399527"/>
            <a:ext cx="7034674" cy="1139636"/>
          </a:xfrm>
          <a:prstGeom prst="wedgeRoundRectCallout">
            <a:avLst>
              <a:gd name="adj1" fmla="val -56941"/>
              <a:gd name="adj2" fmla="val 22208"/>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ular Callout 15">
            <a:extLst>
              <a:ext uri="{FF2B5EF4-FFF2-40B4-BE49-F238E27FC236}">
                <a16:creationId xmlns:a16="http://schemas.microsoft.com/office/drawing/2014/main" id="{C18CB607-B268-A539-D178-A3D30DF21F81}"/>
              </a:ext>
            </a:extLst>
          </p:cNvPr>
          <p:cNvSpPr/>
          <p:nvPr/>
        </p:nvSpPr>
        <p:spPr>
          <a:xfrm>
            <a:off x="4761781" y="4120583"/>
            <a:ext cx="3088257" cy="772552"/>
          </a:xfrm>
          <a:prstGeom prst="wedgeRoundRectCallout">
            <a:avLst>
              <a:gd name="adj1" fmla="val -64441"/>
              <a:gd name="adj2" fmla="val 8035"/>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BDDE4E3D-2BE2-C4D4-4DFE-5A0C21B5B0FD}"/>
              </a:ext>
            </a:extLst>
          </p:cNvPr>
          <p:cNvSpPr txBox="1"/>
          <p:nvPr/>
        </p:nvSpPr>
        <p:spPr>
          <a:xfrm>
            <a:off x="5152976" y="3205819"/>
            <a:ext cx="2307211" cy="47705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“I Accept!”</a:t>
            </a:r>
          </a:p>
        </p:txBody>
      </p:sp>
      <p:sp>
        <p:nvSpPr>
          <p:cNvPr id="27" name="TextBox 26">
            <a:extLst>
              <a:ext uri="{FF2B5EF4-FFF2-40B4-BE49-F238E27FC236}">
                <a16:creationId xmlns:a16="http://schemas.microsoft.com/office/drawing/2014/main" id="{351EA324-71BB-C0E5-A628-4E1ADE8D9694}"/>
              </a:ext>
            </a:extLst>
          </p:cNvPr>
          <p:cNvSpPr txBox="1"/>
          <p:nvPr/>
        </p:nvSpPr>
        <p:spPr>
          <a:xfrm>
            <a:off x="5043118" y="4285645"/>
            <a:ext cx="2525582" cy="47705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“Celebrate!”</a:t>
            </a:r>
          </a:p>
        </p:txBody>
      </p:sp>
      <p:sp>
        <p:nvSpPr>
          <p:cNvPr id="28" name="TextBox 27">
            <a:extLst>
              <a:ext uri="{FF2B5EF4-FFF2-40B4-BE49-F238E27FC236}">
                <a16:creationId xmlns:a16="http://schemas.microsoft.com/office/drawing/2014/main" id="{D0F7CD71-7B2F-5138-F808-D1B273786920}"/>
              </a:ext>
            </a:extLst>
          </p:cNvPr>
          <p:cNvSpPr txBox="1"/>
          <p:nvPr/>
        </p:nvSpPr>
        <p:spPr>
          <a:xfrm>
            <a:off x="5467749" y="5492245"/>
            <a:ext cx="5622737" cy="86177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“When are you going to resign? </a:t>
            </a:r>
          </a:p>
          <a:p>
            <a:pPr algn="ctr"/>
            <a:r>
              <a:rPr lang="en-US" sz="2500" b="1" i="1" dirty="0">
                <a:solidFill>
                  <a:srgbClr val="000000"/>
                </a:solidFill>
                <a:latin typeface="Century Gothic" panose="020B0502020202020204" pitchFamily="34" charset="0"/>
                <a:cs typeface="Comic Sans MS"/>
              </a:rPr>
              <a:t>You need Resignation Training.”</a:t>
            </a:r>
          </a:p>
        </p:txBody>
      </p:sp>
      <p:sp>
        <p:nvSpPr>
          <p:cNvPr id="3" name="TextBox 2">
            <a:extLst>
              <a:ext uri="{FF2B5EF4-FFF2-40B4-BE49-F238E27FC236}">
                <a16:creationId xmlns:a16="http://schemas.microsoft.com/office/drawing/2014/main" id="{1C5CDE18-C561-8C1E-200D-F81A17293527}"/>
              </a:ext>
            </a:extLst>
          </p:cNvPr>
          <p:cNvSpPr txBox="1"/>
          <p:nvPr/>
        </p:nvSpPr>
        <p:spPr>
          <a:xfrm>
            <a:off x="838200" y="1998849"/>
            <a:ext cx="495875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Resignation Training</a:t>
            </a:r>
          </a:p>
        </p:txBody>
      </p:sp>
      <p:sp>
        <p:nvSpPr>
          <p:cNvPr id="4" name="TextBox 3">
            <a:extLst>
              <a:ext uri="{FF2B5EF4-FFF2-40B4-BE49-F238E27FC236}">
                <a16:creationId xmlns:a16="http://schemas.microsoft.com/office/drawing/2014/main" id="{267AC706-94D6-77DE-C167-5E388E0C7709}"/>
              </a:ext>
            </a:extLst>
          </p:cNvPr>
          <p:cNvSpPr txBox="1"/>
          <p:nvPr/>
        </p:nvSpPr>
        <p:spPr>
          <a:xfrm>
            <a:off x="914596" y="5771675"/>
            <a:ext cx="3235838"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Call 2:</a:t>
            </a:r>
          </a:p>
        </p:txBody>
      </p:sp>
      <p:pic>
        <p:nvPicPr>
          <p:cNvPr id="15" name="Picture 14" descr="A group of balloons with ribbons&#10;&#10;Description automatically generated">
            <a:extLst>
              <a:ext uri="{FF2B5EF4-FFF2-40B4-BE49-F238E27FC236}">
                <a16:creationId xmlns:a16="http://schemas.microsoft.com/office/drawing/2014/main" id="{EA0F89BA-5EAA-6CE0-91D8-E88E38D07F5A}"/>
              </a:ext>
            </a:extLst>
          </p:cNvPr>
          <p:cNvPicPr>
            <a:picLocks noChangeAspect="1"/>
          </p:cNvPicPr>
          <p:nvPr/>
        </p:nvPicPr>
        <p:blipFill>
          <a:blip r:embed="rId3"/>
          <a:stretch>
            <a:fillRect/>
          </a:stretch>
        </p:blipFill>
        <p:spPr>
          <a:xfrm>
            <a:off x="8131375" y="2294067"/>
            <a:ext cx="3912883" cy="2599068"/>
          </a:xfrm>
          <a:prstGeom prst="rect">
            <a:avLst/>
          </a:prstGeom>
        </p:spPr>
      </p:pic>
    </p:spTree>
    <p:extLst>
      <p:ext uri="{BB962C8B-B14F-4D97-AF65-F5344CB8AC3E}">
        <p14:creationId xmlns:p14="http://schemas.microsoft.com/office/powerpoint/2010/main" val="1673141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5" name="TextBox 4">
            <a:extLst>
              <a:ext uri="{FF2B5EF4-FFF2-40B4-BE49-F238E27FC236}">
                <a16:creationId xmlns:a16="http://schemas.microsoft.com/office/drawing/2014/main" id="{4013B246-9A11-E8E1-9D33-B5996C4A2BDE}"/>
              </a:ext>
            </a:extLst>
          </p:cNvPr>
          <p:cNvSpPr txBox="1"/>
          <p:nvPr/>
        </p:nvSpPr>
        <p:spPr>
          <a:xfrm>
            <a:off x="5486400" y="2047023"/>
            <a:ext cx="6570608" cy="1477328"/>
          </a:xfrm>
          <a:prstGeom prst="rect">
            <a:avLst/>
          </a:prstGeom>
          <a:noFill/>
          <a:ln w="50800">
            <a:solidFill>
              <a:schemeClr val="tx1"/>
            </a:solidFill>
          </a:ln>
        </p:spPr>
        <p:txBody>
          <a:bodyPr wrap="square" rtlCol="0">
            <a:spAutoFit/>
          </a:bodyPr>
          <a:lstStyle/>
          <a:p>
            <a:pPr algn="ctr"/>
            <a:r>
              <a:rPr lang="en-US" sz="3000" b="1" dirty="0">
                <a:solidFill>
                  <a:srgbClr val="0070C0"/>
                </a:solidFill>
                <a:latin typeface="Century Gothic" panose="020B0502020202020204" pitchFamily="34" charset="0"/>
                <a:cs typeface="Comic Sans MS"/>
              </a:rPr>
              <a:t>This is a SHORT INFORMATIONAL MEETING. It is not an EXIT INTERVIEW.</a:t>
            </a:r>
          </a:p>
        </p:txBody>
      </p:sp>
      <p:sp>
        <p:nvSpPr>
          <p:cNvPr id="9" name="TextBox 8">
            <a:extLst>
              <a:ext uri="{FF2B5EF4-FFF2-40B4-BE49-F238E27FC236}">
                <a16:creationId xmlns:a16="http://schemas.microsoft.com/office/drawing/2014/main" id="{481D4012-6191-FD3D-E18F-1E434A226D8D}"/>
              </a:ext>
            </a:extLst>
          </p:cNvPr>
          <p:cNvSpPr txBox="1"/>
          <p:nvPr/>
        </p:nvSpPr>
        <p:spPr>
          <a:xfrm>
            <a:off x="317020" y="3058525"/>
            <a:ext cx="4862423" cy="1938992"/>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What is your relationship like with your boss? Do you want to make this painless?</a:t>
            </a:r>
          </a:p>
        </p:txBody>
      </p:sp>
      <p:sp>
        <p:nvSpPr>
          <p:cNvPr id="3" name="TextBox 2">
            <a:extLst>
              <a:ext uri="{FF2B5EF4-FFF2-40B4-BE49-F238E27FC236}">
                <a16:creationId xmlns:a16="http://schemas.microsoft.com/office/drawing/2014/main" id="{1C5CDE18-C561-8C1E-200D-F81A17293527}"/>
              </a:ext>
            </a:extLst>
          </p:cNvPr>
          <p:cNvSpPr txBox="1"/>
          <p:nvPr/>
        </p:nvSpPr>
        <p:spPr>
          <a:xfrm>
            <a:off x="268857" y="1985281"/>
            <a:ext cx="495875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Resignation Training</a:t>
            </a:r>
          </a:p>
        </p:txBody>
      </p:sp>
      <p:sp>
        <p:nvSpPr>
          <p:cNvPr id="4" name="TextBox 3">
            <a:extLst>
              <a:ext uri="{FF2B5EF4-FFF2-40B4-BE49-F238E27FC236}">
                <a16:creationId xmlns:a16="http://schemas.microsoft.com/office/drawing/2014/main" id="{267AC706-94D6-77DE-C167-5E388E0C7709}"/>
              </a:ext>
            </a:extLst>
          </p:cNvPr>
          <p:cNvSpPr txBox="1"/>
          <p:nvPr/>
        </p:nvSpPr>
        <p:spPr>
          <a:xfrm>
            <a:off x="317020" y="5358014"/>
            <a:ext cx="3235838" cy="1015663"/>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Get to the point: “I’m leaving”.</a:t>
            </a:r>
          </a:p>
        </p:txBody>
      </p:sp>
      <p:sp>
        <p:nvSpPr>
          <p:cNvPr id="6" name="TextBox 5">
            <a:extLst>
              <a:ext uri="{FF2B5EF4-FFF2-40B4-BE49-F238E27FC236}">
                <a16:creationId xmlns:a16="http://schemas.microsoft.com/office/drawing/2014/main" id="{F5739476-1223-9087-B01D-FF6265268784}"/>
              </a:ext>
            </a:extLst>
          </p:cNvPr>
          <p:cNvSpPr txBox="1"/>
          <p:nvPr/>
        </p:nvSpPr>
        <p:spPr>
          <a:xfrm>
            <a:off x="3916393" y="5660949"/>
            <a:ext cx="8140615" cy="1015663"/>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You are not at liberty to discuss where you are going or what they are paying you.</a:t>
            </a:r>
          </a:p>
        </p:txBody>
      </p:sp>
      <p:pic>
        <p:nvPicPr>
          <p:cNvPr id="8" name="Picture 7" descr="A close-up of a pencil&#10;&#10;Description automatically generated">
            <a:extLst>
              <a:ext uri="{FF2B5EF4-FFF2-40B4-BE49-F238E27FC236}">
                <a16:creationId xmlns:a16="http://schemas.microsoft.com/office/drawing/2014/main" id="{C4261608-C041-9A1E-6498-51183A057D1A}"/>
              </a:ext>
            </a:extLst>
          </p:cNvPr>
          <p:cNvPicPr>
            <a:picLocks noChangeAspect="1"/>
          </p:cNvPicPr>
          <p:nvPr/>
        </p:nvPicPr>
        <p:blipFill>
          <a:blip r:embed="rId3"/>
          <a:stretch>
            <a:fillRect/>
          </a:stretch>
        </p:blipFill>
        <p:spPr>
          <a:xfrm>
            <a:off x="6625000" y="3860591"/>
            <a:ext cx="3997473" cy="1388596"/>
          </a:xfrm>
          <a:prstGeom prst="rect">
            <a:avLst/>
          </a:prstGeom>
          <a:ln w="63500">
            <a:solidFill>
              <a:srgbClr val="00B0F0"/>
            </a:solidFill>
          </a:ln>
        </p:spPr>
      </p:pic>
    </p:spTree>
    <p:extLst>
      <p:ext uri="{BB962C8B-B14F-4D97-AF65-F5344CB8AC3E}">
        <p14:creationId xmlns:p14="http://schemas.microsoft.com/office/powerpoint/2010/main" val="38236420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3371</TotalTime>
  <Words>632</Words>
  <Application>Microsoft Macintosh PowerPoint</Application>
  <PresentationFormat>Widescreen</PresentationFormat>
  <Paragraphs>97</Paragraphs>
  <Slides>13</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Aptos Display</vt:lpstr>
      <vt:lpstr>Arial</vt:lpstr>
      <vt:lpstr>Arial Rounded MT Bold</vt:lpstr>
      <vt:lpstr>Century Gothic</vt:lpstr>
      <vt:lpstr>Office Theme</vt:lpstr>
      <vt:lpstr>Part 2</vt:lpstr>
      <vt:lpstr>THE END GAME and CLOSING DEALS </vt:lpstr>
      <vt:lpstr>THE END GAME and CLOSING DEALS </vt:lpstr>
      <vt:lpstr>THE END GAME and CLOSING DEALS </vt:lpstr>
      <vt:lpstr>THE END GAME and CLOSING DEALS </vt:lpstr>
      <vt:lpstr>THE END GAME and CLOSING DEALS </vt:lpstr>
      <vt:lpstr>THE END GAME and CLOSING DEALS </vt:lpstr>
      <vt:lpstr>THE END GAME and CLOSING DEALS </vt:lpstr>
      <vt:lpstr>THE END GAME and CLOSING DEALS </vt:lpstr>
      <vt:lpstr>THE END GAME and CLOSING DEALS </vt:lpstr>
      <vt:lpstr>THE END GAME and CLOSING DEALS </vt:lpstr>
      <vt:lpstr>THE END GAME and CLOSING DEALS </vt:lpstr>
      <vt:lpstr>THE END GAME and CLOSING DEALS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Kelly Tambourlas</dc:creator>
  <cp:lastModifiedBy>Kelly Tambourlas</cp:lastModifiedBy>
  <cp:revision>110</cp:revision>
  <dcterms:created xsi:type="dcterms:W3CDTF">2024-08-12T10:45:38Z</dcterms:created>
  <dcterms:modified xsi:type="dcterms:W3CDTF">2024-08-19T11:04:29Z</dcterms:modified>
</cp:coreProperties>
</file>