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327" r:id="rId4"/>
    <p:sldId id="328" r:id="rId5"/>
    <p:sldId id="329" r:id="rId6"/>
    <p:sldId id="330" r:id="rId7"/>
    <p:sldId id="331" r:id="rId8"/>
    <p:sldId id="332" r:id="rId9"/>
    <p:sldId id="33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459"/>
    <p:restoredTop sz="94577"/>
  </p:normalViewPr>
  <p:slideViewPr>
    <p:cSldViewPr snapToGrid="0">
      <p:cViewPr varScale="1">
        <p:scale>
          <a:sx n="69" d="100"/>
          <a:sy n="69" d="100"/>
        </p:scale>
        <p:origin x="216" y="1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7"/>
            <a:ext cx="6143625" cy="2625015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JOB ORDER QUALIFYING</a:t>
            </a:r>
            <a:b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</a:br>
            <a:r>
              <a:rPr lang="en-US" sz="61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THE BASICS </a:t>
            </a:r>
          </a:p>
        </p:txBody>
      </p:sp>
      <p:pic>
        <p:nvPicPr>
          <p:cNvPr id="1026" name="Picture 2" descr="What writing with pen and paper teaches ...">
            <a:extLst>
              <a:ext uri="{FF2B5EF4-FFF2-40B4-BE49-F238E27FC236}">
                <a16:creationId xmlns:a16="http://schemas.microsoft.com/office/drawing/2014/main" id="{37CD1F8F-1C3D-5644-D07C-D06B75839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587" y="3608519"/>
            <a:ext cx="6066848" cy="2625014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85082" y="1935706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Job Order Fill Ratio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DF8B5-1FF4-CCC8-A95E-17E951EF059C}"/>
              </a:ext>
            </a:extLst>
          </p:cNvPr>
          <p:cNvSpPr txBox="1"/>
          <p:nvPr/>
        </p:nvSpPr>
        <p:spPr>
          <a:xfrm>
            <a:off x="6804447" y="2062717"/>
            <a:ext cx="4855985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We fill 10 – 20% of the Job Orders we write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574794" y="4334048"/>
            <a:ext cx="515142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3. The client’s compelling. The Job is not.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4B6781-9393-B81F-2B21-52B79F581865}"/>
              </a:ext>
            </a:extLst>
          </p:cNvPr>
          <p:cNvSpPr txBox="1"/>
          <p:nvPr/>
        </p:nvSpPr>
        <p:spPr>
          <a:xfrm>
            <a:off x="595307" y="2893792"/>
            <a:ext cx="4573556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1. They were never real.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595307" y="3613920"/>
            <a:ext cx="399474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2. It’s too early, or…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4863686" y="3634055"/>
            <a:ext cx="2712633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…It’s too late.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593455" y="5559609"/>
            <a:ext cx="3667207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4. Fees were never established.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465A7-A8C2-29B1-4EA3-DCD311085C1C}"/>
              </a:ext>
            </a:extLst>
          </p:cNvPr>
          <p:cNvSpPr txBox="1"/>
          <p:nvPr/>
        </p:nvSpPr>
        <p:spPr>
          <a:xfrm>
            <a:off x="4542851" y="6105593"/>
            <a:ext cx="6182537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5. What they want doesn’t exist.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5DECB3B-29BE-4539-C0DB-4BA5DA0A3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786" y="3544409"/>
            <a:ext cx="3901753" cy="2268219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08882" y="2191708"/>
            <a:ext cx="521091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Average Recruiters…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785553" y="4097968"/>
            <a:ext cx="571188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2. I’ll take it, but I won’t work 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4B6781-9393-B81F-2B21-52B79F581865}"/>
              </a:ext>
            </a:extLst>
          </p:cNvPr>
          <p:cNvSpPr txBox="1"/>
          <p:nvPr/>
        </p:nvSpPr>
        <p:spPr>
          <a:xfrm>
            <a:off x="6363478" y="1993390"/>
            <a:ext cx="5210918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Are in the business of hiring clients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785553" y="3291504"/>
            <a:ext cx="5577923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1. Client centered mentality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785553" y="4881750"/>
            <a:ext cx="5776851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3. I’ll only look on the Internet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465A7-A8C2-29B1-4EA3-DCD311085C1C}"/>
              </a:ext>
            </a:extLst>
          </p:cNvPr>
          <p:cNvSpPr txBox="1"/>
          <p:nvPr/>
        </p:nvSpPr>
        <p:spPr>
          <a:xfrm>
            <a:off x="5635602" y="5795588"/>
            <a:ext cx="636435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Are in the business of firing clients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5909BE-9907-3F11-018E-6AF4E99DA7C0}"/>
              </a:ext>
            </a:extLst>
          </p:cNvPr>
          <p:cNvSpPr txBox="1"/>
          <p:nvPr/>
        </p:nvSpPr>
        <p:spPr>
          <a:xfrm>
            <a:off x="808882" y="5782427"/>
            <a:ext cx="464019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Good Recruiters…</a:t>
            </a:r>
          </a:p>
        </p:txBody>
      </p:sp>
      <p:pic>
        <p:nvPicPr>
          <p:cNvPr id="2050" name="Picture 2" descr="Firing a Client - Oh What a Feeling!">
            <a:extLst>
              <a:ext uri="{FF2B5EF4-FFF2-40B4-BE49-F238E27FC236}">
                <a16:creationId xmlns:a16="http://schemas.microsoft.com/office/drawing/2014/main" id="{B877740D-1205-C141-10D8-89629F724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993" y="3155182"/>
            <a:ext cx="3454818" cy="243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44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1" y="1911255"/>
            <a:ext cx="10515599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Qualifying Job Orders: The single biggest mistake recruiters make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783998" y="4451910"/>
            <a:ext cx="5302007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The best recruiters look for reasons NOT to work a job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785552" y="3291504"/>
            <a:ext cx="6044455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Don’t get desperate! </a:t>
            </a:r>
          </a:p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The numbers will not catch up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5785186" y="5612316"/>
            <a:ext cx="5774095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You are representing THEIR company in the marketplace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3F5493-CED8-25A6-FB89-0296CF789A4D}"/>
              </a:ext>
            </a:extLst>
          </p:cNvPr>
          <p:cNvSpPr txBox="1"/>
          <p:nvPr/>
        </p:nvSpPr>
        <p:spPr>
          <a:xfrm>
            <a:off x="632719" y="5689260"/>
            <a:ext cx="44116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want your business. </a:t>
            </a:r>
          </a:p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don’t NEED your business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1749331F-818F-6416-2878-0454E3816903}"/>
              </a:ext>
            </a:extLst>
          </p:cNvPr>
          <p:cNvSpPr/>
          <p:nvPr/>
        </p:nvSpPr>
        <p:spPr>
          <a:xfrm>
            <a:off x="715169" y="5612316"/>
            <a:ext cx="4246716" cy="1087507"/>
          </a:xfrm>
          <a:prstGeom prst="wedgeRoundRectCallout">
            <a:avLst>
              <a:gd name="adj1" fmla="val 61552"/>
              <a:gd name="adj2" fmla="val 1318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D001A77-7530-37C6-7935-05C6DEFA9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548" y="3414777"/>
            <a:ext cx="3971254" cy="1898453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4251449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2" y="1911255"/>
            <a:ext cx="5889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URGENCY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38200" y="3605066"/>
            <a:ext cx="6271727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What is your target date for hire?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838200" y="2851246"/>
            <a:ext cx="3375901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Why is it open?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836851" y="4365427"/>
            <a:ext cx="5774095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How long has it been open?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C9921-684A-FE84-21D9-46ECDEE1A96F}"/>
              </a:ext>
            </a:extLst>
          </p:cNvPr>
          <p:cNvSpPr txBox="1"/>
          <p:nvPr/>
        </p:nvSpPr>
        <p:spPr>
          <a:xfrm>
            <a:off x="836850" y="5119247"/>
            <a:ext cx="5774095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Who’s doing the job now?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FC7301-C5AE-0BBA-3BA9-1D897BC4E4E0}"/>
              </a:ext>
            </a:extLst>
          </p:cNvPr>
          <p:cNvSpPr txBox="1"/>
          <p:nvPr/>
        </p:nvSpPr>
        <p:spPr>
          <a:xfrm>
            <a:off x="836850" y="5986145"/>
            <a:ext cx="6271727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THE KEY URGENCY QUESTION…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60F754-C1E2-EE22-922B-D1AF0D33C794}"/>
              </a:ext>
            </a:extLst>
          </p:cNvPr>
          <p:cNvSpPr txBox="1"/>
          <p:nvPr/>
        </p:nvSpPr>
        <p:spPr>
          <a:xfrm>
            <a:off x="7427167" y="4831983"/>
            <a:ext cx="4441372" cy="17081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FF0000"/>
                </a:solidFill>
                <a:latin typeface="Century Gothic" panose="020B0502020202020204" pitchFamily="34" charset="0"/>
                <a:cs typeface="Comic Sans MS"/>
              </a:rPr>
              <a:t>What are the consequences if you don’t fill it?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3DEBE2A-060F-7179-60B9-DE9527DB1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088" y="2026017"/>
            <a:ext cx="3957529" cy="2557173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2552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2" y="1911255"/>
            <a:ext cx="5889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HISTORY OF THE POSITION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71267" y="3645046"/>
            <a:ext cx="8253702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What other resources are you using to fill 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838200" y="2774897"/>
            <a:ext cx="7820608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Where am I catching you in the process?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838201" y="4388561"/>
            <a:ext cx="3547188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Have you looked internally?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C9921-684A-FE84-21D9-46ECDEE1A96F}"/>
              </a:ext>
            </a:extLst>
          </p:cNvPr>
          <p:cNvSpPr txBox="1"/>
          <p:nvPr/>
        </p:nvSpPr>
        <p:spPr>
          <a:xfrm>
            <a:off x="871267" y="5593741"/>
            <a:ext cx="4705533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How many people have you interviewed?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FC7301-C5AE-0BBA-3BA9-1D897BC4E4E0}"/>
              </a:ext>
            </a:extLst>
          </p:cNvPr>
          <p:cNvSpPr txBox="1"/>
          <p:nvPr/>
        </p:nvSpPr>
        <p:spPr>
          <a:xfrm>
            <a:off x="5151270" y="4781158"/>
            <a:ext cx="6120884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Have you extended any offers?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FC72F3-20DD-D5EE-E0E6-96B98C94DCA0}"/>
              </a:ext>
            </a:extLst>
          </p:cNvPr>
          <p:cNvSpPr txBox="1"/>
          <p:nvPr/>
        </p:nvSpPr>
        <p:spPr>
          <a:xfrm>
            <a:off x="5852624" y="5628968"/>
            <a:ext cx="612088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Are you using other agencies? How many?</a:t>
            </a:r>
          </a:p>
        </p:txBody>
      </p:sp>
      <p:pic>
        <p:nvPicPr>
          <p:cNvPr id="6150" name="Picture 6" descr="History Cliparts png images ...">
            <a:extLst>
              <a:ext uri="{FF2B5EF4-FFF2-40B4-BE49-F238E27FC236}">
                <a16:creationId xmlns:a16="http://schemas.microsoft.com/office/drawing/2014/main" id="{10B530E2-5DCF-E379-2C11-9348B3776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300" y="1921673"/>
            <a:ext cx="2933700" cy="276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26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19188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2" y="1911255"/>
            <a:ext cx="5889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SALARY/ COMPENSATION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55306" y="3868107"/>
            <a:ext cx="302892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Commission?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838200" y="2872936"/>
            <a:ext cx="577700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Basic Salary? Gross? Clear?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855306" y="4848462"/>
            <a:ext cx="473859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Car / Car Allowance?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C9921-684A-FE84-21D9-46ECDEE1A96F}"/>
              </a:ext>
            </a:extLst>
          </p:cNvPr>
          <p:cNvSpPr txBox="1"/>
          <p:nvPr/>
        </p:nvSpPr>
        <p:spPr>
          <a:xfrm>
            <a:off x="855306" y="5802648"/>
            <a:ext cx="161067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Bonus?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E2D26D9F-8FDC-AC59-1D86-CB678ABB6E12}"/>
              </a:ext>
            </a:extLst>
          </p:cNvPr>
          <p:cNvSpPr/>
          <p:nvPr/>
        </p:nvSpPr>
        <p:spPr>
          <a:xfrm>
            <a:off x="5796319" y="5236205"/>
            <a:ext cx="5777002" cy="1325562"/>
          </a:xfrm>
          <a:prstGeom prst="wedgeRoundRectCallout">
            <a:avLst>
              <a:gd name="adj1" fmla="val -38242"/>
              <a:gd name="adj2" fmla="val -13379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292302-68AD-52BB-6F41-29BB860D43E3}"/>
              </a:ext>
            </a:extLst>
          </p:cNvPr>
          <p:cNvSpPr txBox="1"/>
          <p:nvPr/>
        </p:nvSpPr>
        <p:spPr>
          <a:xfrm>
            <a:off x="6096000" y="5400268"/>
            <a:ext cx="51945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I find the ideal person, will you go higher?</a:t>
            </a:r>
          </a:p>
        </p:txBody>
      </p:sp>
      <p:pic>
        <p:nvPicPr>
          <p:cNvPr id="8194" name="Picture 2" descr="Salary Cartoon Cliparts png images ...">
            <a:extLst>
              <a:ext uri="{FF2B5EF4-FFF2-40B4-BE49-F238E27FC236}">
                <a16:creationId xmlns:a16="http://schemas.microsoft.com/office/drawing/2014/main" id="{F83CE11E-DF57-9B67-5C20-C1151BB5E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249" y="1209236"/>
            <a:ext cx="2666914" cy="363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633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2" y="1911255"/>
            <a:ext cx="5889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OPPORTUNITY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55306" y="3660803"/>
            <a:ext cx="10498494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Why would someone leave their job to take yours?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838200" y="2778153"/>
            <a:ext cx="11216952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What is it that differentiates you from every other company?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855306" y="4532338"/>
            <a:ext cx="7036837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Why do YOU work where you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C9921-684A-FE84-21D9-46ECDEE1A96F}"/>
              </a:ext>
            </a:extLst>
          </p:cNvPr>
          <p:cNvSpPr txBox="1"/>
          <p:nvPr/>
        </p:nvSpPr>
        <p:spPr>
          <a:xfrm>
            <a:off x="838199" y="5439653"/>
            <a:ext cx="1049849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The challenge, the opportunity, the location, the culture, the environment, the reputation, tools, support?</a:t>
            </a:r>
          </a:p>
        </p:txBody>
      </p:sp>
    </p:spTree>
    <p:extLst>
      <p:ext uri="{BB962C8B-B14F-4D97-AF65-F5344CB8AC3E}">
        <p14:creationId xmlns:p14="http://schemas.microsoft.com/office/powerpoint/2010/main" val="2185218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19188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JOB ORDER QUALIFYING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2" y="1911255"/>
            <a:ext cx="5889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What’s Left?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55307" y="3655949"/>
            <a:ext cx="161067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2. Fees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C7C25-00A0-A421-E4B3-4BD8E100C35E}"/>
              </a:ext>
            </a:extLst>
          </p:cNvPr>
          <p:cNvSpPr txBox="1"/>
          <p:nvPr/>
        </p:nvSpPr>
        <p:spPr>
          <a:xfrm>
            <a:off x="838200" y="2872936"/>
            <a:ext cx="448024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1. The Job Description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BF7AD-DD32-0E45-3021-8007A4DF3413}"/>
              </a:ext>
            </a:extLst>
          </p:cNvPr>
          <p:cNvSpPr txBox="1"/>
          <p:nvPr/>
        </p:nvSpPr>
        <p:spPr>
          <a:xfrm>
            <a:off x="855306" y="4443550"/>
            <a:ext cx="473859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3. Keeping in touch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C9921-684A-FE84-21D9-46ECDEE1A96F}"/>
              </a:ext>
            </a:extLst>
          </p:cNvPr>
          <p:cNvSpPr txBox="1"/>
          <p:nvPr/>
        </p:nvSpPr>
        <p:spPr>
          <a:xfrm>
            <a:off x="855305" y="5215602"/>
            <a:ext cx="5777001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4. Tell the client if it’s bogus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E2D26D9F-8FDC-AC59-1D86-CB678ABB6E12}"/>
              </a:ext>
            </a:extLst>
          </p:cNvPr>
          <p:cNvSpPr/>
          <p:nvPr/>
        </p:nvSpPr>
        <p:spPr>
          <a:xfrm>
            <a:off x="6955561" y="4376206"/>
            <a:ext cx="5075910" cy="2185561"/>
          </a:xfrm>
          <a:prstGeom prst="wedgeRoundRectCallout">
            <a:avLst>
              <a:gd name="adj1" fmla="val -71716"/>
              <a:gd name="adj2" fmla="val -7748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292302-68AD-52BB-6F41-29BB860D43E3}"/>
              </a:ext>
            </a:extLst>
          </p:cNvPr>
          <p:cNvSpPr txBox="1"/>
          <p:nvPr/>
        </p:nvSpPr>
        <p:spPr>
          <a:xfrm>
            <a:off x="7098058" y="4545831"/>
            <a:ext cx="479091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Let's assume I'm successful and I can find a couple of good people for this position, what times are you available for interviews?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E54FB9-C854-EE11-6776-4FCA0D771953}"/>
              </a:ext>
            </a:extLst>
          </p:cNvPr>
          <p:cNvSpPr txBox="1"/>
          <p:nvPr/>
        </p:nvSpPr>
        <p:spPr>
          <a:xfrm>
            <a:off x="838200" y="5998615"/>
            <a:ext cx="4175324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5. Getting </a:t>
            </a:r>
            <a:r>
              <a:rPr lang="en-US" sz="3200" b="1" dirty="0" err="1">
                <a:latin typeface="Century Gothic" panose="020B0502020202020204" pitchFamily="34" charset="0"/>
                <a:cs typeface="Comic Sans MS"/>
              </a:rPr>
              <a:t>Sendouts</a:t>
            </a:r>
            <a:endParaRPr lang="en-US" sz="3200" b="1" dirty="0">
              <a:latin typeface="Century Gothic" panose="020B0502020202020204" pitchFamily="34" charset="0"/>
              <a:cs typeface="Comic Sans MS"/>
            </a:endParaRPr>
          </a:p>
        </p:txBody>
      </p:sp>
      <p:pic>
        <p:nvPicPr>
          <p:cNvPr id="11266" name="Picture 2" descr="Why You Must Stop Obsessing About These 5 Things in SEO">
            <a:extLst>
              <a:ext uri="{FF2B5EF4-FFF2-40B4-BE49-F238E27FC236}">
                <a16:creationId xmlns:a16="http://schemas.microsoft.com/office/drawing/2014/main" id="{F0AF664F-D815-9488-E7AA-890F69C66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628" y="1878236"/>
            <a:ext cx="3937000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65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4858</TotalTime>
  <Words>413</Words>
  <Application>Microsoft Macintosh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Arial Rounded MT Bold</vt:lpstr>
      <vt:lpstr>Century Gothic</vt:lpstr>
      <vt:lpstr>Office Theme</vt:lpstr>
      <vt:lpstr>JOB ORDER QUALIFYING THE BASICS </vt:lpstr>
      <vt:lpstr>JOB ORDER QUALIFYING</vt:lpstr>
      <vt:lpstr>JOB ORDER QUALIFYING</vt:lpstr>
      <vt:lpstr>JOB ORDER QUALIFYING</vt:lpstr>
      <vt:lpstr>JOB ORDER QUALIFYING</vt:lpstr>
      <vt:lpstr>JOB ORDER QUALIFYING</vt:lpstr>
      <vt:lpstr>JOB ORDER QUALIFYING</vt:lpstr>
      <vt:lpstr>JOB ORDER QUALIFYING</vt:lpstr>
      <vt:lpstr>JOB ORDER QUALIFYING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114</cp:revision>
  <dcterms:created xsi:type="dcterms:W3CDTF">2024-08-12T10:45:38Z</dcterms:created>
  <dcterms:modified xsi:type="dcterms:W3CDTF">2024-08-29T08:36:16Z</dcterms:modified>
</cp:coreProperties>
</file>