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78" r:id="rId4"/>
    <p:sldId id="279" r:id="rId5"/>
    <p:sldId id="280" r:id="rId6"/>
    <p:sldId id="281" r:id="rId7"/>
    <p:sldId id="282" r:id="rId8"/>
    <p:sldId id="283" r:id="rId9"/>
    <p:sldId id="284" r:id="rId10"/>
    <p:sldId id="285" r:id="rId11"/>
    <p:sldId id="286" r:id="rId12"/>
    <p:sldId id="287" r:id="rId13"/>
    <p:sldId id="288" r:id="rId14"/>
    <p:sldId id="289" r:id="rId15"/>
    <p:sldId id="290" r:id="rId16"/>
    <p:sldId id="291" r:id="rId17"/>
    <p:sldId id="292" r:id="rId18"/>
    <p:sldId id="293" r:id="rId19"/>
    <p:sldId id="294" r:id="rId20"/>
    <p:sldId id="295" r:id="rId21"/>
    <p:sldId id="29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599"/>
  </p:normalViewPr>
  <p:slideViewPr>
    <p:cSldViewPr snapToGrid="0">
      <p:cViewPr varScale="1">
        <p:scale>
          <a:sx n="93" d="100"/>
          <a:sy n="93" d="100"/>
        </p:scale>
        <p:origin x="216" y="4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6335E-5058-22E8-C739-EF8F1CA2197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C943C77F-B7AA-A68C-3E9A-CA81CF34B4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D3F2B74B-1FFE-80AB-0303-6203E54BB023}"/>
              </a:ext>
            </a:extLst>
          </p:cNvPr>
          <p:cNvSpPr>
            <a:spLocks noGrp="1"/>
          </p:cNvSpPr>
          <p:nvPr>
            <p:ph type="dt" sz="half" idx="10"/>
          </p:nvPr>
        </p:nvSpPr>
        <p:spPr/>
        <p:txBody>
          <a:bodyPr/>
          <a:lstStyle/>
          <a:p>
            <a:fld id="{396414DD-D40B-3446-B690-84515C872602}" type="datetimeFigureOut">
              <a:rPr lang="en-US" smtClean="0"/>
              <a:t>10/4/24</a:t>
            </a:fld>
            <a:endParaRPr lang="en-US"/>
          </a:p>
        </p:txBody>
      </p:sp>
      <p:sp>
        <p:nvSpPr>
          <p:cNvPr id="5" name="Footer Placeholder 4">
            <a:extLst>
              <a:ext uri="{FF2B5EF4-FFF2-40B4-BE49-F238E27FC236}">
                <a16:creationId xmlns:a16="http://schemas.microsoft.com/office/drawing/2014/main" id="{544DAF2F-5D95-91CA-060B-2C24BCF7F0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08F131-AD38-4868-6B09-9CD9CCAEBD25}"/>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1259808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B7B05-9716-4870-A7C7-861103EB1BD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30D734E-6D17-5E4A-75A1-484809A2CDC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C675272-18E5-25E3-FE18-BAE3CA366A5D}"/>
              </a:ext>
            </a:extLst>
          </p:cNvPr>
          <p:cNvSpPr>
            <a:spLocks noGrp="1"/>
          </p:cNvSpPr>
          <p:nvPr>
            <p:ph type="dt" sz="half" idx="10"/>
          </p:nvPr>
        </p:nvSpPr>
        <p:spPr/>
        <p:txBody>
          <a:bodyPr/>
          <a:lstStyle/>
          <a:p>
            <a:fld id="{396414DD-D40B-3446-B690-84515C872602}" type="datetimeFigureOut">
              <a:rPr lang="en-US" smtClean="0"/>
              <a:t>10/4/24</a:t>
            </a:fld>
            <a:endParaRPr lang="en-US"/>
          </a:p>
        </p:txBody>
      </p:sp>
      <p:sp>
        <p:nvSpPr>
          <p:cNvPr id="5" name="Footer Placeholder 4">
            <a:extLst>
              <a:ext uri="{FF2B5EF4-FFF2-40B4-BE49-F238E27FC236}">
                <a16:creationId xmlns:a16="http://schemas.microsoft.com/office/drawing/2014/main" id="{058AA825-CFB7-E4B8-2F55-68A709E772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14A493-EB84-71F4-6FA4-DD5F9477F6EF}"/>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1469242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2020DD-3AA6-CEA9-6871-9D98D2864241}"/>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BD8B676-B4C5-625A-9FE3-0DEA8228A8B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27FDA74-B129-997A-1722-C481BC1FF786}"/>
              </a:ext>
            </a:extLst>
          </p:cNvPr>
          <p:cNvSpPr>
            <a:spLocks noGrp="1"/>
          </p:cNvSpPr>
          <p:nvPr>
            <p:ph type="dt" sz="half" idx="10"/>
          </p:nvPr>
        </p:nvSpPr>
        <p:spPr/>
        <p:txBody>
          <a:bodyPr/>
          <a:lstStyle/>
          <a:p>
            <a:fld id="{396414DD-D40B-3446-B690-84515C872602}" type="datetimeFigureOut">
              <a:rPr lang="en-US" smtClean="0"/>
              <a:t>10/4/24</a:t>
            </a:fld>
            <a:endParaRPr lang="en-US"/>
          </a:p>
        </p:txBody>
      </p:sp>
      <p:sp>
        <p:nvSpPr>
          <p:cNvPr id="5" name="Footer Placeholder 4">
            <a:extLst>
              <a:ext uri="{FF2B5EF4-FFF2-40B4-BE49-F238E27FC236}">
                <a16:creationId xmlns:a16="http://schemas.microsoft.com/office/drawing/2014/main" id="{438BF428-781C-8CFD-0CA0-51AA611685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09DA2A-937E-EC33-2852-86EB5E2C125A}"/>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4276441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7AEA5-B659-666D-B76F-22A3B4E4140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5B19332-0068-7D6A-8BA4-58FD01BDB31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841C3DC-5FF8-BFB6-CA6D-4183B3C7DDB7}"/>
              </a:ext>
            </a:extLst>
          </p:cNvPr>
          <p:cNvSpPr>
            <a:spLocks noGrp="1"/>
          </p:cNvSpPr>
          <p:nvPr>
            <p:ph type="dt" sz="half" idx="10"/>
          </p:nvPr>
        </p:nvSpPr>
        <p:spPr/>
        <p:txBody>
          <a:bodyPr/>
          <a:lstStyle/>
          <a:p>
            <a:fld id="{396414DD-D40B-3446-B690-84515C872602}" type="datetimeFigureOut">
              <a:rPr lang="en-US" smtClean="0"/>
              <a:t>10/4/24</a:t>
            </a:fld>
            <a:endParaRPr lang="en-US"/>
          </a:p>
        </p:txBody>
      </p:sp>
      <p:sp>
        <p:nvSpPr>
          <p:cNvPr id="5" name="Footer Placeholder 4">
            <a:extLst>
              <a:ext uri="{FF2B5EF4-FFF2-40B4-BE49-F238E27FC236}">
                <a16:creationId xmlns:a16="http://schemas.microsoft.com/office/drawing/2014/main" id="{CAEA0855-D6D5-FE39-3C7E-7DC7263C92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D98D3D-9B61-D3F1-F81F-43451DD22118}"/>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2069112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A5B36-949A-09E8-3D23-51EEF89FBC6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320E12A8-9398-5960-A806-270FE0685CB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BDAC4AC-E30A-6C4A-A014-E2FD63ED0E0F}"/>
              </a:ext>
            </a:extLst>
          </p:cNvPr>
          <p:cNvSpPr>
            <a:spLocks noGrp="1"/>
          </p:cNvSpPr>
          <p:nvPr>
            <p:ph type="dt" sz="half" idx="10"/>
          </p:nvPr>
        </p:nvSpPr>
        <p:spPr/>
        <p:txBody>
          <a:bodyPr/>
          <a:lstStyle/>
          <a:p>
            <a:fld id="{396414DD-D40B-3446-B690-84515C872602}" type="datetimeFigureOut">
              <a:rPr lang="en-US" smtClean="0"/>
              <a:t>10/4/24</a:t>
            </a:fld>
            <a:endParaRPr lang="en-US"/>
          </a:p>
        </p:txBody>
      </p:sp>
      <p:sp>
        <p:nvSpPr>
          <p:cNvPr id="5" name="Footer Placeholder 4">
            <a:extLst>
              <a:ext uri="{FF2B5EF4-FFF2-40B4-BE49-F238E27FC236}">
                <a16:creationId xmlns:a16="http://schemas.microsoft.com/office/drawing/2014/main" id="{2C57685B-B41D-556B-419B-3242935392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052CC9-1883-B3DC-7D81-9B958AA02B94}"/>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2128693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C161E-7F71-FD35-21C2-F4804D3228C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656B570-716C-EF55-D306-C39C08D8E90A}"/>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153AE8B2-EE90-9AED-59FB-78C11709DA6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C7E2A995-F0F1-916D-4CEC-E29B78637923}"/>
              </a:ext>
            </a:extLst>
          </p:cNvPr>
          <p:cNvSpPr>
            <a:spLocks noGrp="1"/>
          </p:cNvSpPr>
          <p:nvPr>
            <p:ph type="dt" sz="half" idx="10"/>
          </p:nvPr>
        </p:nvSpPr>
        <p:spPr/>
        <p:txBody>
          <a:bodyPr/>
          <a:lstStyle/>
          <a:p>
            <a:fld id="{396414DD-D40B-3446-B690-84515C872602}" type="datetimeFigureOut">
              <a:rPr lang="en-US" smtClean="0"/>
              <a:t>10/4/24</a:t>
            </a:fld>
            <a:endParaRPr lang="en-US"/>
          </a:p>
        </p:txBody>
      </p:sp>
      <p:sp>
        <p:nvSpPr>
          <p:cNvPr id="6" name="Footer Placeholder 5">
            <a:extLst>
              <a:ext uri="{FF2B5EF4-FFF2-40B4-BE49-F238E27FC236}">
                <a16:creationId xmlns:a16="http://schemas.microsoft.com/office/drawing/2014/main" id="{4073D475-DD0E-C41D-ECB5-9FD1A4B417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145F3D-4404-E541-A6D7-DD5ECAEFA9D9}"/>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2648279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E24DA-7063-AF8A-21EC-518673313898}"/>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1C9F423-EF3E-C50E-0ECC-D3A9BA2BC8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87099F3-B185-A1AC-5923-445404E610C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C717ABE1-4F61-0E3E-AA72-3E7C2E9CFA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B35DD44-CD3A-C812-E373-105EEF0AC68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9EFEB5F1-C473-0CDB-CEF4-7DEC167CFFA6}"/>
              </a:ext>
            </a:extLst>
          </p:cNvPr>
          <p:cNvSpPr>
            <a:spLocks noGrp="1"/>
          </p:cNvSpPr>
          <p:nvPr>
            <p:ph type="dt" sz="half" idx="10"/>
          </p:nvPr>
        </p:nvSpPr>
        <p:spPr/>
        <p:txBody>
          <a:bodyPr/>
          <a:lstStyle/>
          <a:p>
            <a:fld id="{396414DD-D40B-3446-B690-84515C872602}" type="datetimeFigureOut">
              <a:rPr lang="en-US" smtClean="0"/>
              <a:t>10/4/24</a:t>
            </a:fld>
            <a:endParaRPr lang="en-US"/>
          </a:p>
        </p:txBody>
      </p:sp>
      <p:sp>
        <p:nvSpPr>
          <p:cNvPr id="8" name="Footer Placeholder 7">
            <a:extLst>
              <a:ext uri="{FF2B5EF4-FFF2-40B4-BE49-F238E27FC236}">
                <a16:creationId xmlns:a16="http://schemas.microsoft.com/office/drawing/2014/main" id="{64C982EE-7F04-9256-95FA-08C4E994051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EB41536-0B5F-3124-60AD-A6896C10E260}"/>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3567580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3109F-8FFA-2C28-4664-4923275DE9BF}"/>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D08C28FC-267D-88C0-C074-E5350EB93B94}"/>
              </a:ext>
            </a:extLst>
          </p:cNvPr>
          <p:cNvSpPr>
            <a:spLocks noGrp="1"/>
          </p:cNvSpPr>
          <p:nvPr>
            <p:ph type="dt" sz="half" idx="10"/>
          </p:nvPr>
        </p:nvSpPr>
        <p:spPr/>
        <p:txBody>
          <a:bodyPr/>
          <a:lstStyle/>
          <a:p>
            <a:fld id="{396414DD-D40B-3446-B690-84515C872602}" type="datetimeFigureOut">
              <a:rPr lang="en-US" smtClean="0"/>
              <a:t>10/4/24</a:t>
            </a:fld>
            <a:endParaRPr lang="en-US"/>
          </a:p>
        </p:txBody>
      </p:sp>
      <p:sp>
        <p:nvSpPr>
          <p:cNvPr id="4" name="Footer Placeholder 3">
            <a:extLst>
              <a:ext uri="{FF2B5EF4-FFF2-40B4-BE49-F238E27FC236}">
                <a16:creationId xmlns:a16="http://schemas.microsoft.com/office/drawing/2014/main" id="{B1F4D728-3C75-9222-1BF6-9958058218D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1C172EF-FC91-0400-FE24-5B70536A78E9}"/>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3069755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D68F2C-09C6-A6FA-200E-A5A0D60A3192}"/>
              </a:ext>
            </a:extLst>
          </p:cNvPr>
          <p:cNvSpPr>
            <a:spLocks noGrp="1"/>
          </p:cNvSpPr>
          <p:nvPr>
            <p:ph type="dt" sz="half" idx="10"/>
          </p:nvPr>
        </p:nvSpPr>
        <p:spPr/>
        <p:txBody>
          <a:bodyPr/>
          <a:lstStyle/>
          <a:p>
            <a:fld id="{396414DD-D40B-3446-B690-84515C872602}" type="datetimeFigureOut">
              <a:rPr lang="en-US" smtClean="0"/>
              <a:t>10/4/24</a:t>
            </a:fld>
            <a:endParaRPr lang="en-US"/>
          </a:p>
        </p:txBody>
      </p:sp>
      <p:sp>
        <p:nvSpPr>
          <p:cNvPr id="3" name="Footer Placeholder 2">
            <a:extLst>
              <a:ext uri="{FF2B5EF4-FFF2-40B4-BE49-F238E27FC236}">
                <a16:creationId xmlns:a16="http://schemas.microsoft.com/office/drawing/2014/main" id="{23672E2A-401E-79B2-2AB2-06E83E2611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CD3A428-4929-C932-E396-E2129B7482CB}"/>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2051305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1FCD7-35B7-8212-20E4-FBE169AAB1B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7AAB746B-C8CA-00E5-41B1-6BD78B51AD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4163862B-5A06-8176-84F6-0AE2071339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B2F2FC3-4CA8-4D5C-EB2B-637399D1D7D2}"/>
              </a:ext>
            </a:extLst>
          </p:cNvPr>
          <p:cNvSpPr>
            <a:spLocks noGrp="1"/>
          </p:cNvSpPr>
          <p:nvPr>
            <p:ph type="dt" sz="half" idx="10"/>
          </p:nvPr>
        </p:nvSpPr>
        <p:spPr/>
        <p:txBody>
          <a:bodyPr/>
          <a:lstStyle/>
          <a:p>
            <a:fld id="{396414DD-D40B-3446-B690-84515C872602}" type="datetimeFigureOut">
              <a:rPr lang="en-US" smtClean="0"/>
              <a:t>10/4/24</a:t>
            </a:fld>
            <a:endParaRPr lang="en-US"/>
          </a:p>
        </p:txBody>
      </p:sp>
      <p:sp>
        <p:nvSpPr>
          <p:cNvPr id="6" name="Footer Placeholder 5">
            <a:extLst>
              <a:ext uri="{FF2B5EF4-FFF2-40B4-BE49-F238E27FC236}">
                <a16:creationId xmlns:a16="http://schemas.microsoft.com/office/drawing/2014/main" id="{6AA101CC-13DC-6036-5CBB-D12F9AAF53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0651EE-E714-9D65-E7F3-9628BEB58206}"/>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1949169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A80A1-466A-0673-6F93-B53E7844C8F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BD756BB8-6C83-AC5E-C096-A998D65BF5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4BCDA7E-325C-C121-4F57-7EF379FEEC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9F5E0DB-14C5-493F-6BF6-C03653656C55}"/>
              </a:ext>
            </a:extLst>
          </p:cNvPr>
          <p:cNvSpPr>
            <a:spLocks noGrp="1"/>
          </p:cNvSpPr>
          <p:nvPr>
            <p:ph type="dt" sz="half" idx="10"/>
          </p:nvPr>
        </p:nvSpPr>
        <p:spPr/>
        <p:txBody>
          <a:bodyPr/>
          <a:lstStyle/>
          <a:p>
            <a:fld id="{396414DD-D40B-3446-B690-84515C872602}" type="datetimeFigureOut">
              <a:rPr lang="en-US" smtClean="0"/>
              <a:t>10/4/24</a:t>
            </a:fld>
            <a:endParaRPr lang="en-US"/>
          </a:p>
        </p:txBody>
      </p:sp>
      <p:sp>
        <p:nvSpPr>
          <p:cNvPr id="6" name="Footer Placeholder 5">
            <a:extLst>
              <a:ext uri="{FF2B5EF4-FFF2-40B4-BE49-F238E27FC236}">
                <a16:creationId xmlns:a16="http://schemas.microsoft.com/office/drawing/2014/main" id="{84820236-C501-7BA8-C6DD-4E56A26071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7C4358-E892-4642-3AC3-2B847755E7B8}"/>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1156753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60E85A-B524-9494-E735-5D0157B365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C56E272-E52B-F810-565E-6EB97FB01C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99ABBD0-E1D2-2485-9126-EB8D90E090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96414DD-D40B-3446-B690-84515C872602}" type="datetimeFigureOut">
              <a:rPr lang="en-US" smtClean="0"/>
              <a:t>10/4/24</a:t>
            </a:fld>
            <a:endParaRPr lang="en-US"/>
          </a:p>
        </p:txBody>
      </p:sp>
      <p:sp>
        <p:nvSpPr>
          <p:cNvPr id="5" name="Footer Placeholder 4">
            <a:extLst>
              <a:ext uri="{FF2B5EF4-FFF2-40B4-BE49-F238E27FC236}">
                <a16:creationId xmlns:a16="http://schemas.microsoft.com/office/drawing/2014/main" id="{11D66C3C-A861-C18E-9883-8BE566B435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5369A97-E6B2-854E-42AD-92022B58D7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5CD8858-8B60-F542-BCDA-53286A0E169D}" type="slidenum">
              <a:rPr lang="en-US" smtClean="0"/>
              <a:t>‹#›</a:t>
            </a:fld>
            <a:endParaRPr lang="en-US"/>
          </a:p>
        </p:txBody>
      </p:sp>
    </p:spTree>
    <p:extLst>
      <p:ext uri="{BB962C8B-B14F-4D97-AF65-F5344CB8AC3E}">
        <p14:creationId xmlns:p14="http://schemas.microsoft.com/office/powerpoint/2010/main" val="646505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4" name="Rectangle 53">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49D730-7C33-4EBA-D357-944AC54E6DE2}"/>
              </a:ext>
            </a:extLst>
          </p:cNvPr>
          <p:cNvSpPr>
            <a:spLocks noGrp="1"/>
          </p:cNvSpPr>
          <p:nvPr>
            <p:ph type="ctrTitle"/>
          </p:nvPr>
        </p:nvSpPr>
        <p:spPr>
          <a:xfrm>
            <a:off x="838199" y="447316"/>
            <a:ext cx="6143625" cy="3427987"/>
          </a:xfrm>
          <a:ln w="63500">
            <a:solidFill>
              <a:schemeClr val="bg1"/>
            </a:solidFill>
          </a:ln>
        </p:spPr>
        <p:txBody>
          <a:bodyPr>
            <a:normAutofit fontScale="90000"/>
          </a:bodyPr>
          <a:lstStyle/>
          <a:p>
            <a:r>
              <a:rPr lang="en-US" sz="6700" b="1" dirty="0">
                <a:solidFill>
                  <a:srgbClr val="00B0F0"/>
                </a:solidFill>
                <a:latin typeface="Arial Rounded MT Bold" panose="020F0704030504030204" pitchFamily="34" charset="77"/>
              </a:rPr>
              <a:t>JOB ORDER: </a:t>
            </a:r>
            <a:r>
              <a:rPr lang="en-US" sz="6700" b="1" i="1" dirty="0">
                <a:solidFill>
                  <a:schemeClr val="bg1"/>
                </a:solidFill>
                <a:latin typeface="Arial Rounded MT Bold" panose="020F0704030504030204" pitchFamily="34" charset="77"/>
              </a:rPr>
              <a:t>POINT OF VIEW </a:t>
            </a:r>
            <a:r>
              <a:rPr lang="en-US" sz="6700" b="1" dirty="0">
                <a:solidFill>
                  <a:schemeClr val="bg1"/>
                </a:solidFill>
                <a:latin typeface="Arial Rounded MT Bold" panose="020F0704030504030204" pitchFamily="34" charset="77"/>
              </a:rPr>
              <a:t>QUALIFYING</a:t>
            </a:r>
          </a:p>
        </p:txBody>
      </p:sp>
      <p:grpSp>
        <p:nvGrpSpPr>
          <p:cNvPr id="56" name="Group 55">
            <a:extLst>
              <a:ext uri="{FF2B5EF4-FFF2-40B4-BE49-F238E27FC236}">
                <a16:creationId xmlns:a16="http://schemas.microsoft.com/office/drawing/2014/main" id="{7E1A958F-B13C-493F-9379-F8B2A8E255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20000" y="-1"/>
            <a:ext cx="4572000" cy="6858001"/>
            <a:chOff x="7620000" y="-1"/>
            <a:chExt cx="4572000" cy="6858001"/>
          </a:xfrm>
          <a:effectLst>
            <a:outerShdw blurRad="381000" dist="152400" dir="10800000" algn="ctr" rotWithShape="0">
              <a:srgbClr val="000000">
                <a:alpha val="10000"/>
              </a:srgbClr>
            </a:outerShdw>
          </a:effectLst>
        </p:grpSpPr>
        <p:grpSp>
          <p:nvGrpSpPr>
            <p:cNvPr id="57" name="Group 56">
              <a:extLst>
                <a:ext uri="{FF2B5EF4-FFF2-40B4-BE49-F238E27FC236}">
                  <a16:creationId xmlns:a16="http://schemas.microsoft.com/office/drawing/2014/main" id="{2FB5EAED-0736-41E4-9FF1-75ABE9B8F08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7648048" y="0"/>
              <a:ext cx="4543952" cy="6858000"/>
              <a:chOff x="7648048" y="0"/>
              <a:chExt cx="4543952" cy="6858000"/>
            </a:xfrm>
          </p:grpSpPr>
          <p:sp>
            <p:nvSpPr>
              <p:cNvPr id="61" name="Freeform: Shape 60">
                <a:extLst>
                  <a:ext uri="{FF2B5EF4-FFF2-40B4-BE49-F238E27FC236}">
                    <a16:creationId xmlns:a16="http://schemas.microsoft.com/office/drawing/2014/main" id="{9A11F6D4-9A5C-47E6-8FE1-23C1050E98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648048" y="0"/>
                <a:ext cx="4543952" cy="6858000"/>
              </a:xfrm>
              <a:custGeom>
                <a:avLst/>
                <a:gdLst>
                  <a:gd name="connsiteX0" fmla="*/ 328959 w 4543952"/>
                  <a:gd name="connsiteY0" fmla="*/ 6564619 h 6858000"/>
                  <a:gd name="connsiteX1" fmla="*/ 306480 w 4543952"/>
                  <a:gd name="connsiteY1" fmla="*/ 6588624 h 6858000"/>
                  <a:gd name="connsiteX2" fmla="*/ 289858 w 4543952"/>
                  <a:gd name="connsiteY2" fmla="*/ 6625223 h 6858000"/>
                  <a:gd name="connsiteX3" fmla="*/ 289858 w 4543952"/>
                  <a:gd name="connsiteY3" fmla="*/ 6625224 h 6858000"/>
                  <a:gd name="connsiteX4" fmla="*/ 289870 w 4543952"/>
                  <a:gd name="connsiteY4" fmla="*/ 6645551 h 6858000"/>
                  <a:gd name="connsiteX5" fmla="*/ 296953 w 4543952"/>
                  <a:gd name="connsiteY5" fmla="*/ 6662539 h 6858000"/>
                  <a:gd name="connsiteX6" fmla="*/ 296953 w 4543952"/>
                  <a:gd name="connsiteY6" fmla="*/ 6662541 h 6858000"/>
                  <a:gd name="connsiteX7" fmla="*/ 296954 w 4543952"/>
                  <a:gd name="connsiteY7" fmla="*/ 6662543 h 6858000"/>
                  <a:gd name="connsiteX8" fmla="*/ 311551 w 4543952"/>
                  <a:gd name="connsiteY8" fmla="*/ 6702975 h 6858000"/>
                  <a:gd name="connsiteX9" fmla="*/ 297715 w 4543952"/>
                  <a:gd name="connsiteY9" fmla="*/ 6742551 h 6858000"/>
                  <a:gd name="connsiteX10" fmla="*/ 297714 w 4543952"/>
                  <a:gd name="connsiteY10" fmla="*/ 6742554 h 6858000"/>
                  <a:gd name="connsiteX11" fmla="*/ 283011 w 4543952"/>
                  <a:gd name="connsiteY11" fmla="*/ 6776799 h 6858000"/>
                  <a:gd name="connsiteX12" fmla="*/ 278238 w 4543952"/>
                  <a:gd name="connsiteY12" fmla="*/ 6812061 h 6858000"/>
                  <a:gd name="connsiteX13" fmla="*/ 278237 w 4543952"/>
                  <a:gd name="connsiteY13" fmla="*/ 6812062 h 6858000"/>
                  <a:gd name="connsiteX14" fmla="*/ 278237 w 4543952"/>
                  <a:gd name="connsiteY14" fmla="*/ 6812063 h 6858000"/>
                  <a:gd name="connsiteX15" fmla="*/ 278238 w 4543952"/>
                  <a:gd name="connsiteY15" fmla="*/ 6812061 h 6858000"/>
                  <a:gd name="connsiteX16" fmla="*/ 297714 w 4543952"/>
                  <a:gd name="connsiteY16" fmla="*/ 6742554 h 6858000"/>
                  <a:gd name="connsiteX17" fmla="*/ 297715 w 4543952"/>
                  <a:gd name="connsiteY17" fmla="*/ 6742552 h 6858000"/>
                  <a:gd name="connsiteX18" fmla="*/ 311551 w 4543952"/>
                  <a:gd name="connsiteY18" fmla="*/ 6702976 h 6858000"/>
                  <a:gd name="connsiteX19" fmla="*/ 311551 w 4543952"/>
                  <a:gd name="connsiteY19" fmla="*/ 6702975 h 6858000"/>
                  <a:gd name="connsiteX20" fmla="*/ 308405 w 4543952"/>
                  <a:gd name="connsiteY20" fmla="*/ 6683026 h 6858000"/>
                  <a:gd name="connsiteX21" fmla="*/ 296954 w 4543952"/>
                  <a:gd name="connsiteY21" fmla="*/ 6662543 h 6858000"/>
                  <a:gd name="connsiteX22" fmla="*/ 296953 w 4543952"/>
                  <a:gd name="connsiteY22" fmla="*/ 6662540 h 6858000"/>
                  <a:gd name="connsiteX23" fmla="*/ 296953 w 4543952"/>
                  <a:gd name="connsiteY23" fmla="*/ 6662539 h 6858000"/>
                  <a:gd name="connsiteX24" fmla="*/ 289858 w 4543952"/>
                  <a:gd name="connsiteY24" fmla="*/ 6625224 h 6858000"/>
                  <a:gd name="connsiteX25" fmla="*/ 306480 w 4543952"/>
                  <a:gd name="connsiteY25" fmla="*/ 6588625 h 6858000"/>
                  <a:gd name="connsiteX26" fmla="*/ 328959 w 4543952"/>
                  <a:gd name="connsiteY26" fmla="*/ 6564620 h 6858000"/>
                  <a:gd name="connsiteX27" fmla="*/ 248638 w 4543952"/>
                  <a:gd name="connsiteY27" fmla="*/ 6438980 h 6858000"/>
                  <a:gd name="connsiteX28" fmla="*/ 268569 w 4543952"/>
                  <a:gd name="connsiteY28" fmla="*/ 6463840 h 6858000"/>
                  <a:gd name="connsiteX29" fmla="*/ 268572 w 4543952"/>
                  <a:gd name="connsiteY29" fmla="*/ 6463848 h 6858000"/>
                  <a:gd name="connsiteX30" fmla="*/ 279556 w 4543952"/>
                  <a:gd name="connsiteY30" fmla="*/ 6508051 h 6858000"/>
                  <a:gd name="connsiteX31" fmla="*/ 282367 w 4543952"/>
                  <a:gd name="connsiteY31" fmla="*/ 6513011 h 6858000"/>
                  <a:gd name="connsiteX32" fmla="*/ 284834 w 4543952"/>
                  <a:gd name="connsiteY32" fmla="*/ 6521803 h 6858000"/>
                  <a:gd name="connsiteX33" fmla="*/ 301172 w 4543952"/>
                  <a:gd name="connsiteY33" fmla="*/ 6546194 h 6858000"/>
                  <a:gd name="connsiteX34" fmla="*/ 301172 w 4543952"/>
                  <a:gd name="connsiteY34" fmla="*/ 6546193 h 6858000"/>
                  <a:gd name="connsiteX35" fmla="*/ 282367 w 4543952"/>
                  <a:gd name="connsiteY35" fmla="*/ 6513011 h 6858000"/>
                  <a:gd name="connsiteX36" fmla="*/ 268572 w 4543952"/>
                  <a:gd name="connsiteY36" fmla="*/ 6463848 h 6858000"/>
                  <a:gd name="connsiteX37" fmla="*/ 268569 w 4543952"/>
                  <a:gd name="connsiteY37" fmla="*/ 6463839 h 6858000"/>
                  <a:gd name="connsiteX38" fmla="*/ 166047 w 4543952"/>
                  <a:gd name="connsiteY38" fmla="*/ 6392242 h 6858000"/>
                  <a:gd name="connsiteX39" fmla="*/ 173364 w 4543952"/>
                  <a:gd name="connsiteY39" fmla="*/ 6407332 h 6858000"/>
                  <a:gd name="connsiteX40" fmla="*/ 173364 w 4543952"/>
                  <a:gd name="connsiteY40" fmla="*/ 6407331 h 6858000"/>
                  <a:gd name="connsiteX41" fmla="*/ 401733 w 4543952"/>
                  <a:gd name="connsiteY41" fmla="*/ 4221390 h 6858000"/>
                  <a:gd name="connsiteX42" fmla="*/ 396017 w 4543952"/>
                  <a:gd name="connsiteY42" fmla="*/ 4253013 h 6858000"/>
                  <a:gd name="connsiteX43" fmla="*/ 356201 w 4543952"/>
                  <a:gd name="connsiteY43" fmla="*/ 4324644 h 6858000"/>
                  <a:gd name="connsiteX44" fmla="*/ 347247 w 4543952"/>
                  <a:gd name="connsiteY44" fmla="*/ 4363889 h 6858000"/>
                  <a:gd name="connsiteX45" fmla="*/ 347247 w 4543952"/>
                  <a:gd name="connsiteY45" fmla="*/ 4363890 h 6858000"/>
                  <a:gd name="connsiteX46" fmla="*/ 348009 w 4543952"/>
                  <a:gd name="connsiteY46" fmla="*/ 4482004 h 6858000"/>
                  <a:gd name="connsiteX47" fmla="*/ 408019 w 4543952"/>
                  <a:gd name="connsiteY47" fmla="*/ 4659174 h 6858000"/>
                  <a:gd name="connsiteX48" fmla="*/ 416021 w 4543952"/>
                  <a:gd name="connsiteY48" fmla="*/ 4677655 h 6858000"/>
                  <a:gd name="connsiteX49" fmla="*/ 425928 w 4543952"/>
                  <a:gd name="connsiteY49" fmla="*/ 4767764 h 6858000"/>
                  <a:gd name="connsiteX50" fmla="*/ 427237 w 4543952"/>
                  <a:gd name="connsiteY50" fmla="*/ 4800482 h 6858000"/>
                  <a:gd name="connsiteX51" fmla="*/ 412401 w 4543952"/>
                  <a:gd name="connsiteY51" fmla="*/ 4828915 h 6858000"/>
                  <a:gd name="connsiteX52" fmla="*/ 391971 w 4543952"/>
                  <a:gd name="connsiteY52" fmla="*/ 4857316 h 6858000"/>
                  <a:gd name="connsiteX53" fmla="*/ 390221 w 4543952"/>
                  <a:gd name="connsiteY53" fmla="*/ 4863342 h 6858000"/>
                  <a:gd name="connsiteX54" fmla="*/ 387469 w 4543952"/>
                  <a:gd name="connsiteY54" fmla="*/ 4867613 h 6858000"/>
                  <a:gd name="connsiteX55" fmla="*/ 382691 w 4543952"/>
                  <a:gd name="connsiteY55" fmla="*/ 4889274 h 6858000"/>
                  <a:gd name="connsiteX56" fmla="*/ 382691 w 4543952"/>
                  <a:gd name="connsiteY56" fmla="*/ 4889275 h 6858000"/>
                  <a:gd name="connsiteX57" fmla="*/ 384396 w 4543952"/>
                  <a:gd name="connsiteY57" fmla="*/ 4912168 h 6858000"/>
                  <a:gd name="connsiteX58" fmla="*/ 385799 w 4543952"/>
                  <a:gd name="connsiteY58" fmla="*/ 4933804 h 6858000"/>
                  <a:gd name="connsiteX59" fmla="*/ 378247 w 4543952"/>
                  <a:gd name="connsiteY59" fmla="*/ 4957452 h 6858000"/>
                  <a:gd name="connsiteX60" fmla="*/ 360964 w 4543952"/>
                  <a:gd name="connsiteY60" fmla="*/ 4987036 h 6858000"/>
                  <a:gd name="connsiteX61" fmla="*/ 334485 w 4543952"/>
                  <a:gd name="connsiteY61" fmla="*/ 5041520 h 6858000"/>
                  <a:gd name="connsiteX62" fmla="*/ 321371 w 4543952"/>
                  <a:gd name="connsiteY62" fmla="*/ 5087422 h 6858000"/>
                  <a:gd name="connsiteX63" fmla="*/ 321364 w 4543952"/>
                  <a:gd name="connsiteY63" fmla="*/ 5087449 h 6858000"/>
                  <a:gd name="connsiteX64" fmla="*/ 315482 w 4543952"/>
                  <a:gd name="connsiteY64" fmla="*/ 5102460 h 6858000"/>
                  <a:gd name="connsiteX65" fmla="*/ 308338 w 4543952"/>
                  <a:gd name="connsiteY65" fmla="*/ 5133219 h 6858000"/>
                  <a:gd name="connsiteX66" fmla="*/ 308337 w 4543952"/>
                  <a:gd name="connsiteY66" fmla="*/ 5133223 h 6858000"/>
                  <a:gd name="connsiteX67" fmla="*/ 308337 w 4543952"/>
                  <a:gd name="connsiteY67" fmla="*/ 5133224 h 6858000"/>
                  <a:gd name="connsiteX68" fmla="*/ 315052 w 4543952"/>
                  <a:gd name="connsiteY68" fmla="*/ 5166113 h 6858000"/>
                  <a:gd name="connsiteX69" fmla="*/ 314362 w 4543952"/>
                  <a:gd name="connsiteY69" fmla="*/ 5172089 h 6858000"/>
                  <a:gd name="connsiteX70" fmla="*/ 311814 w 4543952"/>
                  <a:gd name="connsiteY70" fmla="*/ 5179066 h 6858000"/>
                  <a:gd name="connsiteX71" fmla="*/ 311814 w 4543952"/>
                  <a:gd name="connsiteY71" fmla="*/ 5179067 h 6858000"/>
                  <a:gd name="connsiteX72" fmla="*/ 335437 w 4543952"/>
                  <a:gd name="connsiteY72" fmla="*/ 5272796 h 6858000"/>
                  <a:gd name="connsiteX73" fmla="*/ 360397 w 4543952"/>
                  <a:gd name="connsiteY73" fmla="*/ 5321350 h 6858000"/>
                  <a:gd name="connsiteX74" fmla="*/ 364317 w 4543952"/>
                  <a:gd name="connsiteY74" fmla="*/ 5355013 h 6858000"/>
                  <a:gd name="connsiteX75" fmla="*/ 359440 w 4543952"/>
                  <a:gd name="connsiteY75" fmla="*/ 5385383 h 6858000"/>
                  <a:gd name="connsiteX76" fmla="*/ 351249 w 4543952"/>
                  <a:gd name="connsiteY76" fmla="*/ 5425581 h 6858000"/>
                  <a:gd name="connsiteX77" fmla="*/ 339627 w 4543952"/>
                  <a:gd name="connsiteY77" fmla="*/ 5480636 h 6858000"/>
                  <a:gd name="connsiteX78" fmla="*/ 335103 w 4543952"/>
                  <a:gd name="connsiteY78" fmla="*/ 5507666 h 6858000"/>
                  <a:gd name="connsiteX79" fmla="*/ 335103 w 4543952"/>
                  <a:gd name="connsiteY79" fmla="*/ 5507667 h 6858000"/>
                  <a:gd name="connsiteX80" fmla="*/ 337324 w 4543952"/>
                  <a:gd name="connsiteY80" fmla="*/ 5520421 h 6858000"/>
                  <a:gd name="connsiteX81" fmla="*/ 345722 w 4543952"/>
                  <a:gd name="connsiteY81" fmla="*/ 5531691 h 6858000"/>
                  <a:gd name="connsiteX82" fmla="*/ 345723 w 4543952"/>
                  <a:gd name="connsiteY82" fmla="*/ 5531693 h 6858000"/>
                  <a:gd name="connsiteX83" fmla="*/ 355869 w 4543952"/>
                  <a:gd name="connsiteY83" fmla="*/ 5547577 h 6858000"/>
                  <a:gd name="connsiteX84" fmla="*/ 346295 w 4543952"/>
                  <a:gd name="connsiteY84" fmla="*/ 5562745 h 6858000"/>
                  <a:gd name="connsiteX85" fmla="*/ 275047 w 4543952"/>
                  <a:gd name="connsiteY85" fmla="*/ 5704482 h 6858000"/>
                  <a:gd name="connsiteX86" fmla="*/ 269141 w 4543952"/>
                  <a:gd name="connsiteY86" fmla="*/ 5740487 h 6858000"/>
                  <a:gd name="connsiteX87" fmla="*/ 260376 w 4543952"/>
                  <a:gd name="connsiteY87" fmla="*/ 5760872 h 6858000"/>
                  <a:gd name="connsiteX88" fmla="*/ 171981 w 4543952"/>
                  <a:gd name="connsiteY88" fmla="*/ 5883750 h 6858000"/>
                  <a:gd name="connsiteX89" fmla="*/ 171979 w 4543952"/>
                  <a:gd name="connsiteY89" fmla="*/ 5883755 h 6858000"/>
                  <a:gd name="connsiteX90" fmla="*/ 160957 w 4543952"/>
                  <a:gd name="connsiteY90" fmla="*/ 5909350 h 6858000"/>
                  <a:gd name="connsiteX91" fmla="*/ 154076 w 4543952"/>
                  <a:gd name="connsiteY91" fmla="*/ 5935945 h 6858000"/>
                  <a:gd name="connsiteX92" fmla="*/ 154075 w 4543952"/>
                  <a:gd name="connsiteY92" fmla="*/ 5935948 h 6858000"/>
                  <a:gd name="connsiteX93" fmla="*/ 154075 w 4543952"/>
                  <a:gd name="connsiteY93" fmla="*/ 5935949 h 6858000"/>
                  <a:gd name="connsiteX94" fmla="*/ 154242 w 4543952"/>
                  <a:gd name="connsiteY94" fmla="*/ 5964476 h 6858000"/>
                  <a:gd name="connsiteX95" fmla="*/ 157695 w 4543952"/>
                  <a:gd name="connsiteY95" fmla="*/ 5993289 h 6858000"/>
                  <a:gd name="connsiteX96" fmla="*/ 157695 w 4543952"/>
                  <a:gd name="connsiteY96" fmla="*/ 5993291 h 6858000"/>
                  <a:gd name="connsiteX97" fmla="*/ 164171 w 4543952"/>
                  <a:gd name="connsiteY97" fmla="*/ 6026440 h 6858000"/>
                  <a:gd name="connsiteX98" fmla="*/ 220371 w 4543952"/>
                  <a:gd name="connsiteY98" fmla="*/ 6108738 h 6858000"/>
                  <a:gd name="connsiteX99" fmla="*/ 234064 w 4543952"/>
                  <a:gd name="connsiteY99" fmla="*/ 6133314 h 6858000"/>
                  <a:gd name="connsiteX100" fmla="*/ 218468 w 4543952"/>
                  <a:gd name="connsiteY100" fmla="*/ 6155599 h 6858000"/>
                  <a:gd name="connsiteX101" fmla="*/ 218465 w 4543952"/>
                  <a:gd name="connsiteY101" fmla="*/ 6155601 h 6858000"/>
                  <a:gd name="connsiteX102" fmla="*/ 179794 w 4543952"/>
                  <a:gd name="connsiteY102" fmla="*/ 6228755 h 6858000"/>
                  <a:gd name="connsiteX103" fmla="*/ 162457 w 4543952"/>
                  <a:gd name="connsiteY103" fmla="*/ 6361538 h 6858000"/>
                  <a:gd name="connsiteX104" fmla="*/ 162457 w 4543952"/>
                  <a:gd name="connsiteY104" fmla="*/ 6361539 h 6858000"/>
                  <a:gd name="connsiteX105" fmla="*/ 179794 w 4543952"/>
                  <a:gd name="connsiteY105" fmla="*/ 6228756 h 6858000"/>
                  <a:gd name="connsiteX106" fmla="*/ 218465 w 4543952"/>
                  <a:gd name="connsiteY106" fmla="*/ 6155602 h 6858000"/>
                  <a:gd name="connsiteX107" fmla="*/ 218468 w 4543952"/>
                  <a:gd name="connsiteY107" fmla="*/ 6155599 h 6858000"/>
                  <a:gd name="connsiteX108" fmla="*/ 230364 w 4543952"/>
                  <a:gd name="connsiteY108" fmla="*/ 6143189 h 6858000"/>
                  <a:gd name="connsiteX109" fmla="*/ 234064 w 4543952"/>
                  <a:gd name="connsiteY109" fmla="*/ 6133314 h 6858000"/>
                  <a:gd name="connsiteX110" fmla="*/ 234064 w 4543952"/>
                  <a:gd name="connsiteY110" fmla="*/ 6133313 h 6858000"/>
                  <a:gd name="connsiteX111" fmla="*/ 220371 w 4543952"/>
                  <a:gd name="connsiteY111" fmla="*/ 6108737 h 6858000"/>
                  <a:gd name="connsiteX112" fmla="*/ 164171 w 4543952"/>
                  <a:gd name="connsiteY112" fmla="*/ 6026439 h 6858000"/>
                  <a:gd name="connsiteX113" fmla="*/ 157695 w 4543952"/>
                  <a:gd name="connsiteY113" fmla="*/ 5993290 h 6858000"/>
                  <a:gd name="connsiteX114" fmla="*/ 157695 w 4543952"/>
                  <a:gd name="connsiteY114" fmla="*/ 5993289 h 6858000"/>
                  <a:gd name="connsiteX115" fmla="*/ 154075 w 4543952"/>
                  <a:gd name="connsiteY115" fmla="*/ 5935949 h 6858000"/>
                  <a:gd name="connsiteX116" fmla="*/ 154076 w 4543952"/>
                  <a:gd name="connsiteY116" fmla="*/ 5935945 h 6858000"/>
                  <a:gd name="connsiteX117" fmla="*/ 171979 w 4543952"/>
                  <a:gd name="connsiteY117" fmla="*/ 5883755 h 6858000"/>
                  <a:gd name="connsiteX118" fmla="*/ 171981 w 4543952"/>
                  <a:gd name="connsiteY118" fmla="*/ 5883751 h 6858000"/>
                  <a:gd name="connsiteX119" fmla="*/ 260376 w 4543952"/>
                  <a:gd name="connsiteY119" fmla="*/ 5760873 h 6858000"/>
                  <a:gd name="connsiteX120" fmla="*/ 269141 w 4543952"/>
                  <a:gd name="connsiteY120" fmla="*/ 5740488 h 6858000"/>
                  <a:gd name="connsiteX121" fmla="*/ 275047 w 4543952"/>
                  <a:gd name="connsiteY121" fmla="*/ 5704483 h 6858000"/>
                  <a:gd name="connsiteX122" fmla="*/ 346295 w 4543952"/>
                  <a:gd name="connsiteY122" fmla="*/ 5562746 h 6858000"/>
                  <a:gd name="connsiteX123" fmla="*/ 355869 w 4543952"/>
                  <a:gd name="connsiteY123" fmla="*/ 5547578 h 6858000"/>
                  <a:gd name="connsiteX124" fmla="*/ 355869 w 4543952"/>
                  <a:gd name="connsiteY124" fmla="*/ 5547577 h 6858000"/>
                  <a:gd name="connsiteX125" fmla="*/ 345723 w 4543952"/>
                  <a:gd name="connsiteY125" fmla="*/ 5531692 h 6858000"/>
                  <a:gd name="connsiteX126" fmla="*/ 345722 w 4543952"/>
                  <a:gd name="connsiteY126" fmla="*/ 5531691 h 6858000"/>
                  <a:gd name="connsiteX127" fmla="*/ 335103 w 4543952"/>
                  <a:gd name="connsiteY127" fmla="*/ 5507667 h 6858000"/>
                  <a:gd name="connsiteX128" fmla="*/ 339627 w 4543952"/>
                  <a:gd name="connsiteY128" fmla="*/ 5480637 h 6858000"/>
                  <a:gd name="connsiteX129" fmla="*/ 351249 w 4543952"/>
                  <a:gd name="connsiteY129" fmla="*/ 5425582 h 6858000"/>
                  <a:gd name="connsiteX130" fmla="*/ 359440 w 4543952"/>
                  <a:gd name="connsiteY130" fmla="*/ 5385384 h 6858000"/>
                  <a:gd name="connsiteX131" fmla="*/ 364317 w 4543952"/>
                  <a:gd name="connsiteY131" fmla="*/ 5355014 h 6858000"/>
                  <a:gd name="connsiteX132" fmla="*/ 364317 w 4543952"/>
                  <a:gd name="connsiteY132" fmla="*/ 5355013 h 6858000"/>
                  <a:gd name="connsiteX133" fmla="*/ 362870 w 4543952"/>
                  <a:gd name="connsiteY133" fmla="*/ 5326162 h 6858000"/>
                  <a:gd name="connsiteX134" fmla="*/ 360397 w 4543952"/>
                  <a:gd name="connsiteY134" fmla="*/ 5321350 h 6858000"/>
                  <a:gd name="connsiteX135" fmla="*/ 359341 w 4543952"/>
                  <a:gd name="connsiteY135" fmla="*/ 5312287 h 6858000"/>
                  <a:gd name="connsiteX136" fmla="*/ 335437 w 4543952"/>
                  <a:gd name="connsiteY136" fmla="*/ 5272795 h 6858000"/>
                  <a:gd name="connsiteX137" fmla="*/ 311981 w 4543952"/>
                  <a:gd name="connsiteY137" fmla="*/ 5229432 h 6858000"/>
                  <a:gd name="connsiteX138" fmla="*/ 311814 w 4543952"/>
                  <a:gd name="connsiteY138" fmla="*/ 5179067 h 6858000"/>
                  <a:gd name="connsiteX139" fmla="*/ 314362 w 4543952"/>
                  <a:gd name="connsiteY139" fmla="*/ 5172090 h 6858000"/>
                  <a:gd name="connsiteX140" fmla="*/ 315052 w 4543952"/>
                  <a:gd name="connsiteY140" fmla="*/ 5166113 h 6858000"/>
                  <a:gd name="connsiteX141" fmla="*/ 315052 w 4543952"/>
                  <a:gd name="connsiteY141" fmla="*/ 5166112 h 6858000"/>
                  <a:gd name="connsiteX142" fmla="*/ 308337 w 4543952"/>
                  <a:gd name="connsiteY142" fmla="*/ 5133224 h 6858000"/>
                  <a:gd name="connsiteX143" fmla="*/ 308338 w 4543952"/>
                  <a:gd name="connsiteY143" fmla="*/ 5133219 h 6858000"/>
                  <a:gd name="connsiteX144" fmla="*/ 321364 w 4543952"/>
                  <a:gd name="connsiteY144" fmla="*/ 5087449 h 6858000"/>
                  <a:gd name="connsiteX145" fmla="*/ 327270 w 4543952"/>
                  <a:gd name="connsiteY145" fmla="*/ 5072375 h 6858000"/>
                  <a:gd name="connsiteX146" fmla="*/ 334485 w 4543952"/>
                  <a:gd name="connsiteY146" fmla="*/ 5041521 h 6858000"/>
                  <a:gd name="connsiteX147" fmla="*/ 360964 w 4543952"/>
                  <a:gd name="connsiteY147" fmla="*/ 4987037 h 6858000"/>
                  <a:gd name="connsiteX148" fmla="*/ 376969 w 4543952"/>
                  <a:gd name="connsiteY148" fmla="*/ 4961455 h 6858000"/>
                  <a:gd name="connsiteX149" fmla="*/ 378247 w 4543952"/>
                  <a:gd name="connsiteY149" fmla="*/ 4957452 h 6858000"/>
                  <a:gd name="connsiteX150" fmla="*/ 381039 w 4543952"/>
                  <a:gd name="connsiteY150" fmla="*/ 4952672 h 6858000"/>
                  <a:gd name="connsiteX151" fmla="*/ 385799 w 4543952"/>
                  <a:gd name="connsiteY151" fmla="*/ 4933804 h 6858000"/>
                  <a:gd name="connsiteX152" fmla="*/ 384396 w 4543952"/>
                  <a:gd name="connsiteY152" fmla="*/ 4912167 h 6858000"/>
                  <a:gd name="connsiteX153" fmla="*/ 382691 w 4543952"/>
                  <a:gd name="connsiteY153" fmla="*/ 4889274 h 6858000"/>
                  <a:gd name="connsiteX154" fmla="*/ 390221 w 4543952"/>
                  <a:gd name="connsiteY154" fmla="*/ 4863342 h 6858000"/>
                  <a:gd name="connsiteX155" fmla="*/ 412401 w 4543952"/>
                  <a:gd name="connsiteY155" fmla="*/ 4828916 h 6858000"/>
                  <a:gd name="connsiteX156" fmla="*/ 427237 w 4543952"/>
                  <a:gd name="connsiteY156" fmla="*/ 4800483 h 6858000"/>
                  <a:gd name="connsiteX157" fmla="*/ 427237 w 4543952"/>
                  <a:gd name="connsiteY157" fmla="*/ 4800482 h 6858000"/>
                  <a:gd name="connsiteX158" fmla="*/ 425928 w 4543952"/>
                  <a:gd name="connsiteY158" fmla="*/ 4767763 h 6858000"/>
                  <a:gd name="connsiteX159" fmla="*/ 416021 w 4543952"/>
                  <a:gd name="connsiteY159" fmla="*/ 4677654 h 6858000"/>
                  <a:gd name="connsiteX160" fmla="*/ 408019 w 4543952"/>
                  <a:gd name="connsiteY160" fmla="*/ 4659173 h 6858000"/>
                  <a:gd name="connsiteX161" fmla="*/ 348009 w 4543952"/>
                  <a:gd name="connsiteY161" fmla="*/ 4482003 h 6858000"/>
                  <a:gd name="connsiteX162" fmla="*/ 347247 w 4543952"/>
                  <a:gd name="connsiteY162" fmla="*/ 4363890 h 6858000"/>
                  <a:gd name="connsiteX163" fmla="*/ 356201 w 4543952"/>
                  <a:gd name="connsiteY163" fmla="*/ 4324645 h 6858000"/>
                  <a:gd name="connsiteX164" fmla="*/ 396017 w 4543952"/>
                  <a:gd name="connsiteY164" fmla="*/ 4253014 h 6858000"/>
                  <a:gd name="connsiteX165" fmla="*/ 401733 w 4543952"/>
                  <a:gd name="connsiteY165" fmla="*/ 4221391 h 6858000"/>
                  <a:gd name="connsiteX166" fmla="*/ 332842 w 4543952"/>
                  <a:gd name="connsiteY166" fmla="*/ 2836171 h 6858000"/>
                  <a:gd name="connsiteX167" fmla="*/ 332842 w 4543952"/>
                  <a:gd name="connsiteY167" fmla="*/ 2836172 h 6858000"/>
                  <a:gd name="connsiteX168" fmla="*/ 341533 w 4543952"/>
                  <a:gd name="connsiteY168" fmla="*/ 2848793 h 6858000"/>
                  <a:gd name="connsiteX169" fmla="*/ 358166 w 4543952"/>
                  <a:gd name="connsiteY169" fmla="*/ 2903544 h 6858000"/>
                  <a:gd name="connsiteX170" fmla="*/ 366072 w 4543952"/>
                  <a:gd name="connsiteY170" fmla="*/ 2947858 h 6858000"/>
                  <a:gd name="connsiteX171" fmla="*/ 366072 w 4543952"/>
                  <a:gd name="connsiteY171" fmla="*/ 2947862 h 6858000"/>
                  <a:gd name="connsiteX172" fmla="*/ 362488 w 4543952"/>
                  <a:gd name="connsiteY172" fmla="*/ 2982147 h 6858000"/>
                  <a:gd name="connsiteX173" fmla="*/ 350796 w 4543952"/>
                  <a:gd name="connsiteY173" fmla="*/ 3077400 h 6858000"/>
                  <a:gd name="connsiteX174" fmla="*/ 350796 w 4543952"/>
                  <a:gd name="connsiteY174" fmla="*/ 3077401 h 6858000"/>
                  <a:gd name="connsiteX175" fmla="*/ 363250 w 4543952"/>
                  <a:gd name="connsiteY175" fmla="*/ 3172654 h 6858000"/>
                  <a:gd name="connsiteX176" fmla="*/ 410877 w 4543952"/>
                  <a:gd name="connsiteY176" fmla="*/ 3489467 h 6858000"/>
                  <a:gd name="connsiteX177" fmla="*/ 432976 w 4543952"/>
                  <a:gd name="connsiteY177" fmla="*/ 3544713 h 6858000"/>
                  <a:gd name="connsiteX178" fmla="*/ 445520 w 4543952"/>
                  <a:gd name="connsiteY178" fmla="*/ 3562320 h 6858000"/>
                  <a:gd name="connsiteX179" fmla="*/ 450598 w 4543952"/>
                  <a:gd name="connsiteY179" fmla="*/ 3574407 h 6858000"/>
                  <a:gd name="connsiteX180" fmla="*/ 448246 w 4543952"/>
                  <a:gd name="connsiteY180" fmla="*/ 3587173 h 6858000"/>
                  <a:gd name="connsiteX181" fmla="*/ 438500 w 4543952"/>
                  <a:gd name="connsiteY181" fmla="*/ 3606816 h 6858000"/>
                  <a:gd name="connsiteX182" fmla="*/ 424974 w 4543952"/>
                  <a:gd name="connsiteY182" fmla="*/ 3630631 h 6858000"/>
                  <a:gd name="connsiteX183" fmla="*/ 400733 w 4543952"/>
                  <a:gd name="connsiteY183" fmla="*/ 3680162 h 6858000"/>
                  <a:gd name="connsiteX184" fmla="*/ 400733 w 4543952"/>
                  <a:gd name="connsiteY184" fmla="*/ 3680163 h 6858000"/>
                  <a:gd name="connsiteX185" fmla="*/ 404781 w 4543952"/>
                  <a:gd name="connsiteY185" fmla="*/ 3734837 h 6858000"/>
                  <a:gd name="connsiteX186" fmla="*/ 404399 w 4543952"/>
                  <a:gd name="connsiteY186" fmla="*/ 3754651 h 6858000"/>
                  <a:gd name="connsiteX187" fmla="*/ 398042 w 4543952"/>
                  <a:gd name="connsiteY187" fmla="*/ 3789775 h 6858000"/>
                  <a:gd name="connsiteX188" fmla="*/ 398042 w 4543952"/>
                  <a:gd name="connsiteY188" fmla="*/ 3789776 h 6858000"/>
                  <a:gd name="connsiteX189" fmla="*/ 412973 w 4543952"/>
                  <a:gd name="connsiteY189" fmla="*/ 3822472 h 6858000"/>
                  <a:gd name="connsiteX190" fmla="*/ 427308 w 4543952"/>
                  <a:gd name="connsiteY190" fmla="*/ 3852619 h 6858000"/>
                  <a:gd name="connsiteX191" fmla="*/ 417926 w 4543952"/>
                  <a:gd name="connsiteY191" fmla="*/ 3885336 h 6858000"/>
                  <a:gd name="connsiteX192" fmla="*/ 417925 w 4543952"/>
                  <a:gd name="connsiteY192" fmla="*/ 3885337 h 6858000"/>
                  <a:gd name="connsiteX193" fmla="*/ 386040 w 4543952"/>
                  <a:gd name="connsiteY193" fmla="*/ 3962158 h 6858000"/>
                  <a:gd name="connsiteX194" fmla="*/ 386040 w 4543952"/>
                  <a:gd name="connsiteY194" fmla="*/ 3962159 h 6858000"/>
                  <a:gd name="connsiteX195" fmla="*/ 388431 w 4543952"/>
                  <a:gd name="connsiteY195" fmla="*/ 4002409 h 6858000"/>
                  <a:gd name="connsiteX196" fmla="*/ 401733 w 4543952"/>
                  <a:gd name="connsiteY196" fmla="*/ 4043837 h 6858000"/>
                  <a:gd name="connsiteX197" fmla="*/ 401733 w 4543952"/>
                  <a:gd name="connsiteY197" fmla="*/ 4043839 h 6858000"/>
                  <a:gd name="connsiteX198" fmla="*/ 416855 w 4543952"/>
                  <a:gd name="connsiteY198" fmla="*/ 4103825 h 6858000"/>
                  <a:gd name="connsiteX199" fmla="*/ 405544 w 4543952"/>
                  <a:gd name="connsiteY199" fmla="*/ 4165381 h 6858000"/>
                  <a:gd name="connsiteX200" fmla="*/ 405543 w 4543952"/>
                  <a:gd name="connsiteY200" fmla="*/ 4165382 h 6858000"/>
                  <a:gd name="connsiteX201" fmla="*/ 401638 w 4543952"/>
                  <a:gd name="connsiteY201" fmla="*/ 4192386 h 6858000"/>
                  <a:gd name="connsiteX202" fmla="*/ 401638 w 4543952"/>
                  <a:gd name="connsiteY202" fmla="*/ 4192387 h 6858000"/>
                  <a:gd name="connsiteX203" fmla="*/ 405543 w 4543952"/>
                  <a:gd name="connsiteY203" fmla="*/ 4165383 h 6858000"/>
                  <a:gd name="connsiteX204" fmla="*/ 405544 w 4543952"/>
                  <a:gd name="connsiteY204" fmla="*/ 4165381 h 6858000"/>
                  <a:gd name="connsiteX205" fmla="*/ 414887 w 4543952"/>
                  <a:gd name="connsiteY205" fmla="*/ 4134255 h 6858000"/>
                  <a:gd name="connsiteX206" fmla="*/ 416855 w 4543952"/>
                  <a:gd name="connsiteY206" fmla="*/ 4103825 h 6858000"/>
                  <a:gd name="connsiteX207" fmla="*/ 416855 w 4543952"/>
                  <a:gd name="connsiteY207" fmla="*/ 4103824 h 6858000"/>
                  <a:gd name="connsiteX208" fmla="*/ 401733 w 4543952"/>
                  <a:gd name="connsiteY208" fmla="*/ 4043838 h 6858000"/>
                  <a:gd name="connsiteX209" fmla="*/ 401733 w 4543952"/>
                  <a:gd name="connsiteY209" fmla="*/ 4043837 h 6858000"/>
                  <a:gd name="connsiteX210" fmla="*/ 386040 w 4543952"/>
                  <a:gd name="connsiteY210" fmla="*/ 3962159 h 6858000"/>
                  <a:gd name="connsiteX211" fmla="*/ 395544 w 4543952"/>
                  <a:gd name="connsiteY211" fmla="*/ 3923124 h 6858000"/>
                  <a:gd name="connsiteX212" fmla="*/ 417925 w 4543952"/>
                  <a:gd name="connsiteY212" fmla="*/ 3885338 h 6858000"/>
                  <a:gd name="connsiteX213" fmla="*/ 417926 w 4543952"/>
                  <a:gd name="connsiteY213" fmla="*/ 3885336 h 6858000"/>
                  <a:gd name="connsiteX214" fmla="*/ 426528 w 4543952"/>
                  <a:gd name="connsiteY214" fmla="*/ 3868763 h 6858000"/>
                  <a:gd name="connsiteX215" fmla="*/ 427308 w 4543952"/>
                  <a:gd name="connsiteY215" fmla="*/ 3852619 h 6858000"/>
                  <a:gd name="connsiteX216" fmla="*/ 427308 w 4543952"/>
                  <a:gd name="connsiteY216" fmla="*/ 3852618 h 6858000"/>
                  <a:gd name="connsiteX217" fmla="*/ 412973 w 4543952"/>
                  <a:gd name="connsiteY217" fmla="*/ 3822471 h 6858000"/>
                  <a:gd name="connsiteX218" fmla="*/ 398042 w 4543952"/>
                  <a:gd name="connsiteY218" fmla="*/ 3789775 h 6858000"/>
                  <a:gd name="connsiteX219" fmla="*/ 404399 w 4543952"/>
                  <a:gd name="connsiteY219" fmla="*/ 3754652 h 6858000"/>
                  <a:gd name="connsiteX220" fmla="*/ 404781 w 4543952"/>
                  <a:gd name="connsiteY220" fmla="*/ 3734837 h 6858000"/>
                  <a:gd name="connsiteX221" fmla="*/ 404781 w 4543952"/>
                  <a:gd name="connsiteY221" fmla="*/ 3734836 h 6858000"/>
                  <a:gd name="connsiteX222" fmla="*/ 400733 w 4543952"/>
                  <a:gd name="connsiteY222" fmla="*/ 3680163 h 6858000"/>
                  <a:gd name="connsiteX223" fmla="*/ 407246 w 4543952"/>
                  <a:gd name="connsiteY223" fmla="*/ 3654415 h 6858000"/>
                  <a:gd name="connsiteX224" fmla="*/ 424974 w 4543952"/>
                  <a:gd name="connsiteY224" fmla="*/ 3630632 h 6858000"/>
                  <a:gd name="connsiteX225" fmla="*/ 438500 w 4543952"/>
                  <a:gd name="connsiteY225" fmla="*/ 3606817 h 6858000"/>
                  <a:gd name="connsiteX226" fmla="*/ 450598 w 4543952"/>
                  <a:gd name="connsiteY226" fmla="*/ 3574408 h 6858000"/>
                  <a:gd name="connsiteX227" fmla="*/ 450598 w 4543952"/>
                  <a:gd name="connsiteY227" fmla="*/ 3574407 h 6858000"/>
                  <a:gd name="connsiteX228" fmla="*/ 432976 w 4543952"/>
                  <a:gd name="connsiteY228" fmla="*/ 3544712 h 6858000"/>
                  <a:gd name="connsiteX229" fmla="*/ 410877 w 4543952"/>
                  <a:gd name="connsiteY229" fmla="*/ 3489466 h 6858000"/>
                  <a:gd name="connsiteX230" fmla="*/ 363250 w 4543952"/>
                  <a:gd name="connsiteY230" fmla="*/ 3172653 h 6858000"/>
                  <a:gd name="connsiteX231" fmla="*/ 350796 w 4543952"/>
                  <a:gd name="connsiteY231" fmla="*/ 3077401 h 6858000"/>
                  <a:gd name="connsiteX232" fmla="*/ 362488 w 4543952"/>
                  <a:gd name="connsiteY232" fmla="*/ 2982148 h 6858000"/>
                  <a:gd name="connsiteX233" fmla="*/ 366072 w 4543952"/>
                  <a:gd name="connsiteY233" fmla="*/ 2947862 h 6858000"/>
                  <a:gd name="connsiteX234" fmla="*/ 366072 w 4543952"/>
                  <a:gd name="connsiteY234" fmla="*/ 2947861 h 6858000"/>
                  <a:gd name="connsiteX235" fmla="*/ 366072 w 4543952"/>
                  <a:gd name="connsiteY235" fmla="*/ 2947858 h 6858000"/>
                  <a:gd name="connsiteX236" fmla="*/ 361441 w 4543952"/>
                  <a:gd name="connsiteY236" fmla="*/ 2914327 h 6858000"/>
                  <a:gd name="connsiteX237" fmla="*/ 358166 w 4543952"/>
                  <a:gd name="connsiteY237" fmla="*/ 2903544 h 6858000"/>
                  <a:gd name="connsiteX238" fmla="*/ 357138 w 4543952"/>
                  <a:gd name="connsiteY238" fmla="*/ 2897784 h 6858000"/>
                  <a:gd name="connsiteX239" fmla="*/ 341533 w 4543952"/>
                  <a:gd name="connsiteY239" fmla="*/ 2848792 h 6858000"/>
                  <a:gd name="connsiteX240" fmla="*/ 296001 w 4543952"/>
                  <a:gd name="connsiteY240" fmla="*/ 2745351 h 6858000"/>
                  <a:gd name="connsiteX241" fmla="*/ 289670 w 4543952"/>
                  <a:gd name="connsiteY241" fmla="*/ 2770757 h 6858000"/>
                  <a:gd name="connsiteX242" fmla="*/ 290080 w 4543952"/>
                  <a:gd name="connsiteY242" fmla="*/ 2778005 h 6858000"/>
                  <a:gd name="connsiteX243" fmla="*/ 289301 w 4543952"/>
                  <a:gd name="connsiteY243" fmla="*/ 2782304 h 6858000"/>
                  <a:gd name="connsiteX244" fmla="*/ 290501 w 4543952"/>
                  <a:gd name="connsiteY244" fmla="*/ 2785439 h 6858000"/>
                  <a:gd name="connsiteX245" fmla="*/ 290929 w 4543952"/>
                  <a:gd name="connsiteY245" fmla="*/ 2793022 h 6858000"/>
                  <a:gd name="connsiteX246" fmla="*/ 300579 w 4543952"/>
                  <a:gd name="connsiteY246" fmla="*/ 2811779 h 6858000"/>
                  <a:gd name="connsiteX247" fmla="*/ 300582 w 4543952"/>
                  <a:gd name="connsiteY247" fmla="*/ 2811786 h 6858000"/>
                  <a:gd name="connsiteX248" fmla="*/ 300583 w 4543952"/>
                  <a:gd name="connsiteY248" fmla="*/ 2811786 h 6858000"/>
                  <a:gd name="connsiteX249" fmla="*/ 300579 w 4543952"/>
                  <a:gd name="connsiteY249" fmla="*/ 2811779 h 6858000"/>
                  <a:gd name="connsiteX250" fmla="*/ 290501 w 4543952"/>
                  <a:gd name="connsiteY250" fmla="*/ 2785439 h 6858000"/>
                  <a:gd name="connsiteX251" fmla="*/ 290080 w 4543952"/>
                  <a:gd name="connsiteY251" fmla="*/ 2778005 h 6858000"/>
                  <a:gd name="connsiteX252" fmla="*/ 817328 w 4543952"/>
                  <a:gd name="connsiteY252" fmla="*/ 1508457 h 6858000"/>
                  <a:gd name="connsiteX253" fmla="*/ 845421 w 4543952"/>
                  <a:gd name="connsiteY253" fmla="*/ 1596212 h 6858000"/>
                  <a:gd name="connsiteX254" fmla="*/ 843517 w 4543952"/>
                  <a:gd name="connsiteY254" fmla="*/ 1624979 h 6858000"/>
                  <a:gd name="connsiteX255" fmla="*/ 786935 w 4543952"/>
                  <a:gd name="connsiteY255" fmla="*/ 1697752 h 6858000"/>
                  <a:gd name="connsiteX256" fmla="*/ 764267 w 4543952"/>
                  <a:gd name="connsiteY256" fmla="*/ 1733187 h 6858000"/>
                  <a:gd name="connsiteX257" fmla="*/ 722546 w 4543952"/>
                  <a:gd name="connsiteY257" fmla="*/ 1833774 h 6858000"/>
                  <a:gd name="connsiteX258" fmla="*/ 714925 w 4543952"/>
                  <a:gd name="connsiteY258" fmla="*/ 1842157 h 6858000"/>
                  <a:gd name="connsiteX259" fmla="*/ 624434 w 4543952"/>
                  <a:gd name="connsiteY259" fmla="*/ 1916453 h 6858000"/>
                  <a:gd name="connsiteX260" fmla="*/ 609004 w 4543952"/>
                  <a:gd name="connsiteY260" fmla="*/ 1933218 h 6858000"/>
                  <a:gd name="connsiteX261" fmla="*/ 584999 w 4543952"/>
                  <a:gd name="connsiteY261" fmla="*/ 1953412 h 6858000"/>
                  <a:gd name="connsiteX262" fmla="*/ 538516 w 4543952"/>
                  <a:gd name="connsiteY262" fmla="*/ 2016468 h 6858000"/>
                  <a:gd name="connsiteX263" fmla="*/ 523657 w 4543952"/>
                  <a:gd name="connsiteY263" fmla="*/ 2094577 h 6858000"/>
                  <a:gd name="connsiteX264" fmla="*/ 500986 w 4543952"/>
                  <a:gd name="connsiteY264" fmla="*/ 2188878 h 6858000"/>
                  <a:gd name="connsiteX265" fmla="*/ 485746 w 4543952"/>
                  <a:gd name="connsiteY265" fmla="*/ 2228313 h 6858000"/>
                  <a:gd name="connsiteX266" fmla="*/ 456789 w 4543952"/>
                  <a:gd name="connsiteY266" fmla="*/ 2334043 h 6858000"/>
                  <a:gd name="connsiteX267" fmla="*/ 432404 w 4543952"/>
                  <a:gd name="connsiteY267" fmla="*/ 2409484 h 6858000"/>
                  <a:gd name="connsiteX268" fmla="*/ 415303 w 4543952"/>
                  <a:gd name="connsiteY268" fmla="*/ 2435912 h 6858000"/>
                  <a:gd name="connsiteX269" fmla="*/ 415303 w 4543952"/>
                  <a:gd name="connsiteY269" fmla="*/ 2435912 h 6858000"/>
                  <a:gd name="connsiteX270" fmla="*/ 415303 w 4543952"/>
                  <a:gd name="connsiteY270" fmla="*/ 2435912 h 6858000"/>
                  <a:gd name="connsiteX271" fmla="*/ 414227 w 4543952"/>
                  <a:gd name="connsiteY271" fmla="*/ 2440915 h 6858000"/>
                  <a:gd name="connsiteX272" fmla="*/ 409472 w 4543952"/>
                  <a:gd name="connsiteY272" fmla="*/ 2463016 h 6858000"/>
                  <a:gd name="connsiteX273" fmla="*/ 409472 w 4543952"/>
                  <a:gd name="connsiteY273" fmla="*/ 2463017 h 6858000"/>
                  <a:gd name="connsiteX274" fmla="*/ 411535 w 4543952"/>
                  <a:gd name="connsiteY274" fmla="*/ 2490550 h 6858000"/>
                  <a:gd name="connsiteX275" fmla="*/ 418115 w 4543952"/>
                  <a:gd name="connsiteY275" fmla="*/ 2518261 h 6858000"/>
                  <a:gd name="connsiteX276" fmla="*/ 418115 w 4543952"/>
                  <a:gd name="connsiteY276" fmla="*/ 2518264 h 6858000"/>
                  <a:gd name="connsiteX277" fmla="*/ 421759 w 4543952"/>
                  <a:gd name="connsiteY277" fmla="*/ 2545006 h 6858000"/>
                  <a:gd name="connsiteX278" fmla="*/ 417545 w 4543952"/>
                  <a:gd name="connsiteY278" fmla="*/ 2571033 h 6858000"/>
                  <a:gd name="connsiteX279" fmla="*/ 344391 w 4543952"/>
                  <a:gd name="connsiteY279" fmla="*/ 2668000 h 6858000"/>
                  <a:gd name="connsiteX280" fmla="*/ 296001 w 4543952"/>
                  <a:gd name="connsiteY280" fmla="*/ 2745347 h 6858000"/>
                  <a:gd name="connsiteX281" fmla="*/ 296001 w 4543952"/>
                  <a:gd name="connsiteY281" fmla="*/ 2745348 h 6858000"/>
                  <a:gd name="connsiteX282" fmla="*/ 344391 w 4543952"/>
                  <a:gd name="connsiteY282" fmla="*/ 2668001 h 6858000"/>
                  <a:gd name="connsiteX283" fmla="*/ 417545 w 4543952"/>
                  <a:gd name="connsiteY283" fmla="*/ 2571034 h 6858000"/>
                  <a:gd name="connsiteX284" fmla="*/ 421760 w 4543952"/>
                  <a:gd name="connsiteY284" fmla="*/ 2545006 h 6858000"/>
                  <a:gd name="connsiteX285" fmla="*/ 421759 w 4543952"/>
                  <a:gd name="connsiteY285" fmla="*/ 2545006 h 6858000"/>
                  <a:gd name="connsiteX286" fmla="*/ 421760 w 4543952"/>
                  <a:gd name="connsiteY286" fmla="*/ 2545005 h 6858000"/>
                  <a:gd name="connsiteX287" fmla="*/ 418115 w 4543952"/>
                  <a:gd name="connsiteY287" fmla="*/ 2518263 h 6858000"/>
                  <a:gd name="connsiteX288" fmla="*/ 418115 w 4543952"/>
                  <a:gd name="connsiteY288" fmla="*/ 2518261 h 6858000"/>
                  <a:gd name="connsiteX289" fmla="*/ 409472 w 4543952"/>
                  <a:gd name="connsiteY289" fmla="*/ 2463017 h 6858000"/>
                  <a:gd name="connsiteX290" fmla="*/ 414227 w 4543952"/>
                  <a:gd name="connsiteY290" fmla="*/ 2440915 h 6858000"/>
                  <a:gd name="connsiteX291" fmla="*/ 415303 w 4543952"/>
                  <a:gd name="connsiteY291" fmla="*/ 2435912 h 6858000"/>
                  <a:gd name="connsiteX292" fmla="*/ 432404 w 4543952"/>
                  <a:gd name="connsiteY292" fmla="*/ 2409485 h 6858000"/>
                  <a:gd name="connsiteX293" fmla="*/ 456789 w 4543952"/>
                  <a:gd name="connsiteY293" fmla="*/ 2334044 h 6858000"/>
                  <a:gd name="connsiteX294" fmla="*/ 485746 w 4543952"/>
                  <a:gd name="connsiteY294" fmla="*/ 2228314 h 6858000"/>
                  <a:gd name="connsiteX295" fmla="*/ 500986 w 4543952"/>
                  <a:gd name="connsiteY295" fmla="*/ 2188879 h 6858000"/>
                  <a:gd name="connsiteX296" fmla="*/ 523657 w 4543952"/>
                  <a:gd name="connsiteY296" fmla="*/ 2094578 h 6858000"/>
                  <a:gd name="connsiteX297" fmla="*/ 538516 w 4543952"/>
                  <a:gd name="connsiteY297" fmla="*/ 2016469 h 6858000"/>
                  <a:gd name="connsiteX298" fmla="*/ 584999 w 4543952"/>
                  <a:gd name="connsiteY298" fmla="*/ 1953413 h 6858000"/>
                  <a:gd name="connsiteX299" fmla="*/ 609004 w 4543952"/>
                  <a:gd name="connsiteY299" fmla="*/ 1933219 h 6858000"/>
                  <a:gd name="connsiteX300" fmla="*/ 624434 w 4543952"/>
                  <a:gd name="connsiteY300" fmla="*/ 1916454 h 6858000"/>
                  <a:gd name="connsiteX301" fmla="*/ 714925 w 4543952"/>
                  <a:gd name="connsiteY301" fmla="*/ 1842158 h 6858000"/>
                  <a:gd name="connsiteX302" fmla="*/ 722546 w 4543952"/>
                  <a:gd name="connsiteY302" fmla="*/ 1833775 h 6858000"/>
                  <a:gd name="connsiteX303" fmla="*/ 764267 w 4543952"/>
                  <a:gd name="connsiteY303" fmla="*/ 1733188 h 6858000"/>
                  <a:gd name="connsiteX304" fmla="*/ 786936 w 4543952"/>
                  <a:gd name="connsiteY304" fmla="*/ 1697753 h 6858000"/>
                  <a:gd name="connsiteX305" fmla="*/ 843517 w 4543952"/>
                  <a:gd name="connsiteY305" fmla="*/ 1624980 h 6858000"/>
                  <a:gd name="connsiteX306" fmla="*/ 845422 w 4543952"/>
                  <a:gd name="connsiteY306" fmla="*/ 1596213 h 6858000"/>
                  <a:gd name="connsiteX307" fmla="*/ 798723 w 4543952"/>
                  <a:gd name="connsiteY307" fmla="*/ 1459072 h 6858000"/>
                  <a:gd name="connsiteX308" fmla="*/ 807941 w 4543952"/>
                  <a:gd name="connsiteY308" fmla="*/ 1481571 h 6858000"/>
                  <a:gd name="connsiteX309" fmla="*/ 798724 w 4543952"/>
                  <a:gd name="connsiteY309" fmla="*/ 1459073 h 6858000"/>
                  <a:gd name="connsiteX310" fmla="*/ 779530 w 4543952"/>
                  <a:gd name="connsiteY310" fmla="*/ 1268757 h 6858000"/>
                  <a:gd name="connsiteX311" fmla="*/ 774363 w 4543952"/>
                  <a:gd name="connsiteY311" fmla="*/ 1286068 h 6858000"/>
                  <a:gd name="connsiteX312" fmla="*/ 752025 w 4543952"/>
                  <a:gd name="connsiteY312" fmla="*/ 1350626 h 6858000"/>
                  <a:gd name="connsiteX313" fmla="*/ 757620 w 4543952"/>
                  <a:gd name="connsiteY313" fmla="*/ 1413839 h 6858000"/>
                  <a:gd name="connsiteX314" fmla="*/ 752026 w 4543952"/>
                  <a:gd name="connsiteY314" fmla="*/ 1350627 h 6858000"/>
                  <a:gd name="connsiteX315" fmla="*/ 774363 w 4543952"/>
                  <a:gd name="connsiteY315" fmla="*/ 1286069 h 6858000"/>
                  <a:gd name="connsiteX316" fmla="*/ 779530 w 4543952"/>
                  <a:gd name="connsiteY316" fmla="*/ 1268757 h 6858000"/>
                  <a:gd name="connsiteX317" fmla="*/ 837801 w 4543952"/>
                  <a:gd name="connsiteY317" fmla="*/ 773034 h 6858000"/>
                  <a:gd name="connsiteX318" fmla="*/ 829801 w 4543952"/>
                  <a:gd name="connsiteY318" fmla="*/ 854378 h 6858000"/>
                  <a:gd name="connsiteX319" fmla="*/ 798747 w 4543952"/>
                  <a:gd name="connsiteY319" fmla="*/ 915342 h 6858000"/>
                  <a:gd name="connsiteX320" fmla="*/ 788269 w 4543952"/>
                  <a:gd name="connsiteY320" fmla="*/ 927154 h 6858000"/>
                  <a:gd name="connsiteX321" fmla="*/ 791889 w 4543952"/>
                  <a:gd name="connsiteY321" fmla="*/ 1097086 h 6858000"/>
                  <a:gd name="connsiteX322" fmla="*/ 796271 w 4543952"/>
                  <a:gd name="connsiteY322" fmla="*/ 1123184 h 6858000"/>
                  <a:gd name="connsiteX323" fmla="*/ 771553 w 4543952"/>
                  <a:gd name="connsiteY323" fmla="*/ 1184028 h 6858000"/>
                  <a:gd name="connsiteX324" fmla="*/ 796272 w 4543952"/>
                  <a:gd name="connsiteY324" fmla="*/ 1123185 h 6858000"/>
                  <a:gd name="connsiteX325" fmla="*/ 791890 w 4543952"/>
                  <a:gd name="connsiteY325" fmla="*/ 1097087 h 6858000"/>
                  <a:gd name="connsiteX326" fmla="*/ 788270 w 4543952"/>
                  <a:gd name="connsiteY326" fmla="*/ 927155 h 6858000"/>
                  <a:gd name="connsiteX327" fmla="*/ 798748 w 4543952"/>
                  <a:gd name="connsiteY327" fmla="*/ 915343 h 6858000"/>
                  <a:gd name="connsiteX328" fmla="*/ 829801 w 4543952"/>
                  <a:gd name="connsiteY328" fmla="*/ 854379 h 6858000"/>
                  <a:gd name="connsiteX329" fmla="*/ 837801 w 4543952"/>
                  <a:gd name="connsiteY329" fmla="*/ 773035 h 6858000"/>
                  <a:gd name="connsiteX330" fmla="*/ 782400 w 4543952"/>
                  <a:gd name="connsiteY330" fmla="*/ 517850 h 6858000"/>
                  <a:gd name="connsiteX331" fmla="*/ 791317 w 4543952"/>
                  <a:gd name="connsiteY331" fmla="*/ 556046 h 6858000"/>
                  <a:gd name="connsiteX332" fmla="*/ 797795 w 4543952"/>
                  <a:gd name="connsiteY332" fmla="*/ 580049 h 6858000"/>
                  <a:gd name="connsiteX333" fmla="*/ 801176 w 4543952"/>
                  <a:gd name="connsiteY333" fmla="*/ 642536 h 6858000"/>
                  <a:gd name="connsiteX334" fmla="*/ 813700 w 4543952"/>
                  <a:gd name="connsiteY334" fmla="*/ 694927 h 6858000"/>
                  <a:gd name="connsiteX335" fmla="*/ 801177 w 4543952"/>
                  <a:gd name="connsiteY335" fmla="*/ 642537 h 6858000"/>
                  <a:gd name="connsiteX336" fmla="*/ 797796 w 4543952"/>
                  <a:gd name="connsiteY336" fmla="*/ 580050 h 6858000"/>
                  <a:gd name="connsiteX337" fmla="*/ 791318 w 4543952"/>
                  <a:gd name="connsiteY337" fmla="*/ 556047 h 6858000"/>
                  <a:gd name="connsiteX338" fmla="*/ 783887 w 4543952"/>
                  <a:gd name="connsiteY338" fmla="*/ 313532 h 6858000"/>
                  <a:gd name="connsiteX339" fmla="*/ 786245 w 4543952"/>
                  <a:gd name="connsiteY339" fmla="*/ 324057 h 6858000"/>
                  <a:gd name="connsiteX340" fmla="*/ 784459 w 4543952"/>
                  <a:gd name="connsiteY340" fmla="*/ 338869 h 6858000"/>
                  <a:gd name="connsiteX341" fmla="*/ 784454 w 4543952"/>
                  <a:gd name="connsiteY341" fmla="*/ 338897 h 6858000"/>
                  <a:gd name="connsiteX342" fmla="*/ 778363 w 4543952"/>
                  <a:gd name="connsiteY342" fmla="*/ 367327 h 6858000"/>
                  <a:gd name="connsiteX343" fmla="*/ 774553 w 4543952"/>
                  <a:gd name="connsiteY343" fmla="*/ 395639 h 6858000"/>
                  <a:gd name="connsiteX344" fmla="*/ 784454 w 4543952"/>
                  <a:gd name="connsiteY344" fmla="*/ 338897 h 6858000"/>
                  <a:gd name="connsiteX345" fmla="*/ 784460 w 4543952"/>
                  <a:gd name="connsiteY345" fmla="*/ 338870 h 6858000"/>
                  <a:gd name="connsiteX346" fmla="*/ 783888 w 4543952"/>
                  <a:gd name="connsiteY346" fmla="*/ 313533 h 6858000"/>
                  <a:gd name="connsiteX347" fmla="*/ 761560 w 4543952"/>
                  <a:gd name="connsiteY347" fmla="*/ 281567 h 6858000"/>
                  <a:gd name="connsiteX348" fmla="*/ 766454 w 4543952"/>
                  <a:gd name="connsiteY348" fmla="*/ 295414 h 6858000"/>
                  <a:gd name="connsiteX349" fmla="*/ 766455 w 4543952"/>
                  <a:gd name="connsiteY349" fmla="*/ 295414 h 6858000"/>
                  <a:gd name="connsiteX350" fmla="*/ 774880 w 4543952"/>
                  <a:gd name="connsiteY350" fmla="*/ 24485 h 6858000"/>
                  <a:gd name="connsiteX351" fmla="*/ 777142 w 4543952"/>
                  <a:gd name="connsiteY351" fmla="*/ 74128 h 6858000"/>
                  <a:gd name="connsiteX352" fmla="*/ 767023 w 4543952"/>
                  <a:gd name="connsiteY352" fmla="*/ 151568 h 6858000"/>
                  <a:gd name="connsiteX353" fmla="*/ 766824 w 4543952"/>
                  <a:gd name="connsiteY353" fmla="*/ 153387 h 6858000"/>
                  <a:gd name="connsiteX354" fmla="*/ 763010 w 4543952"/>
                  <a:gd name="connsiteY354" fmla="*/ 177270 h 6858000"/>
                  <a:gd name="connsiteX355" fmla="*/ 758551 w 4543952"/>
                  <a:gd name="connsiteY355" fmla="*/ 228943 h 6858000"/>
                  <a:gd name="connsiteX356" fmla="*/ 766824 w 4543952"/>
                  <a:gd name="connsiteY356" fmla="*/ 153387 h 6858000"/>
                  <a:gd name="connsiteX357" fmla="*/ 771220 w 4543952"/>
                  <a:gd name="connsiteY357" fmla="*/ 125860 h 6858000"/>
                  <a:gd name="connsiteX358" fmla="*/ 777143 w 4543952"/>
                  <a:gd name="connsiteY358" fmla="*/ 74128 h 6858000"/>
                  <a:gd name="connsiteX359" fmla="*/ 313354 w 4543952"/>
                  <a:gd name="connsiteY359" fmla="*/ 0 h 6858000"/>
                  <a:gd name="connsiteX360" fmla="*/ 777461 w 4543952"/>
                  <a:gd name="connsiteY360" fmla="*/ 0 h 6858000"/>
                  <a:gd name="connsiteX361" fmla="*/ 774743 w 4543952"/>
                  <a:gd name="connsiteY361" fmla="*/ 21485 h 6858000"/>
                  <a:gd name="connsiteX362" fmla="*/ 777461 w 4543952"/>
                  <a:gd name="connsiteY362" fmla="*/ 0 h 6858000"/>
                  <a:gd name="connsiteX363" fmla="*/ 4543952 w 4543952"/>
                  <a:gd name="connsiteY363" fmla="*/ 1 h 6858000"/>
                  <a:gd name="connsiteX364" fmla="*/ 4543952 w 4543952"/>
                  <a:gd name="connsiteY364" fmla="*/ 6858000 h 6858000"/>
                  <a:gd name="connsiteX365" fmla="*/ 284400 w 4543952"/>
                  <a:gd name="connsiteY365" fmla="*/ 6858000 h 6858000"/>
                  <a:gd name="connsiteX366" fmla="*/ 112147 w 4543952"/>
                  <a:gd name="connsiteY366" fmla="*/ 6858000 h 6858000"/>
                  <a:gd name="connsiteX367" fmla="*/ 102447 w 4543952"/>
                  <a:gd name="connsiteY367" fmla="*/ 6815515 h 6858000"/>
                  <a:gd name="connsiteX368" fmla="*/ 83396 w 4543952"/>
                  <a:gd name="connsiteY368" fmla="*/ 6748457 h 6858000"/>
                  <a:gd name="connsiteX369" fmla="*/ 61870 w 4543952"/>
                  <a:gd name="connsiteY369" fmla="*/ 6584811 h 6858000"/>
                  <a:gd name="connsiteX370" fmla="*/ 41105 w 4543952"/>
                  <a:gd name="connsiteY370" fmla="*/ 6415832 h 6858000"/>
                  <a:gd name="connsiteX371" fmla="*/ 34247 w 4543952"/>
                  <a:gd name="connsiteY371" fmla="*/ 6323057 h 6858000"/>
                  <a:gd name="connsiteX372" fmla="*/ 23386 w 4543952"/>
                  <a:gd name="connsiteY372" fmla="*/ 6242092 h 6858000"/>
                  <a:gd name="connsiteX373" fmla="*/ 16528 w 4543952"/>
                  <a:gd name="connsiteY373" fmla="*/ 6171604 h 6858000"/>
                  <a:gd name="connsiteX374" fmla="*/ 2622 w 4543952"/>
                  <a:gd name="connsiteY374" fmla="*/ 6059396 h 6858000"/>
                  <a:gd name="connsiteX375" fmla="*/ 0 w 4543952"/>
                  <a:gd name="connsiteY375" fmla="*/ 6041768 h 6858000"/>
                  <a:gd name="connsiteX376" fmla="*/ 0 w 4543952"/>
                  <a:gd name="connsiteY376" fmla="*/ 6000936 h 6858000"/>
                  <a:gd name="connsiteX377" fmla="*/ 3670 w 4543952"/>
                  <a:gd name="connsiteY377" fmla="*/ 5957594 h 6858000"/>
                  <a:gd name="connsiteX378" fmla="*/ 0 w 4543952"/>
                  <a:gd name="connsiteY378" fmla="*/ 5912510 h 6858000"/>
                  <a:gd name="connsiteX379" fmla="*/ 0 w 4543952"/>
                  <a:gd name="connsiteY379" fmla="*/ 5886400 h 6858000"/>
                  <a:gd name="connsiteX380" fmla="*/ 1098 w 4543952"/>
                  <a:gd name="connsiteY380" fmla="*/ 5864317 h 6858000"/>
                  <a:gd name="connsiteX381" fmla="*/ 24720 w 4543952"/>
                  <a:gd name="connsiteY381" fmla="*/ 5790591 h 6858000"/>
                  <a:gd name="connsiteX382" fmla="*/ 26434 w 4543952"/>
                  <a:gd name="connsiteY382" fmla="*/ 5781829 h 6858000"/>
                  <a:gd name="connsiteX383" fmla="*/ 35771 w 4543952"/>
                  <a:gd name="connsiteY383" fmla="*/ 5733439 h 6858000"/>
                  <a:gd name="connsiteX384" fmla="*/ 38819 w 4543952"/>
                  <a:gd name="connsiteY384" fmla="*/ 5706958 h 6858000"/>
                  <a:gd name="connsiteX385" fmla="*/ 58250 w 4543952"/>
                  <a:gd name="connsiteY385" fmla="*/ 5606371 h 6858000"/>
                  <a:gd name="connsiteX386" fmla="*/ 67394 w 4543952"/>
                  <a:gd name="connsiteY386" fmla="*/ 5548459 h 6858000"/>
                  <a:gd name="connsiteX387" fmla="*/ 66060 w 4543952"/>
                  <a:gd name="connsiteY387" fmla="*/ 5501593 h 6858000"/>
                  <a:gd name="connsiteX388" fmla="*/ 64346 w 4543952"/>
                  <a:gd name="connsiteY388" fmla="*/ 5419294 h 6858000"/>
                  <a:gd name="connsiteX389" fmla="*/ 59964 w 4543952"/>
                  <a:gd name="connsiteY389" fmla="*/ 5393004 h 6858000"/>
                  <a:gd name="connsiteX390" fmla="*/ 72538 w 4543952"/>
                  <a:gd name="connsiteY390" fmla="*/ 5274128 h 6858000"/>
                  <a:gd name="connsiteX391" fmla="*/ 73490 w 4543952"/>
                  <a:gd name="connsiteY391" fmla="*/ 5206307 h 6858000"/>
                  <a:gd name="connsiteX392" fmla="*/ 89113 w 4543952"/>
                  <a:gd name="connsiteY392" fmla="*/ 5129915 h 6858000"/>
                  <a:gd name="connsiteX393" fmla="*/ 88351 w 4543952"/>
                  <a:gd name="connsiteY393" fmla="*/ 5107626 h 6858000"/>
                  <a:gd name="connsiteX394" fmla="*/ 87016 w 4543952"/>
                  <a:gd name="connsiteY394" fmla="*/ 5082669 h 6858000"/>
                  <a:gd name="connsiteX395" fmla="*/ 85872 w 4543952"/>
                  <a:gd name="connsiteY395" fmla="*/ 5006085 h 6858000"/>
                  <a:gd name="connsiteX396" fmla="*/ 80158 w 4543952"/>
                  <a:gd name="connsiteY396" fmla="*/ 4959601 h 6858000"/>
                  <a:gd name="connsiteX397" fmla="*/ 83586 w 4543952"/>
                  <a:gd name="connsiteY397" fmla="*/ 4871018 h 6858000"/>
                  <a:gd name="connsiteX398" fmla="*/ 78634 w 4543952"/>
                  <a:gd name="connsiteY398" fmla="*/ 4838249 h 6858000"/>
                  <a:gd name="connsiteX399" fmla="*/ 78062 w 4543952"/>
                  <a:gd name="connsiteY399" fmla="*/ 4755380 h 6858000"/>
                  <a:gd name="connsiteX400" fmla="*/ 80920 w 4543952"/>
                  <a:gd name="connsiteY400" fmla="*/ 4681082 h 6858000"/>
                  <a:gd name="connsiteX401" fmla="*/ 79396 w 4543952"/>
                  <a:gd name="connsiteY401" fmla="*/ 4609451 h 6858000"/>
                  <a:gd name="connsiteX402" fmla="*/ 73110 w 4543952"/>
                  <a:gd name="connsiteY402" fmla="*/ 4558206 h 6858000"/>
                  <a:gd name="connsiteX403" fmla="*/ 69300 w 4543952"/>
                  <a:gd name="connsiteY403" fmla="*/ 4502578 h 6858000"/>
                  <a:gd name="connsiteX404" fmla="*/ 46629 w 4543952"/>
                  <a:gd name="connsiteY404" fmla="*/ 4349221 h 6858000"/>
                  <a:gd name="connsiteX405" fmla="*/ 52153 w 4543952"/>
                  <a:gd name="connsiteY405" fmla="*/ 4320836 h 6858000"/>
                  <a:gd name="connsiteX406" fmla="*/ 57297 w 4543952"/>
                  <a:gd name="connsiteY406" fmla="*/ 4159666 h 6858000"/>
                  <a:gd name="connsiteX407" fmla="*/ 56915 w 4543952"/>
                  <a:gd name="connsiteY407" fmla="*/ 4124613 h 6858000"/>
                  <a:gd name="connsiteX408" fmla="*/ 79396 w 4543952"/>
                  <a:gd name="connsiteY408" fmla="*/ 4030502 h 6858000"/>
                  <a:gd name="connsiteX409" fmla="*/ 43771 w 4543952"/>
                  <a:gd name="connsiteY409" fmla="*/ 3885337 h 6858000"/>
                  <a:gd name="connsiteX410" fmla="*/ 426 w 4543952"/>
                  <a:gd name="connsiteY410" fmla="*/ 3786776 h 6858000"/>
                  <a:gd name="connsiteX411" fmla="*/ 0 w 4543952"/>
                  <a:gd name="connsiteY411" fmla="*/ 3773896 h 6858000"/>
                  <a:gd name="connsiteX412" fmla="*/ 0 w 4543952"/>
                  <a:gd name="connsiteY412" fmla="*/ 3393881 h 6858000"/>
                  <a:gd name="connsiteX413" fmla="*/ 11838 w 4543952"/>
                  <a:gd name="connsiteY413" fmla="*/ 3359515 h 6858000"/>
                  <a:gd name="connsiteX414" fmla="*/ 12910 w 4543952"/>
                  <a:gd name="connsiteY414" fmla="*/ 3318770 h 6858000"/>
                  <a:gd name="connsiteX415" fmla="*/ 6718 w 4543952"/>
                  <a:gd name="connsiteY415" fmla="*/ 3304078 h 6858000"/>
                  <a:gd name="connsiteX416" fmla="*/ 0 w 4543952"/>
                  <a:gd name="connsiteY416" fmla="*/ 3297656 h 6858000"/>
                  <a:gd name="connsiteX417" fmla="*/ 0 w 4543952"/>
                  <a:gd name="connsiteY417" fmla="*/ 3207866 h 6858000"/>
                  <a:gd name="connsiteX418" fmla="*/ 15553 w 4543952"/>
                  <a:gd name="connsiteY418" fmla="*/ 3186770 h 6858000"/>
                  <a:gd name="connsiteX419" fmla="*/ 36341 w 4543952"/>
                  <a:gd name="connsiteY419" fmla="*/ 3107499 h 6858000"/>
                  <a:gd name="connsiteX420" fmla="*/ 38057 w 4543952"/>
                  <a:gd name="connsiteY420" fmla="*/ 3042727 h 6858000"/>
                  <a:gd name="connsiteX421" fmla="*/ 54249 w 4543952"/>
                  <a:gd name="connsiteY421" fmla="*/ 2901942 h 6858000"/>
                  <a:gd name="connsiteX422" fmla="*/ 77300 w 4543952"/>
                  <a:gd name="connsiteY422" fmla="*/ 2809929 h 6858000"/>
                  <a:gd name="connsiteX423" fmla="*/ 103399 w 4543952"/>
                  <a:gd name="connsiteY423" fmla="*/ 2743825 h 6858000"/>
                  <a:gd name="connsiteX424" fmla="*/ 137500 w 4543952"/>
                  <a:gd name="connsiteY424" fmla="*/ 2649142 h 6858000"/>
                  <a:gd name="connsiteX425" fmla="*/ 155217 w 4543952"/>
                  <a:gd name="connsiteY425" fmla="*/ 2554078 h 6858000"/>
                  <a:gd name="connsiteX426" fmla="*/ 177507 w 4543952"/>
                  <a:gd name="connsiteY426" fmla="*/ 2485306 h 6858000"/>
                  <a:gd name="connsiteX427" fmla="*/ 192748 w 4543952"/>
                  <a:gd name="connsiteY427" fmla="*/ 2401291 h 6858000"/>
                  <a:gd name="connsiteX428" fmla="*/ 193318 w 4543952"/>
                  <a:gd name="connsiteY428" fmla="*/ 2330805 h 6858000"/>
                  <a:gd name="connsiteX429" fmla="*/ 190652 w 4543952"/>
                  <a:gd name="connsiteY429" fmla="*/ 2220311 h 6858000"/>
                  <a:gd name="connsiteX430" fmla="*/ 236753 w 4543952"/>
                  <a:gd name="connsiteY430" fmla="*/ 2085053 h 6858000"/>
                  <a:gd name="connsiteX431" fmla="*/ 247042 w 4543952"/>
                  <a:gd name="connsiteY431" fmla="*/ 2030377 h 6858000"/>
                  <a:gd name="connsiteX432" fmla="*/ 251804 w 4543952"/>
                  <a:gd name="connsiteY432" fmla="*/ 1978939 h 6858000"/>
                  <a:gd name="connsiteX433" fmla="*/ 282475 w 4543952"/>
                  <a:gd name="connsiteY433" fmla="*/ 1869779 h 6858000"/>
                  <a:gd name="connsiteX434" fmla="*/ 292573 w 4543952"/>
                  <a:gd name="connsiteY434" fmla="*/ 1825392 h 6858000"/>
                  <a:gd name="connsiteX435" fmla="*/ 292381 w 4543952"/>
                  <a:gd name="connsiteY435" fmla="*/ 1763286 h 6858000"/>
                  <a:gd name="connsiteX436" fmla="*/ 306480 w 4543952"/>
                  <a:gd name="connsiteY436" fmla="*/ 1650316 h 6858000"/>
                  <a:gd name="connsiteX437" fmla="*/ 347629 w 4543952"/>
                  <a:gd name="connsiteY437" fmla="*/ 1537536 h 6858000"/>
                  <a:gd name="connsiteX438" fmla="*/ 343629 w 4543952"/>
                  <a:gd name="connsiteY438" fmla="*/ 1489719 h 6858000"/>
                  <a:gd name="connsiteX439" fmla="*/ 344581 w 4543952"/>
                  <a:gd name="connsiteY439" fmla="*/ 1472574 h 6858000"/>
                  <a:gd name="connsiteX440" fmla="*/ 367252 w 4543952"/>
                  <a:gd name="connsiteY440" fmla="*/ 1318455 h 6858000"/>
                  <a:gd name="connsiteX441" fmla="*/ 369728 w 4543952"/>
                  <a:gd name="connsiteY441" fmla="*/ 1303023 h 6858000"/>
                  <a:gd name="connsiteX442" fmla="*/ 389921 w 4543952"/>
                  <a:gd name="connsiteY442" fmla="*/ 1230632 h 6858000"/>
                  <a:gd name="connsiteX443" fmla="*/ 402495 w 4543952"/>
                  <a:gd name="connsiteY443" fmla="*/ 1048124 h 6858000"/>
                  <a:gd name="connsiteX444" fmla="*/ 404019 w 4543952"/>
                  <a:gd name="connsiteY444" fmla="*/ 1036886 h 6858000"/>
                  <a:gd name="connsiteX445" fmla="*/ 393923 w 4543952"/>
                  <a:gd name="connsiteY445" fmla="*/ 975732 h 6858000"/>
                  <a:gd name="connsiteX446" fmla="*/ 379634 w 4543952"/>
                  <a:gd name="connsiteY446" fmla="*/ 945443 h 6858000"/>
                  <a:gd name="connsiteX447" fmla="*/ 364774 w 4543952"/>
                  <a:gd name="connsiteY447" fmla="*/ 898197 h 6858000"/>
                  <a:gd name="connsiteX448" fmla="*/ 359250 w 4543952"/>
                  <a:gd name="connsiteY448" fmla="*/ 850188 h 6858000"/>
                  <a:gd name="connsiteX449" fmla="*/ 381730 w 4543952"/>
                  <a:gd name="connsiteY449" fmla="*/ 769604 h 6858000"/>
                  <a:gd name="connsiteX450" fmla="*/ 384016 w 4543952"/>
                  <a:gd name="connsiteY450" fmla="*/ 740267 h 6858000"/>
                  <a:gd name="connsiteX451" fmla="*/ 394875 w 4543952"/>
                  <a:gd name="connsiteY451" fmla="*/ 674922 h 6858000"/>
                  <a:gd name="connsiteX452" fmla="*/ 394113 w 4543952"/>
                  <a:gd name="connsiteY452" fmla="*/ 617771 h 6858000"/>
                  <a:gd name="connsiteX453" fmla="*/ 376776 w 4543952"/>
                  <a:gd name="connsiteY453" fmla="*/ 571859 h 6858000"/>
                  <a:gd name="connsiteX454" fmla="*/ 373348 w 4543952"/>
                  <a:gd name="connsiteY454" fmla="*/ 505181 h 6858000"/>
                  <a:gd name="connsiteX455" fmla="*/ 385920 w 4543952"/>
                  <a:gd name="connsiteY455" fmla="*/ 462125 h 6858000"/>
                  <a:gd name="connsiteX456" fmla="*/ 387634 w 4543952"/>
                  <a:gd name="connsiteY456" fmla="*/ 453363 h 6858000"/>
                  <a:gd name="connsiteX457" fmla="*/ 388399 w 4543952"/>
                  <a:gd name="connsiteY457" fmla="*/ 340773 h 6858000"/>
                  <a:gd name="connsiteX458" fmla="*/ 350487 w 4543952"/>
                  <a:gd name="connsiteY458" fmla="*/ 200181 h 6858000"/>
                  <a:gd name="connsiteX459" fmla="*/ 342485 w 4543952"/>
                  <a:gd name="connsiteY459" fmla="*/ 176938 h 6858000"/>
                  <a:gd name="connsiteX460" fmla="*/ 328579 w 4543952"/>
                  <a:gd name="connsiteY460" fmla="*/ 63586 h 6858000"/>
                  <a:gd name="connsiteX461" fmla="*/ 314480 w 4543952"/>
                  <a:gd name="connsiteY461" fmla="*/ 28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Lst>
                <a:rect l="l" t="t" r="r" b="b"/>
                <a:pathLst>
                  <a:path w="4543952" h="6858000">
                    <a:moveTo>
                      <a:pt x="328959" y="6564619"/>
                    </a:moveTo>
                    <a:lnTo>
                      <a:pt x="306480" y="6588624"/>
                    </a:lnTo>
                    <a:cubicBezTo>
                      <a:pt x="298003" y="6597577"/>
                      <a:pt x="291954" y="6611341"/>
                      <a:pt x="289858" y="6625223"/>
                    </a:cubicBezTo>
                    <a:lnTo>
                      <a:pt x="289858" y="6625224"/>
                    </a:lnTo>
                    <a:lnTo>
                      <a:pt x="289870" y="6645551"/>
                    </a:lnTo>
                    <a:lnTo>
                      <a:pt x="296953" y="6662539"/>
                    </a:lnTo>
                    <a:lnTo>
                      <a:pt x="296953" y="6662541"/>
                    </a:lnTo>
                    <a:lnTo>
                      <a:pt x="296954" y="6662543"/>
                    </a:lnTo>
                    <a:lnTo>
                      <a:pt x="311551" y="6702975"/>
                    </a:lnTo>
                    <a:lnTo>
                      <a:pt x="297715" y="6742551"/>
                    </a:lnTo>
                    <a:lnTo>
                      <a:pt x="297714" y="6742554"/>
                    </a:lnTo>
                    <a:lnTo>
                      <a:pt x="283011" y="6776799"/>
                    </a:lnTo>
                    <a:lnTo>
                      <a:pt x="278238" y="6812061"/>
                    </a:lnTo>
                    <a:lnTo>
                      <a:pt x="278237" y="6812062"/>
                    </a:lnTo>
                    <a:lnTo>
                      <a:pt x="278237" y="6812063"/>
                    </a:lnTo>
                    <a:lnTo>
                      <a:pt x="278238" y="6812061"/>
                    </a:lnTo>
                    <a:lnTo>
                      <a:pt x="297714" y="6742554"/>
                    </a:lnTo>
                    <a:lnTo>
                      <a:pt x="297715" y="6742552"/>
                    </a:lnTo>
                    <a:cubicBezTo>
                      <a:pt x="306003" y="6729218"/>
                      <a:pt x="311147" y="6716168"/>
                      <a:pt x="311551" y="6702976"/>
                    </a:cubicBezTo>
                    <a:lnTo>
                      <a:pt x="311551" y="6702975"/>
                    </a:lnTo>
                    <a:lnTo>
                      <a:pt x="308405" y="6683026"/>
                    </a:lnTo>
                    <a:lnTo>
                      <a:pt x="296954" y="6662543"/>
                    </a:lnTo>
                    <a:lnTo>
                      <a:pt x="296953" y="6662540"/>
                    </a:lnTo>
                    <a:lnTo>
                      <a:pt x="296953" y="6662539"/>
                    </a:lnTo>
                    <a:lnTo>
                      <a:pt x="289858" y="6625224"/>
                    </a:lnTo>
                    <a:lnTo>
                      <a:pt x="306480" y="6588625"/>
                    </a:lnTo>
                    <a:cubicBezTo>
                      <a:pt x="312576" y="6582146"/>
                      <a:pt x="318672" y="6575478"/>
                      <a:pt x="328959" y="6564620"/>
                    </a:cubicBezTo>
                    <a:close/>
                    <a:moveTo>
                      <a:pt x="248638" y="6438980"/>
                    </a:moveTo>
                    <a:cubicBezTo>
                      <a:pt x="258140" y="6444076"/>
                      <a:pt x="265617" y="6451649"/>
                      <a:pt x="268569" y="6463840"/>
                    </a:cubicBezTo>
                    <a:lnTo>
                      <a:pt x="268572" y="6463848"/>
                    </a:lnTo>
                    <a:lnTo>
                      <a:pt x="279556" y="6508051"/>
                    </a:lnTo>
                    <a:lnTo>
                      <a:pt x="282367" y="6513011"/>
                    </a:lnTo>
                    <a:lnTo>
                      <a:pt x="284834" y="6521803"/>
                    </a:lnTo>
                    <a:lnTo>
                      <a:pt x="301172" y="6546194"/>
                    </a:lnTo>
                    <a:lnTo>
                      <a:pt x="301172" y="6546193"/>
                    </a:lnTo>
                    <a:lnTo>
                      <a:pt x="282367" y="6513011"/>
                    </a:lnTo>
                    <a:lnTo>
                      <a:pt x="268572" y="6463848"/>
                    </a:lnTo>
                    <a:lnTo>
                      <a:pt x="268569" y="6463839"/>
                    </a:lnTo>
                    <a:close/>
                    <a:moveTo>
                      <a:pt x="166047" y="6392242"/>
                    </a:moveTo>
                    <a:lnTo>
                      <a:pt x="173364" y="6407332"/>
                    </a:lnTo>
                    <a:lnTo>
                      <a:pt x="173364" y="6407331"/>
                    </a:lnTo>
                    <a:close/>
                    <a:moveTo>
                      <a:pt x="401733" y="4221390"/>
                    </a:moveTo>
                    <a:lnTo>
                      <a:pt x="396017" y="4253013"/>
                    </a:lnTo>
                    <a:cubicBezTo>
                      <a:pt x="383824" y="4277400"/>
                      <a:pt x="368204" y="4300069"/>
                      <a:pt x="356201" y="4324644"/>
                    </a:cubicBezTo>
                    <a:cubicBezTo>
                      <a:pt x="350487" y="4336456"/>
                      <a:pt x="347439" y="4350553"/>
                      <a:pt x="347247" y="4363889"/>
                    </a:cubicBezTo>
                    <a:lnTo>
                      <a:pt x="347247" y="4363890"/>
                    </a:lnTo>
                    <a:cubicBezTo>
                      <a:pt x="346295" y="4403325"/>
                      <a:pt x="346295" y="4442761"/>
                      <a:pt x="348009" y="4482004"/>
                    </a:cubicBezTo>
                    <a:cubicBezTo>
                      <a:pt x="350677" y="4546776"/>
                      <a:pt x="351249" y="4612500"/>
                      <a:pt x="408019" y="4659174"/>
                    </a:cubicBezTo>
                    <a:cubicBezTo>
                      <a:pt x="412591" y="4662986"/>
                      <a:pt x="415259" y="4671176"/>
                      <a:pt x="416021" y="4677655"/>
                    </a:cubicBezTo>
                    <a:cubicBezTo>
                      <a:pt x="419640" y="4707564"/>
                      <a:pt x="420022" y="4738235"/>
                      <a:pt x="425928" y="4767764"/>
                    </a:cubicBezTo>
                    <a:lnTo>
                      <a:pt x="427237" y="4800482"/>
                    </a:lnTo>
                    <a:lnTo>
                      <a:pt x="412401" y="4828915"/>
                    </a:lnTo>
                    <a:cubicBezTo>
                      <a:pt x="404115" y="4837702"/>
                      <a:pt x="397114" y="4847213"/>
                      <a:pt x="391971" y="4857316"/>
                    </a:cubicBezTo>
                    <a:lnTo>
                      <a:pt x="390221" y="4863342"/>
                    </a:lnTo>
                    <a:lnTo>
                      <a:pt x="387469" y="4867613"/>
                    </a:lnTo>
                    <a:lnTo>
                      <a:pt x="382691" y="4889274"/>
                    </a:lnTo>
                    <a:lnTo>
                      <a:pt x="382691" y="4889275"/>
                    </a:lnTo>
                    <a:cubicBezTo>
                      <a:pt x="382122" y="4896713"/>
                      <a:pt x="382634" y="4904357"/>
                      <a:pt x="384396" y="4912168"/>
                    </a:cubicBezTo>
                    <a:lnTo>
                      <a:pt x="385799" y="4933804"/>
                    </a:lnTo>
                    <a:lnTo>
                      <a:pt x="378247" y="4957452"/>
                    </a:lnTo>
                    <a:lnTo>
                      <a:pt x="360964" y="4987036"/>
                    </a:lnTo>
                    <a:cubicBezTo>
                      <a:pt x="349725" y="5003800"/>
                      <a:pt x="335627" y="5022851"/>
                      <a:pt x="334485" y="5041520"/>
                    </a:cubicBezTo>
                    <a:cubicBezTo>
                      <a:pt x="333557" y="5057380"/>
                      <a:pt x="327458" y="5072410"/>
                      <a:pt x="321371" y="5087422"/>
                    </a:cubicBezTo>
                    <a:lnTo>
                      <a:pt x="321364" y="5087449"/>
                    </a:lnTo>
                    <a:lnTo>
                      <a:pt x="315482" y="5102460"/>
                    </a:lnTo>
                    <a:lnTo>
                      <a:pt x="308338" y="5133219"/>
                    </a:lnTo>
                    <a:lnTo>
                      <a:pt x="308337" y="5133223"/>
                    </a:lnTo>
                    <a:lnTo>
                      <a:pt x="308337" y="5133224"/>
                    </a:lnTo>
                    <a:lnTo>
                      <a:pt x="315052" y="5166113"/>
                    </a:lnTo>
                    <a:lnTo>
                      <a:pt x="314362" y="5172089"/>
                    </a:lnTo>
                    <a:cubicBezTo>
                      <a:pt x="313481" y="5174399"/>
                      <a:pt x="312290" y="5176875"/>
                      <a:pt x="311814" y="5179066"/>
                    </a:cubicBezTo>
                    <a:lnTo>
                      <a:pt x="311814" y="5179067"/>
                    </a:lnTo>
                    <a:cubicBezTo>
                      <a:pt x="304574" y="5214121"/>
                      <a:pt x="311624" y="5247078"/>
                      <a:pt x="335437" y="5272796"/>
                    </a:cubicBezTo>
                    <a:lnTo>
                      <a:pt x="360397" y="5321350"/>
                    </a:lnTo>
                    <a:lnTo>
                      <a:pt x="364317" y="5355013"/>
                    </a:lnTo>
                    <a:lnTo>
                      <a:pt x="359440" y="5385383"/>
                    </a:lnTo>
                    <a:cubicBezTo>
                      <a:pt x="356201" y="5398720"/>
                      <a:pt x="353915" y="5412056"/>
                      <a:pt x="351249" y="5425581"/>
                    </a:cubicBezTo>
                    <a:cubicBezTo>
                      <a:pt x="347439" y="5443869"/>
                      <a:pt x="343437" y="5462350"/>
                      <a:pt x="339627" y="5480636"/>
                    </a:cubicBezTo>
                    <a:cubicBezTo>
                      <a:pt x="337722" y="5489496"/>
                      <a:pt x="335151" y="5498831"/>
                      <a:pt x="335103" y="5507666"/>
                    </a:cubicBezTo>
                    <a:lnTo>
                      <a:pt x="335103" y="5507667"/>
                    </a:lnTo>
                    <a:lnTo>
                      <a:pt x="337324" y="5520421"/>
                    </a:lnTo>
                    <a:lnTo>
                      <a:pt x="345722" y="5531691"/>
                    </a:lnTo>
                    <a:lnTo>
                      <a:pt x="345723" y="5531693"/>
                    </a:lnTo>
                    <a:lnTo>
                      <a:pt x="355869" y="5547577"/>
                    </a:lnTo>
                    <a:lnTo>
                      <a:pt x="346295" y="5562745"/>
                    </a:lnTo>
                    <a:cubicBezTo>
                      <a:pt x="303622" y="5600466"/>
                      <a:pt x="276951" y="5646188"/>
                      <a:pt x="275047" y="5704482"/>
                    </a:cubicBezTo>
                    <a:cubicBezTo>
                      <a:pt x="274665" y="5716484"/>
                      <a:pt x="271999" y="5728677"/>
                      <a:pt x="269141" y="5740487"/>
                    </a:cubicBezTo>
                    <a:cubicBezTo>
                      <a:pt x="267426" y="5747727"/>
                      <a:pt x="265520" y="5756492"/>
                      <a:pt x="260376" y="5760872"/>
                    </a:cubicBezTo>
                    <a:cubicBezTo>
                      <a:pt x="221133" y="5794973"/>
                      <a:pt x="193890" y="5837456"/>
                      <a:pt x="171981" y="5883750"/>
                    </a:cubicBezTo>
                    <a:lnTo>
                      <a:pt x="171979" y="5883755"/>
                    </a:lnTo>
                    <a:lnTo>
                      <a:pt x="160957" y="5909350"/>
                    </a:lnTo>
                    <a:lnTo>
                      <a:pt x="154076" y="5935945"/>
                    </a:lnTo>
                    <a:lnTo>
                      <a:pt x="154075" y="5935948"/>
                    </a:lnTo>
                    <a:lnTo>
                      <a:pt x="154075" y="5935949"/>
                    </a:lnTo>
                    <a:lnTo>
                      <a:pt x="154242" y="5964476"/>
                    </a:lnTo>
                    <a:lnTo>
                      <a:pt x="157695" y="5993289"/>
                    </a:lnTo>
                    <a:lnTo>
                      <a:pt x="157695" y="5993291"/>
                    </a:lnTo>
                    <a:cubicBezTo>
                      <a:pt x="158837" y="6004531"/>
                      <a:pt x="158647" y="6017485"/>
                      <a:pt x="164171" y="6026440"/>
                    </a:cubicBezTo>
                    <a:cubicBezTo>
                      <a:pt x="181508" y="6054825"/>
                      <a:pt x="200176" y="6082258"/>
                      <a:pt x="220371" y="6108738"/>
                    </a:cubicBezTo>
                    <a:lnTo>
                      <a:pt x="234064" y="6133314"/>
                    </a:lnTo>
                    <a:lnTo>
                      <a:pt x="218468" y="6155599"/>
                    </a:lnTo>
                    <a:lnTo>
                      <a:pt x="218465" y="6155601"/>
                    </a:lnTo>
                    <a:cubicBezTo>
                      <a:pt x="196176" y="6175796"/>
                      <a:pt x="184556" y="6200943"/>
                      <a:pt x="179794" y="6228755"/>
                    </a:cubicBezTo>
                    <a:cubicBezTo>
                      <a:pt x="172363" y="6272763"/>
                      <a:pt x="166077" y="6317150"/>
                      <a:pt x="162457" y="6361538"/>
                    </a:cubicBezTo>
                    <a:lnTo>
                      <a:pt x="162457" y="6361539"/>
                    </a:lnTo>
                    <a:lnTo>
                      <a:pt x="179794" y="6228756"/>
                    </a:lnTo>
                    <a:cubicBezTo>
                      <a:pt x="184556" y="6200944"/>
                      <a:pt x="196176" y="6175797"/>
                      <a:pt x="218465" y="6155602"/>
                    </a:cubicBezTo>
                    <a:lnTo>
                      <a:pt x="218468" y="6155599"/>
                    </a:lnTo>
                    <a:lnTo>
                      <a:pt x="230364" y="6143189"/>
                    </a:lnTo>
                    <a:lnTo>
                      <a:pt x="234064" y="6133314"/>
                    </a:lnTo>
                    <a:lnTo>
                      <a:pt x="234064" y="6133313"/>
                    </a:lnTo>
                    <a:cubicBezTo>
                      <a:pt x="233993" y="6126883"/>
                      <a:pt x="229039" y="6120073"/>
                      <a:pt x="220371" y="6108737"/>
                    </a:cubicBezTo>
                    <a:cubicBezTo>
                      <a:pt x="200176" y="6082257"/>
                      <a:pt x="181508" y="6054824"/>
                      <a:pt x="164171" y="6026439"/>
                    </a:cubicBezTo>
                    <a:cubicBezTo>
                      <a:pt x="158647" y="6017484"/>
                      <a:pt x="158837" y="6004530"/>
                      <a:pt x="157695" y="5993290"/>
                    </a:cubicBezTo>
                    <a:lnTo>
                      <a:pt x="157695" y="5993289"/>
                    </a:lnTo>
                    <a:lnTo>
                      <a:pt x="154075" y="5935949"/>
                    </a:lnTo>
                    <a:lnTo>
                      <a:pt x="154076" y="5935945"/>
                    </a:lnTo>
                    <a:lnTo>
                      <a:pt x="171979" y="5883755"/>
                    </a:lnTo>
                    <a:lnTo>
                      <a:pt x="171981" y="5883751"/>
                    </a:lnTo>
                    <a:cubicBezTo>
                      <a:pt x="193890" y="5837457"/>
                      <a:pt x="221133" y="5794974"/>
                      <a:pt x="260376" y="5760873"/>
                    </a:cubicBezTo>
                    <a:cubicBezTo>
                      <a:pt x="265520" y="5756493"/>
                      <a:pt x="267426" y="5747728"/>
                      <a:pt x="269141" y="5740488"/>
                    </a:cubicBezTo>
                    <a:cubicBezTo>
                      <a:pt x="271999" y="5728678"/>
                      <a:pt x="274665" y="5716485"/>
                      <a:pt x="275047" y="5704483"/>
                    </a:cubicBezTo>
                    <a:cubicBezTo>
                      <a:pt x="276951" y="5646189"/>
                      <a:pt x="303622" y="5600467"/>
                      <a:pt x="346295" y="5562746"/>
                    </a:cubicBezTo>
                    <a:cubicBezTo>
                      <a:pt x="352392" y="5557317"/>
                      <a:pt x="355774" y="5552507"/>
                      <a:pt x="355869" y="5547578"/>
                    </a:cubicBezTo>
                    <a:lnTo>
                      <a:pt x="355869" y="5547577"/>
                    </a:lnTo>
                    <a:cubicBezTo>
                      <a:pt x="355964" y="5542648"/>
                      <a:pt x="352773" y="5537599"/>
                      <a:pt x="345723" y="5531692"/>
                    </a:cubicBezTo>
                    <a:lnTo>
                      <a:pt x="345722" y="5531691"/>
                    </a:lnTo>
                    <a:lnTo>
                      <a:pt x="335103" y="5507667"/>
                    </a:lnTo>
                    <a:lnTo>
                      <a:pt x="339627" y="5480637"/>
                    </a:lnTo>
                    <a:cubicBezTo>
                      <a:pt x="343437" y="5462351"/>
                      <a:pt x="347439" y="5443870"/>
                      <a:pt x="351249" y="5425582"/>
                    </a:cubicBezTo>
                    <a:cubicBezTo>
                      <a:pt x="353915" y="5412057"/>
                      <a:pt x="356201" y="5398721"/>
                      <a:pt x="359440" y="5385384"/>
                    </a:cubicBezTo>
                    <a:cubicBezTo>
                      <a:pt x="361965" y="5375002"/>
                      <a:pt x="363668" y="5364882"/>
                      <a:pt x="364317" y="5355014"/>
                    </a:cubicBezTo>
                    <a:lnTo>
                      <a:pt x="364317" y="5355013"/>
                    </a:lnTo>
                    <a:lnTo>
                      <a:pt x="362870" y="5326162"/>
                    </a:lnTo>
                    <a:lnTo>
                      <a:pt x="360397" y="5321350"/>
                    </a:lnTo>
                    <a:lnTo>
                      <a:pt x="359341" y="5312287"/>
                    </a:lnTo>
                    <a:cubicBezTo>
                      <a:pt x="354789" y="5298594"/>
                      <a:pt x="347082" y="5285440"/>
                      <a:pt x="335437" y="5272795"/>
                    </a:cubicBezTo>
                    <a:cubicBezTo>
                      <a:pt x="323531" y="5259936"/>
                      <a:pt x="315815" y="5245268"/>
                      <a:pt x="311981" y="5229432"/>
                    </a:cubicBezTo>
                    <a:lnTo>
                      <a:pt x="311814" y="5179067"/>
                    </a:lnTo>
                    <a:lnTo>
                      <a:pt x="314362" y="5172090"/>
                    </a:lnTo>
                    <a:cubicBezTo>
                      <a:pt x="315243" y="5169780"/>
                      <a:pt x="315814" y="5167637"/>
                      <a:pt x="315052" y="5166113"/>
                    </a:cubicBezTo>
                    <a:lnTo>
                      <a:pt x="315052" y="5166112"/>
                    </a:lnTo>
                    <a:lnTo>
                      <a:pt x="308337" y="5133224"/>
                    </a:lnTo>
                    <a:lnTo>
                      <a:pt x="308338" y="5133219"/>
                    </a:lnTo>
                    <a:lnTo>
                      <a:pt x="321364" y="5087449"/>
                    </a:lnTo>
                    <a:lnTo>
                      <a:pt x="327270" y="5072375"/>
                    </a:lnTo>
                    <a:cubicBezTo>
                      <a:pt x="330949" y="5062299"/>
                      <a:pt x="333866" y="5052095"/>
                      <a:pt x="334485" y="5041521"/>
                    </a:cubicBezTo>
                    <a:cubicBezTo>
                      <a:pt x="335627" y="5022852"/>
                      <a:pt x="349725" y="5003801"/>
                      <a:pt x="360964" y="4987037"/>
                    </a:cubicBezTo>
                    <a:cubicBezTo>
                      <a:pt x="366751" y="4978392"/>
                      <a:pt x="372458" y="4970096"/>
                      <a:pt x="376969" y="4961455"/>
                    </a:cubicBezTo>
                    <a:lnTo>
                      <a:pt x="378247" y="4957452"/>
                    </a:lnTo>
                    <a:lnTo>
                      <a:pt x="381039" y="4952672"/>
                    </a:lnTo>
                    <a:lnTo>
                      <a:pt x="385799" y="4933804"/>
                    </a:lnTo>
                    <a:cubicBezTo>
                      <a:pt x="386468" y="4927121"/>
                      <a:pt x="386111" y="4919978"/>
                      <a:pt x="384396" y="4912167"/>
                    </a:cubicBezTo>
                    <a:lnTo>
                      <a:pt x="382691" y="4889274"/>
                    </a:lnTo>
                    <a:lnTo>
                      <a:pt x="390221" y="4863342"/>
                    </a:lnTo>
                    <a:lnTo>
                      <a:pt x="412401" y="4828916"/>
                    </a:lnTo>
                    <a:cubicBezTo>
                      <a:pt x="420784" y="4819963"/>
                      <a:pt x="425356" y="4810580"/>
                      <a:pt x="427237" y="4800483"/>
                    </a:cubicBezTo>
                    <a:lnTo>
                      <a:pt x="427237" y="4800482"/>
                    </a:lnTo>
                    <a:cubicBezTo>
                      <a:pt x="429119" y="4790385"/>
                      <a:pt x="428309" y="4779574"/>
                      <a:pt x="425928" y="4767763"/>
                    </a:cubicBezTo>
                    <a:cubicBezTo>
                      <a:pt x="420022" y="4738234"/>
                      <a:pt x="419640" y="4707563"/>
                      <a:pt x="416021" y="4677654"/>
                    </a:cubicBezTo>
                    <a:cubicBezTo>
                      <a:pt x="415259" y="4671175"/>
                      <a:pt x="412591" y="4662985"/>
                      <a:pt x="408019" y="4659173"/>
                    </a:cubicBezTo>
                    <a:cubicBezTo>
                      <a:pt x="351249" y="4612499"/>
                      <a:pt x="350677" y="4546775"/>
                      <a:pt x="348009" y="4482003"/>
                    </a:cubicBezTo>
                    <a:lnTo>
                      <a:pt x="347247" y="4363890"/>
                    </a:lnTo>
                    <a:lnTo>
                      <a:pt x="356201" y="4324645"/>
                    </a:lnTo>
                    <a:cubicBezTo>
                      <a:pt x="368204" y="4300070"/>
                      <a:pt x="383824" y="4277401"/>
                      <a:pt x="396017" y="4253014"/>
                    </a:cubicBezTo>
                    <a:cubicBezTo>
                      <a:pt x="400781" y="4243872"/>
                      <a:pt x="400971" y="4232060"/>
                      <a:pt x="401733" y="4221391"/>
                    </a:cubicBezTo>
                    <a:close/>
                    <a:moveTo>
                      <a:pt x="332842" y="2836171"/>
                    </a:moveTo>
                    <a:lnTo>
                      <a:pt x="332842" y="2836172"/>
                    </a:lnTo>
                    <a:cubicBezTo>
                      <a:pt x="336914" y="2839982"/>
                      <a:pt x="340200" y="2844316"/>
                      <a:pt x="341533" y="2848793"/>
                    </a:cubicBezTo>
                    <a:lnTo>
                      <a:pt x="358166" y="2903544"/>
                    </a:lnTo>
                    <a:lnTo>
                      <a:pt x="366072" y="2947858"/>
                    </a:lnTo>
                    <a:lnTo>
                      <a:pt x="366072" y="2947862"/>
                    </a:lnTo>
                    <a:lnTo>
                      <a:pt x="362488" y="2982147"/>
                    </a:lnTo>
                    <a:cubicBezTo>
                      <a:pt x="354392" y="3014152"/>
                      <a:pt x="350582" y="3045776"/>
                      <a:pt x="350796" y="3077400"/>
                    </a:cubicBezTo>
                    <a:lnTo>
                      <a:pt x="350796" y="3077401"/>
                    </a:lnTo>
                    <a:cubicBezTo>
                      <a:pt x="351010" y="3109025"/>
                      <a:pt x="355249" y="3140649"/>
                      <a:pt x="363250" y="3172654"/>
                    </a:cubicBezTo>
                    <a:cubicBezTo>
                      <a:pt x="389159" y="3276480"/>
                      <a:pt x="416591" y="3380305"/>
                      <a:pt x="410877" y="3489467"/>
                    </a:cubicBezTo>
                    <a:cubicBezTo>
                      <a:pt x="409925" y="3507563"/>
                      <a:pt x="421546" y="3529090"/>
                      <a:pt x="432976" y="3544713"/>
                    </a:cubicBezTo>
                    <a:cubicBezTo>
                      <a:pt x="438406" y="3552190"/>
                      <a:pt x="442585" y="3557715"/>
                      <a:pt x="445520" y="3562320"/>
                    </a:cubicBezTo>
                    <a:lnTo>
                      <a:pt x="450598" y="3574407"/>
                    </a:lnTo>
                    <a:lnTo>
                      <a:pt x="448246" y="3587173"/>
                    </a:lnTo>
                    <a:cubicBezTo>
                      <a:pt x="446228" y="3592231"/>
                      <a:pt x="442978" y="3598434"/>
                      <a:pt x="438500" y="3606816"/>
                    </a:cubicBezTo>
                    <a:cubicBezTo>
                      <a:pt x="434118" y="3614818"/>
                      <a:pt x="431452" y="3624724"/>
                      <a:pt x="424974" y="3630631"/>
                    </a:cubicBezTo>
                    <a:cubicBezTo>
                      <a:pt x="408496" y="3645681"/>
                      <a:pt x="402257" y="3662493"/>
                      <a:pt x="400733" y="3680162"/>
                    </a:cubicBezTo>
                    <a:lnTo>
                      <a:pt x="400733" y="3680163"/>
                    </a:lnTo>
                    <a:lnTo>
                      <a:pt x="404781" y="3734837"/>
                    </a:lnTo>
                    <a:lnTo>
                      <a:pt x="404399" y="3754651"/>
                    </a:lnTo>
                    <a:cubicBezTo>
                      <a:pt x="398399" y="3767129"/>
                      <a:pt x="396447" y="3778654"/>
                      <a:pt x="398042" y="3789775"/>
                    </a:cubicBezTo>
                    <a:lnTo>
                      <a:pt x="398042" y="3789776"/>
                    </a:lnTo>
                    <a:cubicBezTo>
                      <a:pt x="399638" y="3800896"/>
                      <a:pt x="404781" y="3811613"/>
                      <a:pt x="412973" y="3822472"/>
                    </a:cubicBezTo>
                    <a:lnTo>
                      <a:pt x="427308" y="3852619"/>
                    </a:lnTo>
                    <a:lnTo>
                      <a:pt x="417926" y="3885336"/>
                    </a:lnTo>
                    <a:lnTo>
                      <a:pt x="417925" y="3885337"/>
                    </a:lnTo>
                    <a:cubicBezTo>
                      <a:pt x="398494" y="3910103"/>
                      <a:pt x="388302" y="3935726"/>
                      <a:pt x="386040" y="3962158"/>
                    </a:cubicBezTo>
                    <a:lnTo>
                      <a:pt x="386040" y="3962159"/>
                    </a:lnTo>
                    <a:lnTo>
                      <a:pt x="388431" y="4002409"/>
                    </a:lnTo>
                    <a:lnTo>
                      <a:pt x="401733" y="4043837"/>
                    </a:lnTo>
                    <a:lnTo>
                      <a:pt x="401733" y="4043839"/>
                    </a:lnTo>
                    <a:lnTo>
                      <a:pt x="416855" y="4103825"/>
                    </a:lnTo>
                    <a:lnTo>
                      <a:pt x="405544" y="4165381"/>
                    </a:lnTo>
                    <a:lnTo>
                      <a:pt x="405543" y="4165382"/>
                    </a:lnTo>
                    <a:cubicBezTo>
                      <a:pt x="402114" y="4173479"/>
                      <a:pt x="401543" y="4182766"/>
                      <a:pt x="401638" y="4192386"/>
                    </a:cubicBezTo>
                    <a:lnTo>
                      <a:pt x="401638" y="4192387"/>
                    </a:lnTo>
                    <a:lnTo>
                      <a:pt x="405543" y="4165383"/>
                    </a:lnTo>
                    <a:lnTo>
                      <a:pt x="405544" y="4165381"/>
                    </a:lnTo>
                    <a:lnTo>
                      <a:pt x="414887" y="4134255"/>
                    </a:lnTo>
                    <a:lnTo>
                      <a:pt x="416855" y="4103825"/>
                    </a:lnTo>
                    <a:lnTo>
                      <a:pt x="416855" y="4103824"/>
                    </a:lnTo>
                    <a:cubicBezTo>
                      <a:pt x="415879" y="4083701"/>
                      <a:pt x="410497" y="4063841"/>
                      <a:pt x="401733" y="4043838"/>
                    </a:cubicBezTo>
                    <a:lnTo>
                      <a:pt x="401733" y="4043837"/>
                    </a:lnTo>
                    <a:lnTo>
                      <a:pt x="386040" y="3962159"/>
                    </a:lnTo>
                    <a:lnTo>
                      <a:pt x="395544" y="3923124"/>
                    </a:lnTo>
                    <a:cubicBezTo>
                      <a:pt x="400804" y="3910318"/>
                      <a:pt x="408210" y="3897721"/>
                      <a:pt x="417925" y="3885338"/>
                    </a:cubicBezTo>
                    <a:lnTo>
                      <a:pt x="417926" y="3885336"/>
                    </a:lnTo>
                    <a:lnTo>
                      <a:pt x="426528" y="3868763"/>
                    </a:lnTo>
                    <a:lnTo>
                      <a:pt x="427308" y="3852619"/>
                    </a:lnTo>
                    <a:lnTo>
                      <a:pt x="427308" y="3852618"/>
                    </a:lnTo>
                    <a:cubicBezTo>
                      <a:pt x="425642" y="3842045"/>
                      <a:pt x="420022" y="3831901"/>
                      <a:pt x="412973" y="3822471"/>
                    </a:cubicBezTo>
                    <a:lnTo>
                      <a:pt x="398042" y="3789775"/>
                    </a:lnTo>
                    <a:lnTo>
                      <a:pt x="404399" y="3754652"/>
                    </a:lnTo>
                    <a:cubicBezTo>
                      <a:pt x="407067" y="3749125"/>
                      <a:pt x="405733" y="3741315"/>
                      <a:pt x="404781" y="3734837"/>
                    </a:cubicBezTo>
                    <a:lnTo>
                      <a:pt x="404781" y="3734836"/>
                    </a:lnTo>
                    <a:lnTo>
                      <a:pt x="400733" y="3680163"/>
                    </a:lnTo>
                    <a:lnTo>
                      <a:pt x="407246" y="3654415"/>
                    </a:lnTo>
                    <a:cubicBezTo>
                      <a:pt x="411056" y="3646122"/>
                      <a:pt x="416735" y="3638157"/>
                      <a:pt x="424974" y="3630632"/>
                    </a:cubicBezTo>
                    <a:cubicBezTo>
                      <a:pt x="431452" y="3624725"/>
                      <a:pt x="434118" y="3614819"/>
                      <a:pt x="438500" y="3606817"/>
                    </a:cubicBezTo>
                    <a:cubicBezTo>
                      <a:pt x="447455" y="3590053"/>
                      <a:pt x="451503" y="3582004"/>
                      <a:pt x="450598" y="3574408"/>
                    </a:cubicBezTo>
                    <a:lnTo>
                      <a:pt x="450598" y="3574407"/>
                    </a:lnTo>
                    <a:cubicBezTo>
                      <a:pt x="449693" y="3566810"/>
                      <a:pt x="443835" y="3559667"/>
                      <a:pt x="432976" y="3544712"/>
                    </a:cubicBezTo>
                    <a:cubicBezTo>
                      <a:pt x="421546" y="3529089"/>
                      <a:pt x="409925" y="3507562"/>
                      <a:pt x="410877" y="3489466"/>
                    </a:cubicBezTo>
                    <a:cubicBezTo>
                      <a:pt x="416591" y="3380304"/>
                      <a:pt x="389159" y="3276479"/>
                      <a:pt x="363250" y="3172653"/>
                    </a:cubicBezTo>
                    <a:lnTo>
                      <a:pt x="350796" y="3077401"/>
                    </a:lnTo>
                    <a:lnTo>
                      <a:pt x="362488" y="2982148"/>
                    </a:lnTo>
                    <a:cubicBezTo>
                      <a:pt x="365441" y="2970575"/>
                      <a:pt x="366442" y="2959156"/>
                      <a:pt x="366072" y="2947862"/>
                    </a:cubicBezTo>
                    <a:lnTo>
                      <a:pt x="366072" y="2947861"/>
                    </a:lnTo>
                    <a:lnTo>
                      <a:pt x="366072" y="2947858"/>
                    </a:lnTo>
                    <a:lnTo>
                      <a:pt x="361441" y="2914327"/>
                    </a:lnTo>
                    <a:lnTo>
                      <a:pt x="358166" y="2903544"/>
                    </a:lnTo>
                    <a:lnTo>
                      <a:pt x="357138" y="2897784"/>
                    </a:lnTo>
                    <a:cubicBezTo>
                      <a:pt x="352392" y="2881306"/>
                      <a:pt x="346534" y="2865009"/>
                      <a:pt x="341533" y="2848792"/>
                    </a:cubicBezTo>
                    <a:close/>
                    <a:moveTo>
                      <a:pt x="296001" y="2745351"/>
                    </a:moveTo>
                    <a:lnTo>
                      <a:pt x="289670" y="2770757"/>
                    </a:lnTo>
                    <a:lnTo>
                      <a:pt x="290080" y="2778005"/>
                    </a:lnTo>
                    <a:lnTo>
                      <a:pt x="289301" y="2782304"/>
                    </a:lnTo>
                    <a:lnTo>
                      <a:pt x="290501" y="2785439"/>
                    </a:lnTo>
                    <a:lnTo>
                      <a:pt x="290929" y="2793022"/>
                    </a:lnTo>
                    <a:lnTo>
                      <a:pt x="300579" y="2811779"/>
                    </a:lnTo>
                    <a:lnTo>
                      <a:pt x="300582" y="2811786"/>
                    </a:lnTo>
                    <a:lnTo>
                      <a:pt x="300583" y="2811786"/>
                    </a:lnTo>
                    <a:lnTo>
                      <a:pt x="300579" y="2811779"/>
                    </a:lnTo>
                    <a:lnTo>
                      <a:pt x="290501" y="2785439"/>
                    </a:lnTo>
                    <a:lnTo>
                      <a:pt x="290080" y="2778005"/>
                    </a:lnTo>
                    <a:close/>
                    <a:moveTo>
                      <a:pt x="817328" y="1508457"/>
                    </a:moveTo>
                    <a:lnTo>
                      <a:pt x="845421" y="1596212"/>
                    </a:lnTo>
                    <a:cubicBezTo>
                      <a:pt x="847898" y="1604977"/>
                      <a:pt x="846373" y="1615835"/>
                      <a:pt x="843517" y="1624979"/>
                    </a:cubicBezTo>
                    <a:cubicBezTo>
                      <a:pt x="833801" y="1656222"/>
                      <a:pt x="809415" y="1676035"/>
                      <a:pt x="786935" y="1697752"/>
                    </a:cubicBezTo>
                    <a:cubicBezTo>
                      <a:pt x="777029" y="1707278"/>
                      <a:pt x="769981" y="1720422"/>
                      <a:pt x="764267" y="1733187"/>
                    </a:cubicBezTo>
                    <a:cubicBezTo>
                      <a:pt x="749595" y="1766334"/>
                      <a:pt x="736452" y="1800245"/>
                      <a:pt x="722546" y="1833774"/>
                    </a:cubicBezTo>
                    <a:cubicBezTo>
                      <a:pt x="721212" y="1837012"/>
                      <a:pt x="717783" y="1839678"/>
                      <a:pt x="714925" y="1842157"/>
                    </a:cubicBezTo>
                    <a:cubicBezTo>
                      <a:pt x="684824" y="1866921"/>
                      <a:pt x="654535" y="1891496"/>
                      <a:pt x="624434" y="1916453"/>
                    </a:cubicBezTo>
                    <a:cubicBezTo>
                      <a:pt x="618720" y="1921215"/>
                      <a:pt x="614528" y="1928075"/>
                      <a:pt x="609004" y="1933218"/>
                    </a:cubicBezTo>
                    <a:cubicBezTo>
                      <a:pt x="601384" y="1940458"/>
                      <a:pt x="594143" y="1949602"/>
                      <a:pt x="584999" y="1953412"/>
                    </a:cubicBezTo>
                    <a:cubicBezTo>
                      <a:pt x="556234" y="1965223"/>
                      <a:pt x="543850" y="1987893"/>
                      <a:pt x="538516" y="2016468"/>
                    </a:cubicBezTo>
                    <a:cubicBezTo>
                      <a:pt x="533563" y="2042569"/>
                      <a:pt x="529371" y="2068668"/>
                      <a:pt x="523657" y="2094577"/>
                    </a:cubicBezTo>
                    <a:cubicBezTo>
                      <a:pt x="516799" y="2126200"/>
                      <a:pt x="509369" y="2157635"/>
                      <a:pt x="500986" y="2188878"/>
                    </a:cubicBezTo>
                    <a:cubicBezTo>
                      <a:pt x="497366" y="2202403"/>
                      <a:pt x="493176" y="2216691"/>
                      <a:pt x="485746" y="2228313"/>
                    </a:cubicBezTo>
                    <a:cubicBezTo>
                      <a:pt x="465171" y="2260889"/>
                      <a:pt x="451265" y="2295752"/>
                      <a:pt x="456789" y="2334043"/>
                    </a:cubicBezTo>
                    <a:cubicBezTo>
                      <a:pt x="461171" y="2364714"/>
                      <a:pt x="449931" y="2390433"/>
                      <a:pt x="432404" y="2409484"/>
                    </a:cubicBezTo>
                    <a:cubicBezTo>
                      <a:pt x="424451" y="2418153"/>
                      <a:pt x="418938" y="2426976"/>
                      <a:pt x="415303" y="2435912"/>
                    </a:cubicBezTo>
                    <a:lnTo>
                      <a:pt x="415303" y="2435912"/>
                    </a:lnTo>
                    <a:lnTo>
                      <a:pt x="415303" y="2435912"/>
                    </a:lnTo>
                    <a:lnTo>
                      <a:pt x="414227" y="2440915"/>
                    </a:lnTo>
                    <a:lnTo>
                      <a:pt x="409472" y="2463016"/>
                    </a:lnTo>
                    <a:lnTo>
                      <a:pt x="409472" y="2463017"/>
                    </a:lnTo>
                    <a:lnTo>
                      <a:pt x="411535" y="2490550"/>
                    </a:lnTo>
                    <a:lnTo>
                      <a:pt x="418115" y="2518261"/>
                    </a:lnTo>
                    <a:lnTo>
                      <a:pt x="418115" y="2518264"/>
                    </a:lnTo>
                    <a:lnTo>
                      <a:pt x="421759" y="2545006"/>
                    </a:lnTo>
                    <a:lnTo>
                      <a:pt x="417545" y="2571033"/>
                    </a:lnTo>
                    <a:cubicBezTo>
                      <a:pt x="405543" y="2612944"/>
                      <a:pt x="372966" y="2640949"/>
                      <a:pt x="344391" y="2668000"/>
                    </a:cubicBezTo>
                    <a:cubicBezTo>
                      <a:pt x="320006" y="2691053"/>
                      <a:pt x="306290" y="2716962"/>
                      <a:pt x="296001" y="2745347"/>
                    </a:cubicBezTo>
                    <a:lnTo>
                      <a:pt x="296001" y="2745348"/>
                    </a:lnTo>
                    <a:cubicBezTo>
                      <a:pt x="306290" y="2716963"/>
                      <a:pt x="320006" y="2691054"/>
                      <a:pt x="344391" y="2668001"/>
                    </a:cubicBezTo>
                    <a:cubicBezTo>
                      <a:pt x="372966" y="2640950"/>
                      <a:pt x="405543" y="2612945"/>
                      <a:pt x="417545" y="2571034"/>
                    </a:cubicBezTo>
                    <a:cubicBezTo>
                      <a:pt x="420117" y="2561985"/>
                      <a:pt x="421593" y="2553555"/>
                      <a:pt x="421760" y="2545006"/>
                    </a:cubicBezTo>
                    <a:lnTo>
                      <a:pt x="421759" y="2545006"/>
                    </a:lnTo>
                    <a:lnTo>
                      <a:pt x="421760" y="2545005"/>
                    </a:lnTo>
                    <a:cubicBezTo>
                      <a:pt x="421926" y="2536456"/>
                      <a:pt x="420783" y="2527789"/>
                      <a:pt x="418115" y="2518263"/>
                    </a:cubicBezTo>
                    <a:lnTo>
                      <a:pt x="418115" y="2518261"/>
                    </a:lnTo>
                    <a:lnTo>
                      <a:pt x="409472" y="2463017"/>
                    </a:lnTo>
                    <a:lnTo>
                      <a:pt x="414227" y="2440915"/>
                    </a:lnTo>
                    <a:lnTo>
                      <a:pt x="415303" y="2435912"/>
                    </a:lnTo>
                    <a:lnTo>
                      <a:pt x="432404" y="2409485"/>
                    </a:lnTo>
                    <a:cubicBezTo>
                      <a:pt x="449931" y="2390434"/>
                      <a:pt x="461171" y="2364715"/>
                      <a:pt x="456789" y="2334044"/>
                    </a:cubicBezTo>
                    <a:cubicBezTo>
                      <a:pt x="451265" y="2295753"/>
                      <a:pt x="465171" y="2260890"/>
                      <a:pt x="485746" y="2228314"/>
                    </a:cubicBezTo>
                    <a:cubicBezTo>
                      <a:pt x="493176" y="2216692"/>
                      <a:pt x="497366" y="2202404"/>
                      <a:pt x="500986" y="2188879"/>
                    </a:cubicBezTo>
                    <a:cubicBezTo>
                      <a:pt x="509369" y="2157636"/>
                      <a:pt x="516799" y="2126201"/>
                      <a:pt x="523657" y="2094578"/>
                    </a:cubicBezTo>
                    <a:cubicBezTo>
                      <a:pt x="529371" y="2068669"/>
                      <a:pt x="533563" y="2042570"/>
                      <a:pt x="538516" y="2016469"/>
                    </a:cubicBezTo>
                    <a:cubicBezTo>
                      <a:pt x="543850" y="1987894"/>
                      <a:pt x="556234" y="1965224"/>
                      <a:pt x="584999" y="1953413"/>
                    </a:cubicBezTo>
                    <a:cubicBezTo>
                      <a:pt x="594143" y="1949603"/>
                      <a:pt x="601384" y="1940459"/>
                      <a:pt x="609004" y="1933219"/>
                    </a:cubicBezTo>
                    <a:cubicBezTo>
                      <a:pt x="614528" y="1928076"/>
                      <a:pt x="618720" y="1921216"/>
                      <a:pt x="624434" y="1916454"/>
                    </a:cubicBezTo>
                    <a:cubicBezTo>
                      <a:pt x="654535" y="1891497"/>
                      <a:pt x="684824" y="1866922"/>
                      <a:pt x="714925" y="1842158"/>
                    </a:cubicBezTo>
                    <a:cubicBezTo>
                      <a:pt x="717783" y="1839679"/>
                      <a:pt x="721212" y="1837013"/>
                      <a:pt x="722546" y="1833775"/>
                    </a:cubicBezTo>
                    <a:cubicBezTo>
                      <a:pt x="736452" y="1800246"/>
                      <a:pt x="749596" y="1766335"/>
                      <a:pt x="764267" y="1733188"/>
                    </a:cubicBezTo>
                    <a:cubicBezTo>
                      <a:pt x="769981" y="1720423"/>
                      <a:pt x="777029" y="1707279"/>
                      <a:pt x="786936" y="1697753"/>
                    </a:cubicBezTo>
                    <a:cubicBezTo>
                      <a:pt x="809416" y="1676036"/>
                      <a:pt x="833801" y="1656223"/>
                      <a:pt x="843517" y="1624980"/>
                    </a:cubicBezTo>
                    <a:cubicBezTo>
                      <a:pt x="846374" y="1615836"/>
                      <a:pt x="847899" y="1604978"/>
                      <a:pt x="845422" y="1596213"/>
                    </a:cubicBezTo>
                    <a:close/>
                    <a:moveTo>
                      <a:pt x="798723" y="1459072"/>
                    </a:moveTo>
                    <a:lnTo>
                      <a:pt x="807941" y="1481571"/>
                    </a:lnTo>
                    <a:lnTo>
                      <a:pt x="798724" y="1459073"/>
                    </a:lnTo>
                    <a:close/>
                    <a:moveTo>
                      <a:pt x="779530" y="1268757"/>
                    </a:moveTo>
                    <a:lnTo>
                      <a:pt x="774363" y="1286068"/>
                    </a:lnTo>
                    <a:cubicBezTo>
                      <a:pt x="759789" y="1306929"/>
                      <a:pt x="753550" y="1328551"/>
                      <a:pt x="752025" y="1350626"/>
                    </a:cubicBezTo>
                    <a:lnTo>
                      <a:pt x="757620" y="1413839"/>
                    </a:lnTo>
                    <a:lnTo>
                      <a:pt x="752026" y="1350627"/>
                    </a:lnTo>
                    <a:cubicBezTo>
                      <a:pt x="753550" y="1328552"/>
                      <a:pt x="759790" y="1306929"/>
                      <a:pt x="774363" y="1286069"/>
                    </a:cubicBezTo>
                    <a:cubicBezTo>
                      <a:pt x="777506" y="1281688"/>
                      <a:pt x="779078" y="1275401"/>
                      <a:pt x="779530" y="1268757"/>
                    </a:cubicBezTo>
                    <a:close/>
                    <a:moveTo>
                      <a:pt x="837801" y="773034"/>
                    </a:moveTo>
                    <a:lnTo>
                      <a:pt x="829801" y="854378"/>
                    </a:lnTo>
                    <a:cubicBezTo>
                      <a:pt x="827515" y="878955"/>
                      <a:pt x="826753" y="903721"/>
                      <a:pt x="798747" y="915342"/>
                    </a:cubicBezTo>
                    <a:cubicBezTo>
                      <a:pt x="794365" y="917058"/>
                      <a:pt x="791127" y="922772"/>
                      <a:pt x="788269" y="927154"/>
                    </a:cubicBezTo>
                    <a:cubicBezTo>
                      <a:pt x="744261" y="994784"/>
                      <a:pt x="745405" y="1030979"/>
                      <a:pt x="791889" y="1097086"/>
                    </a:cubicBezTo>
                    <a:cubicBezTo>
                      <a:pt x="796651" y="1103944"/>
                      <a:pt x="800081" y="1118612"/>
                      <a:pt x="796271" y="1123184"/>
                    </a:cubicBezTo>
                    <a:cubicBezTo>
                      <a:pt x="780459" y="1142616"/>
                      <a:pt x="773411" y="1162953"/>
                      <a:pt x="771553" y="1184028"/>
                    </a:cubicBezTo>
                    <a:cubicBezTo>
                      <a:pt x="773411" y="1162953"/>
                      <a:pt x="780460" y="1142617"/>
                      <a:pt x="796272" y="1123185"/>
                    </a:cubicBezTo>
                    <a:cubicBezTo>
                      <a:pt x="800082" y="1118613"/>
                      <a:pt x="796652" y="1103945"/>
                      <a:pt x="791890" y="1097087"/>
                    </a:cubicBezTo>
                    <a:cubicBezTo>
                      <a:pt x="745406" y="1030980"/>
                      <a:pt x="744262" y="994785"/>
                      <a:pt x="788270" y="927155"/>
                    </a:cubicBezTo>
                    <a:cubicBezTo>
                      <a:pt x="791128" y="922773"/>
                      <a:pt x="794366" y="917059"/>
                      <a:pt x="798748" y="915343"/>
                    </a:cubicBezTo>
                    <a:cubicBezTo>
                      <a:pt x="826753" y="903722"/>
                      <a:pt x="827515" y="878956"/>
                      <a:pt x="829801" y="854379"/>
                    </a:cubicBezTo>
                    <a:cubicBezTo>
                      <a:pt x="832277" y="827329"/>
                      <a:pt x="835515" y="800276"/>
                      <a:pt x="837801" y="773035"/>
                    </a:cubicBezTo>
                    <a:close/>
                    <a:moveTo>
                      <a:pt x="782400" y="517850"/>
                    </a:moveTo>
                    <a:lnTo>
                      <a:pt x="791317" y="556046"/>
                    </a:lnTo>
                    <a:cubicBezTo>
                      <a:pt x="793413" y="564047"/>
                      <a:pt x="798937" y="572621"/>
                      <a:pt x="797795" y="580049"/>
                    </a:cubicBezTo>
                    <a:cubicBezTo>
                      <a:pt x="794461" y="601577"/>
                      <a:pt x="796890" y="622200"/>
                      <a:pt x="801176" y="642536"/>
                    </a:cubicBezTo>
                    <a:lnTo>
                      <a:pt x="813700" y="694927"/>
                    </a:lnTo>
                    <a:lnTo>
                      <a:pt x="801177" y="642537"/>
                    </a:lnTo>
                    <a:cubicBezTo>
                      <a:pt x="796891" y="622200"/>
                      <a:pt x="794462" y="601578"/>
                      <a:pt x="797796" y="580050"/>
                    </a:cubicBezTo>
                    <a:cubicBezTo>
                      <a:pt x="798938" y="572622"/>
                      <a:pt x="793414" y="564048"/>
                      <a:pt x="791318" y="556047"/>
                    </a:cubicBezTo>
                    <a:close/>
                    <a:moveTo>
                      <a:pt x="783887" y="313532"/>
                    </a:moveTo>
                    <a:lnTo>
                      <a:pt x="786245" y="324057"/>
                    </a:lnTo>
                    <a:cubicBezTo>
                      <a:pt x="786031" y="328963"/>
                      <a:pt x="785126" y="334583"/>
                      <a:pt x="784459" y="338869"/>
                    </a:cubicBezTo>
                    <a:lnTo>
                      <a:pt x="784454" y="338897"/>
                    </a:lnTo>
                    <a:lnTo>
                      <a:pt x="778363" y="367327"/>
                    </a:lnTo>
                    <a:lnTo>
                      <a:pt x="774553" y="395639"/>
                    </a:lnTo>
                    <a:lnTo>
                      <a:pt x="784454" y="338897"/>
                    </a:lnTo>
                    <a:lnTo>
                      <a:pt x="784460" y="338870"/>
                    </a:lnTo>
                    <a:cubicBezTo>
                      <a:pt x="785794" y="330298"/>
                      <a:pt x="788080" y="316389"/>
                      <a:pt x="783888" y="313533"/>
                    </a:cubicBezTo>
                    <a:close/>
                    <a:moveTo>
                      <a:pt x="761560" y="281567"/>
                    </a:moveTo>
                    <a:lnTo>
                      <a:pt x="766454" y="295414"/>
                    </a:lnTo>
                    <a:lnTo>
                      <a:pt x="766455" y="295414"/>
                    </a:lnTo>
                    <a:close/>
                    <a:moveTo>
                      <a:pt x="774880" y="24485"/>
                    </a:moveTo>
                    <a:lnTo>
                      <a:pt x="777142" y="74128"/>
                    </a:lnTo>
                    <a:cubicBezTo>
                      <a:pt x="775758" y="100173"/>
                      <a:pt x="771253" y="125875"/>
                      <a:pt x="767023" y="151568"/>
                    </a:cubicBezTo>
                    <a:lnTo>
                      <a:pt x="766824" y="153387"/>
                    </a:lnTo>
                    <a:lnTo>
                      <a:pt x="763010" y="177270"/>
                    </a:lnTo>
                    <a:lnTo>
                      <a:pt x="758551" y="228943"/>
                    </a:lnTo>
                    <a:lnTo>
                      <a:pt x="766824" y="153387"/>
                    </a:lnTo>
                    <a:lnTo>
                      <a:pt x="771220" y="125860"/>
                    </a:lnTo>
                    <a:cubicBezTo>
                      <a:pt x="773910" y="108702"/>
                      <a:pt x="776220" y="91491"/>
                      <a:pt x="777143" y="74128"/>
                    </a:cubicBezTo>
                    <a:close/>
                    <a:moveTo>
                      <a:pt x="313354" y="0"/>
                    </a:moveTo>
                    <a:lnTo>
                      <a:pt x="777461" y="0"/>
                    </a:lnTo>
                    <a:lnTo>
                      <a:pt x="774743" y="21485"/>
                    </a:lnTo>
                    <a:lnTo>
                      <a:pt x="777461" y="0"/>
                    </a:lnTo>
                    <a:lnTo>
                      <a:pt x="4543952" y="1"/>
                    </a:lnTo>
                    <a:lnTo>
                      <a:pt x="4543952" y="6858000"/>
                    </a:lnTo>
                    <a:lnTo>
                      <a:pt x="284400" y="6858000"/>
                    </a:lnTo>
                    <a:lnTo>
                      <a:pt x="112147" y="6858000"/>
                    </a:lnTo>
                    <a:lnTo>
                      <a:pt x="102447" y="6815515"/>
                    </a:lnTo>
                    <a:cubicBezTo>
                      <a:pt x="96923" y="6793034"/>
                      <a:pt x="87016" y="6771318"/>
                      <a:pt x="83396" y="6748457"/>
                    </a:cubicBezTo>
                    <a:cubicBezTo>
                      <a:pt x="74824" y="6694163"/>
                      <a:pt x="68728" y="6639487"/>
                      <a:pt x="61870" y="6584811"/>
                    </a:cubicBezTo>
                    <a:cubicBezTo>
                      <a:pt x="54821" y="6528423"/>
                      <a:pt x="47391" y="6472224"/>
                      <a:pt x="41105" y="6415832"/>
                    </a:cubicBezTo>
                    <a:cubicBezTo>
                      <a:pt x="37865" y="6384971"/>
                      <a:pt x="37295" y="6353918"/>
                      <a:pt x="34247" y="6323057"/>
                    </a:cubicBezTo>
                    <a:cubicBezTo>
                      <a:pt x="31579" y="6296004"/>
                      <a:pt x="26626" y="6269143"/>
                      <a:pt x="23386" y="6242092"/>
                    </a:cubicBezTo>
                    <a:cubicBezTo>
                      <a:pt x="20720" y="6218659"/>
                      <a:pt x="19196" y="6195036"/>
                      <a:pt x="16528" y="6171604"/>
                    </a:cubicBezTo>
                    <a:cubicBezTo>
                      <a:pt x="12148" y="6134074"/>
                      <a:pt x="7194" y="6096735"/>
                      <a:pt x="2622" y="6059396"/>
                    </a:cubicBezTo>
                    <a:lnTo>
                      <a:pt x="0" y="6041768"/>
                    </a:lnTo>
                    <a:lnTo>
                      <a:pt x="0" y="6000936"/>
                    </a:lnTo>
                    <a:lnTo>
                      <a:pt x="3670" y="5957594"/>
                    </a:lnTo>
                    <a:lnTo>
                      <a:pt x="0" y="5912510"/>
                    </a:lnTo>
                    <a:lnTo>
                      <a:pt x="0" y="5886400"/>
                    </a:lnTo>
                    <a:lnTo>
                      <a:pt x="1098" y="5864317"/>
                    </a:lnTo>
                    <a:cubicBezTo>
                      <a:pt x="7576" y="5839360"/>
                      <a:pt x="16720" y="5815168"/>
                      <a:pt x="24720" y="5790591"/>
                    </a:cubicBezTo>
                    <a:cubicBezTo>
                      <a:pt x="25672" y="5787923"/>
                      <a:pt x="25864" y="5784685"/>
                      <a:pt x="26434" y="5781829"/>
                    </a:cubicBezTo>
                    <a:cubicBezTo>
                      <a:pt x="29675" y="5765634"/>
                      <a:pt x="32913" y="5749633"/>
                      <a:pt x="35771" y="5733439"/>
                    </a:cubicBezTo>
                    <a:cubicBezTo>
                      <a:pt x="37295" y="5724677"/>
                      <a:pt x="37485" y="5715722"/>
                      <a:pt x="38819" y="5706958"/>
                    </a:cubicBezTo>
                    <a:cubicBezTo>
                      <a:pt x="44153" y="5673049"/>
                      <a:pt x="35199" y="5635710"/>
                      <a:pt x="58250" y="5606371"/>
                    </a:cubicBezTo>
                    <a:cubicBezTo>
                      <a:pt x="73110" y="5587320"/>
                      <a:pt x="69680" y="5568841"/>
                      <a:pt x="67394" y="5548459"/>
                    </a:cubicBezTo>
                    <a:cubicBezTo>
                      <a:pt x="65680" y="5533026"/>
                      <a:pt x="66252" y="5517214"/>
                      <a:pt x="66060" y="5501593"/>
                    </a:cubicBezTo>
                    <a:cubicBezTo>
                      <a:pt x="65490" y="5474160"/>
                      <a:pt x="65298" y="5446727"/>
                      <a:pt x="64346" y="5419294"/>
                    </a:cubicBezTo>
                    <a:cubicBezTo>
                      <a:pt x="63966" y="5410530"/>
                      <a:pt x="59202" y="5401578"/>
                      <a:pt x="59964" y="5393004"/>
                    </a:cubicBezTo>
                    <a:cubicBezTo>
                      <a:pt x="63584" y="5353378"/>
                      <a:pt x="69300" y="5313753"/>
                      <a:pt x="72538" y="5274128"/>
                    </a:cubicBezTo>
                    <a:cubicBezTo>
                      <a:pt x="74442" y="5251649"/>
                      <a:pt x="70824" y="5228596"/>
                      <a:pt x="73490" y="5206307"/>
                    </a:cubicBezTo>
                    <a:cubicBezTo>
                      <a:pt x="76538" y="5180590"/>
                      <a:pt x="84348" y="5155444"/>
                      <a:pt x="89113" y="5129915"/>
                    </a:cubicBezTo>
                    <a:cubicBezTo>
                      <a:pt x="90445" y="5122866"/>
                      <a:pt x="88731" y="5115056"/>
                      <a:pt x="88351" y="5107626"/>
                    </a:cubicBezTo>
                    <a:cubicBezTo>
                      <a:pt x="87968" y="5099244"/>
                      <a:pt x="87206" y="5091051"/>
                      <a:pt x="87016" y="5082669"/>
                    </a:cubicBezTo>
                    <a:cubicBezTo>
                      <a:pt x="86634" y="5057140"/>
                      <a:pt x="87206" y="5031613"/>
                      <a:pt x="85872" y="5006085"/>
                    </a:cubicBezTo>
                    <a:cubicBezTo>
                      <a:pt x="85110" y="4990464"/>
                      <a:pt x="77300" y="4974081"/>
                      <a:pt x="80158" y="4959601"/>
                    </a:cubicBezTo>
                    <a:cubicBezTo>
                      <a:pt x="85682" y="4930074"/>
                      <a:pt x="73300" y="4900545"/>
                      <a:pt x="83586" y="4871018"/>
                    </a:cubicBezTo>
                    <a:cubicBezTo>
                      <a:pt x="86634" y="4861872"/>
                      <a:pt x="79014" y="4849299"/>
                      <a:pt x="78634" y="4838249"/>
                    </a:cubicBezTo>
                    <a:cubicBezTo>
                      <a:pt x="77682" y="4810626"/>
                      <a:pt x="77872" y="4783003"/>
                      <a:pt x="78062" y="4755380"/>
                    </a:cubicBezTo>
                    <a:cubicBezTo>
                      <a:pt x="78252" y="4730613"/>
                      <a:pt x="75586" y="4704894"/>
                      <a:pt x="80920" y="4681082"/>
                    </a:cubicBezTo>
                    <a:cubicBezTo>
                      <a:pt x="86634" y="4656125"/>
                      <a:pt x="85872" y="4633646"/>
                      <a:pt x="79396" y="4609451"/>
                    </a:cubicBezTo>
                    <a:cubicBezTo>
                      <a:pt x="75014" y="4592877"/>
                      <a:pt x="74442" y="4575350"/>
                      <a:pt x="73110" y="4558206"/>
                    </a:cubicBezTo>
                    <a:cubicBezTo>
                      <a:pt x="71586" y="4539727"/>
                      <a:pt x="75586" y="4519342"/>
                      <a:pt x="69300" y="4502578"/>
                    </a:cubicBezTo>
                    <a:cubicBezTo>
                      <a:pt x="50629" y="4452664"/>
                      <a:pt x="46629" y="4401418"/>
                      <a:pt x="46629" y="4349221"/>
                    </a:cubicBezTo>
                    <a:cubicBezTo>
                      <a:pt x="46629" y="4339694"/>
                      <a:pt x="49295" y="4329978"/>
                      <a:pt x="52153" y="4320836"/>
                    </a:cubicBezTo>
                    <a:cubicBezTo>
                      <a:pt x="69300" y="4267492"/>
                      <a:pt x="67776" y="4213960"/>
                      <a:pt x="57297" y="4159666"/>
                    </a:cubicBezTo>
                    <a:cubicBezTo>
                      <a:pt x="55011" y="4148426"/>
                      <a:pt x="54629" y="4135853"/>
                      <a:pt x="56915" y="4124613"/>
                    </a:cubicBezTo>
                    <a:cubicBezTo>
                      <a:pt x="63584" y="4092988"/>
                      <a:pt x="74634" y="4062317"/>
                      <a:pt x="79396" y="4030502"/>
                    </a:cubicBezTo>
                    <a:cubicBezTo>
                      <a:pt x="87206" y="3977924"/>
                      <a:pt x="60918" y="3932393"/>
                      <a:pt x="43771" y="3885337"/>
                    </a:cubicBezTo>
                    <a:cubicBezTo>
                      <a:pt x="31627" y="3851760"/>
                      <a:pt x="8016" y="3821934"/>
                      <a:pt x="426" y="3786776"/>
                    </a:cubicBezTo>
                    <a:lnTo>
                      <a:pt x="0" y="3773896"/>
                    </a:lnTo>
                    <a:lnTo>
                      <a:pt x="0" y="3393881"/>
                    </a:lnTo>
                    <a:lnTo>
                      <a:pt x="11838" y="3359515"/>
                    </a:lnTo>
                    <a:cubicBezTo>
                      <a:pt x="14434" y="3346204"/>
                      <a:pt x="14910" y="3332773"/>
                      <a:pt x="12910" y="3318770"/>
                    </a:cubicBezTo>
                    <a:cubicBezTo>
                      <a:pt x="12243" y="3314103"/>
                      <a:pt x="9909" y="3308769"/>
                      <a:pt x="6718" y="3304078"/>
                    </a:cubicBezTo>
                    <a:lnTo>
                      <a:pt x="0" y="3297656"/>
                    </a:lnTo>
                    <a:lnTo>
                      <a:pt x="0" y="3207866"/>
                    </a:lnTo>
                    <a:lnTo>
                      <a:pt x="15553" y="3186770"/>
                    </a:lnTo>
                    <a:cubicBezTo>
                      <a:pt x="28483" y="3162328"/>
                      <a:pt x="30484" y="3134646"/>
                      <a:pt x="36341" y="3107499"/>
                    </a:cubicBezTo>
                    <a:cubicBezTo>
                      <a:pt x="41105" y="3085402"/>
                      <a:pt x="41295" y="3064826"/>
                      <a:pt x="38057" y="3042727"/>
                    </a:cubicBezTo>
                    <a:cubicBezTo>
                      <a:pt x="30817" y="2994721"/>
                      <a:pt x="41105" y="2948046"/>
                      <a:pt x="54249" y="2901942"/>
                    </a:cubicBezTo>
                    <a:cubicBezTo>
                      <a:pt x="63012" y="2871461"/>
                      <a:pt x="68346" y="2840218"/>
                      <a:pt x="77300" y="2809929"/>
                    </a:cubicBezTo>
                    <a:cubicBezTo>
                      <a:pt x="84158" y="2787258"/>
                      <a:pt x="92351" y="2764589"/>
                      <a:pt x="103399" y="2743825"/>
                    </a:cubicBezTo>
                    <a:cubicBezTo>
                      <a:pt x="119594" y="2713722"/>
                      <a:pt x="143978" y="2687435"/>
                      <a:pt x="137500" y="2649142"/>
                    </a:cubicBezTo>
                    <a:cubicBezTo>
                      <a:pt x="131786" y="2615420"/>
                      <a:pt x="143786" y="2584941"/>
                      <a:pt x="155217" y="2554078"/>
                    </a:cubicBezTo>
                    <a:cubicBezTo>
                      <a:pt x="163599" y="2531408"/>
                      <a:pt x="172173" y="2508741"/>
                      <a:pt x="177507" y="2485306"/>
                    </a:cubicBezTo>
                    <a:cubicBezTo>
                      <a:pt x="183794" y="2457491"/>
                      <a:pt x="181126" y="2426058"/>
                      <a:pt x="192748" y="2401291"/>
                    </a:cubicBezTo>
                    <a:cubicBezTo>
                      <a:pt x="204940" y="2375382"/>
                      <a:pt x="196748" y="2353858"/>
                      <a:pt x="193318" y="2330805"/>
                    </a:cubicBezTo>
                    <a:cubicBezTo>
                      <a:pt x="187984" y="2294038"/>
                      <a:pt x="178077" y="2257458"/>
                      <a:pt x="190652" y="2220311"/>
                    </a:cubicBezTo>
                    <a:cubicBezTo>
                      <a:pt x="205892" y="2175162"/>
                      <a:pt x="222275" y="2130392"/>
                      <a:pt x="236753" y="2085053"/>
                    </a:cubicBezTo>
                    <a:cubicBezTo>
                      <a:pt x="242280" y="2067524"/>
                      <a:pt x="244566" y="2048667"/>
                      <a:pt x="247042" y="2030377"/>
                    </a:cubicBezTo>
                    <a:cubicBezTo>
                      <a:pt x="249138" y="2013042"/>
                      <a:pt x="243804" y="1992278"/>
                      <a:pt x="251804" y="1978939"/>
                    </a:cubicBezTo>
                    <a:cubicBezTo>
                      <a:pt x="272379" y="1944648"/>
                      <a:pt x="282475" y="1909407"/>
                      <a:pt x="282475" y="1869779"/>
                    </a:cubicBezTo>
                    <a:cubicBezTo>
                      <a:pt x="282475" y="1854919"/>
                      <a:pt x="291049" y="1840440"/>
                      <a:pt x="292573" y="1825392"/>
                    </a:cubicBezTo>
                    <a:cubicBezTo>
                      <a:pt x="294477" y="1804815"/>
                      <a:pt x="299622" y="1781193"/>
                      <a:pt x="292381" y="1763286"/>
                    </a:cubicBezTo>
                    <a:cubicBezTo>
                      <a:pt x="275237" y="1721184"/>
                      <a:pt x="289525" y="1687085"/>
                      <a:pt x="306480" y="1650316"/>
                    </a:cubicBezTo>
                    <a:cubicBezTo>
                      <a:pt x="323244" y="1614119"/>
                      <a:pt x="336579" y="1576018"/>
                      <a:pt x="347629" y="1537536"/>
                    </a:cubicBezTo>
                    <a:cubicBezTo>
                      <a:pt x="351629" y="1523058"/>
                      <a:pt x="344961" y="1505723"/>
                      <a:pt x="343629" y="1489719"/>
                    </a:cubicBezTo>
                    <a:cubicBezTo>
                      <a:pt x="343247" y="1484003"/>
                      <a:pt x="342675" y="1477716"/>
                      <a:pt x="344581" y="1472574"/>
                    </a:cubicBezTo>
                    <a:cubicBezTo>
                      <a:pt x="362870" y="1422853"/>
                      <a:pt x="376776" y="1372367"/>
                      <a:pt x="367252" y="1318455"/>
                    </a:cubicBezTo>
                    <a:cubicBezTo>
                      <a:pt x="366298" y="1313503"/>
                      <a:pt x="368394" y="1307977"/>
                      <a:pt x="369728" y="1303023"/>
                    </a:cubicBezTo>
                    <a:cubicBezTo>
                      <a:pt x="376586" y="1278828"/>
                      <a:pt x="387444" y="1255205"/>
                      <a:pt x="389921" y="1230632"/>
                    </a:cubicBezTo>
                    <a:cubicBezTo>
                      <a:pt x="396017" y="1170050"/>
                      <a:pt x="398495" y="1109090"/>
                      <a:pt x="402495" y="1048124"/>
                    </a:cubicBezTo>
                    <a:cubicBezTo>
                      <a:pt x="402685" y="1044314"/>
                      <a:pt x="402685" y="1040314"/>
                      <a:pt x="404019" y="1036886"/>
                    </a:cubicBezTo>
                    <a:cubicBezTo>
                      <a:pt x="412211" y="1014405"/>
                      <a:pt x="409543" y="994784"/>
                      <a:pt x="393923" y="975732"/>
                    </a:cubicBezTo>
                    <a:cubicBezTo>
                      <a:pt x="387064" y="967349"/>
                      <a:pt x="383444" y="955919"/>
                      <a:pt x="379634" y="945443"/>
                    </a:cubicBezTo>
                    <a:cubicBezTo>
                      <a:pt x="373918" y="930010"/>
                      <a:pt x="368394" y="914199"/>
                      <a:pt x="364774" y="898197"/>
                    </a:cubicBezTo>
                    <a:cubicBezTo>
                      <a:pt x="361346" y="882383"/>
                      <a:pt x="356583" y="865429"/>
                      <a:pt x="359250" y="850188"/>
                    </a:cubicBezTo>
                    <a:cubicBezTo>
                      <a:pt x="364012" y="822755"/>
                      <a:pt x="374680" y="796654"/>
                      <a:pt x="381730" y="769604"/>
                    </a:cubicBezTo>
                    <a:cubicBezTo>
                      <a:pt x="384206" y="760269"/>
                      <a:pt x="383824" y="749981"/>
                      <a:pt x="384016" y="740267"/>
                    </a:cubicBezTo>
                    <a:cubicBezTo>
                      <a:pt x="384586" y="717976"/>
                      <a:pt x="379062" y="695115"/>
                      <a:pt x="394875" y="674922"/>
                    </a:cubicBezTo>
                    <a:cubicBezTo>
                      <a:pt x="409733" y="656254"/>
                      <a:pt x="405353" y="637391"/>
                      <a:pt x="394113" y="617771"/>
                    </a:cubicBezTo>
                    <a:cubicBezTo>
                      <a:pt x="386110" y="603672"/>
                      <a:pt x="379824" y="587671"/>
                      <a:pt x="376776" y="571859"/>
                    </a:cubicBezTo>
                    <a:cubicBezTo>
                      <a:pt x="372586" y="550140"/>
                      <a:pt x="370870" y="528614"/>
                      <a:pt x="373348" y="505181"/>
                    </a:cubicBezTo>
                    <a:cubicBezTo>
                      <a:pt x="375062" y="488606"/>
                      <a:pt x="375824" y="475080"/>
                      <a:pt x="385920" y="462125"/>
                    </a:cubicBezTo>
                    <a:cubicBezTo>
                      <a:pt x="387444" y="460031"/>
                      <a:pt x="387826" y="456221"/>
                      <a:pt x="387634" y="453363"/>
                    </a:cubicBezTo>
                    <a:cubicBezTo>
                      <a:pt x="384396" y="415834"/>
                      <a:pt x="386110" y="378685"/>
                      <a:pt x="388399" y="340773"/>
                    </a:cubicBezTo>
                    <a:cubicBezTo>
                      <a:pt x="391445" y="292578"/>
                      <a:pt x="382492" y="241900"/>
                      <a:pt x="350487" y="200181"/>
                    </a:cubicBezTo>
                    <a:cubicBezTo>
                      <a:pt x="345723" y="194084"/>
                      <a:pt x="343629" y="184940"/>
                      <a:pt x="342485" y="176938"/>
                    </a:cubicBezTo>
                    <a:cubicBezTo>
                      <a:pt x="337533" y="139218"/>
                      <a:pt x="334103" y="101307"/>
                      <a:pt x="328579" y="63586"/>
                    </a:cubicBezTo>
                    <a:cubicBezTo>
                      <a:pt x="325530" y="43011"/>
                      <a:pt x="322862" y="21485"/>
                      <a:pt x="314480" y="2816"/>
                    </a:cubicBez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2" name="Freeform: Shape 61">
                <a:extLst>
                  <a:ext uri="{FF2B5EF4-FFF2-40B4-BE49-F238E27FC236}">
                    <a16:creationId xmlns:a16="http://schemas.microsoft.com/office/drawing/2014/main" id="{176DBB23-7826-41BB-B874-141EA54613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648048" y="0"/>
                <a:ext cx="4543952" cy="6858000"/>
              </a:xfrm>
              <a:custGeom>
                <a:avLst/>
                <a:gdLst>
                  <a:gd name="connsiteX0" fmla="*/ 328959 w 4543952"/>
                  <a:gd name="connsiteY0" fmla="*/ 6564619 h 6858000"/>
                  <a:gd name="connsiteX1" fmla="*/ 306480 w 4543952"/>
                  <a:gd name="connsiteY1" fmla="*/ 6588624 h 6858000"/>
                  <a:gd name="connsiteX2" fmla="*/ 289858 w 4543952"/>
                  <a:gd name="connsiteY2" fmla="*/ 6625223 h 6858000"/>
                  <a:gd name="connsiteX3" fmla="*/ 289858 w 4543952"/>
                  <a:gd name="connsiteY3" fmla="*/ 6625224 h 6858000"/>
                  <a:gd name="connsiteX4" fmla="*/ 289870 w 4543952"/>
                  <a:gd name="connsiteY4" fmla="*/ 6645551 h 6858000"/>
                  <a:gd name="connsiteX5" fmla="*/ 296953 w 4543952"/>
                  <a:gd name="connsiteY5" fmla="*/ 6662539 h 6858000"/>
                  <a:gd name="connsiteX6" fmla="*/ 296953 w 4543952"/>
                  <a:gd name="connsiteY6" fmla="*/ 6662541 h 6858000"/>
                  <a:gd name="connsiteX7" fmla="*/ 296954 w 4543952"/>
                  <a:gd name="connsiteY7" fmla="*/ 6662543 h 6858000"/>
                  <a:gd name="connsiteX8" fmla="*/ 311551 w 4543952"/>
                  <a:gd name="connsiteY8" fmla="*/ 6702975 h 6858000"/>
                  <a:gd name="connsiteX9" fmla="*/ 297715 w 4543952"/>
                  <a:gd name="connsiteY9" fmla="*/ 6742551 h 6858000"/>
                  <a:gd name="connsiteX10" fmla="*/ 297714 w 4543952"/>
                  <a:gd name="connsiteY10" fmla="*/ 6742554 h 6858000"/>
                  <a:gd name="connsiteX11" fmla="*/ 283011 w 4543952"/>
                  <a:gd name="connsiteY11" fmla="*/ 6776799 h 6858000"/>
                  <a:gd name="connsiteX12" fmla="*/ 278238 w 4543952"/>
                  <a:gd name="connsiteY12" fmla="*/ 6812061 h 6858000"/>
                  <a:gd name="connsiteX13" fmla="*/ 278237 w 4543952"/>
                  <a:gd name="connsiteY13" fmla="*/ 6812062 h 6858000"/>
                  <a:gd name="connsiteX14" fmla="*/ 278237 w 4543952"/>
                  <a:gd name="connsiteY14" fmla="*/ 6812063 h 6858000"/>
                  <a:gd name="connsiteX15" fmla="*/ 278238 w 4543952"/>
                  <a:gd name="connsiteY15" fmla="*/ 6812061 h 6858000"/>
                  <a:gd name="connsiteX16" fmla="*/ 297714 w 4543952"/>
                  <a:gd name="connsiteY16" fmla="*/ 6742554 h 6858000"/>
                  <a:gd name="connsiteX17" fmla="*/ 297715 w 4543952"/>
                  <a:gd name="connsiteY17" fmla="*/ 6742552 h 6858000"/>
                  <a:gd name="connsiteX18" fmla="*/ 311551 w 4543952"/>
                  <a:gd name="connsiteY18" fmla="*/ 6702976 h 6858000"/>
                  <a:gd name="connsiteX19" fmla="*/ 311551 w 4543952"/>
                  <a:gd name="connsiteY19" fmla="*/ 6702975 h 6858000"/>
                  <a:gd name="connsiteX20" fmla="*/ 308405 w 4543952"/>
                  <a:gd name="connsiteY20" fmla="*/ 6683026 h 6858000"/>
                  <a:gd name="connsiteX21" fmla="*/ 296954 w 4543952"/>
                  <a:gd name="connsiteY21" fmla="*/ 6662543 h 6858000"/>
                  <a:gd name="connsiteX22" fmla="*/ 296953 w 4543952"/>
                  <a:gd name="connsiteY22" fmla="*/ 6662540 h 6858000"/>
                  <a:gd name="connsiteX23" fmla="*/ 296953 w 4543952"/>
                  <a:gd name="connsiteY23" fmla="*/ 6662539 h 6858000"/>
                  <a:gd name="connsiteX24" fmla="*/ 289858 w 4543952"/>
                  <a:gd name="connsiteY24" fmla="*/ 6625224 h 6858000"/>
                  <a:gd name="connsiteX25" fmla="*/ 306480 w 4543952"/>
                  <a:gd name="connsiteY25" fmla="*/ 6588625 h 6858000"/>
                  <a:gd name="connsiteX26" fmla="*/ 328959 w 4543952"/>
                  <a:gd name="connsiteY26" fmla="*/ 6564620 h 6858000"/>
                  <a:gd name="connsiteX27" fmla="*/ 248638 w 4543952"/>
                  <a:gd name="connsiteY27" fmla="*/ 6438980 h 6858000"/>
                  <a:gd name="connsiteX28" fmla="*/ 268569 w 4543952"/>
                  <a:gd name="connsiteY28" fmla="*/ 6463840 h 6858000"/>
                  <a:gd name="connsiteX29" fmla="*/ 268572 w 4543952"/>
                  <a:gd name="connsiteY29" fmla="*/ 6463848 h 6858000"/>
                  <a:gd name="connsiteX30" fmla="*/ 279556 w 4543952"/>
                  <a:gd name="connsiteY30" fmla="*/ 6508051 h 6858000"/>
                  <a:gd name="connsiteX31" fmla="*/ 282367 w 4543952"/>
                  <a:gd name="connsiteY31" fmla="*/ 6513011 h 6858000"/>
                  <a:gd name="connsiteX32" fmla="*/ 284834 w 4543952"/>
                  <a:gd name="connsiteY32" fmla="*/ 6521803 h 6858000"/>
                  <a:gd name="connsiteX33" fmla="*/ 301172 w 4543952"/>
                  <a:gd name="connsiteY33" fmla="*/ 6546194 h 6858000"/>
                  <a:gd name="connsiteX34" fmla="*/ 301172 w 4543952"/>
                  <a:gd name="connsiteY34" fmla="*/ 6546193 h 6858000"/>
                  <a:gd name="connsiteX35" fmla="*/ 282367 w 4543952"/>
                  <a:gd name="connsiteY35" fmla="*/ 6513011 h 6858000"/>
                  <a:gd name="connsiteX36" fmla="*/ 268572 w 4543952"/>
                  <a:gd name="connsiteY36" fmla="*/ 6463848 h 6858000"/>
                  <a:gd name="connsiteX37" fmla="*/ 268569 w 4543952"/>
                  <a:gd name="connsiteY37" fmla="*/ 6463839 h 6858000"/>
                  <a:gd name="connsiteX38" fmla="*/ 166047 w 4543952"/>
                  <a:gd name="connsiteY38" fmla="*/ 6392242 h 6858000"/>
                  <a:gd name="connsiteX39" fmla="*/ 173364 w 4543952"/>
                  <a:gd name="connsiteY39" fmla="*/ 6407332 h 6858000"/>
                  <a:gd name="connsiteX40" fmla="*/ 173364 w 4543952"/>
                  <a:gd name="connsiteY40" fmla="*/ 6407331 h 6858000"/>
                  <a:gd name="connsiteX41" fmla="*/ 401733 w 4543952"/>
                  <a:gd name="connsiteY41" fmla="*/ 4221390 h 6858000"/>
                  <a:gd name="connsiteX42" fmla="*/ 396017 w 4543952"/>
                  <a:gd name="connsiteY42" fmla="*/ 4253013 h 6858000"/>
                  <a:gd name="connsiteX43" fmla="*/ 356201 w 4543952"/>
                  <a:gd name="connsiteY43" fmla="*/ 4324644 h 6858000"/>
                  <a:gd name="connsiteX44" fmla="*/ 347247 w 4543952"/>
                  <a:gd name="connsiteY44" fmla="*/ 4363889 h 6858000"/>
                  <a:gd name="connsiteX45" fmla="*/ 347247 w 4543952"/>
                  <a:gd name="connsiteY45" fmla="*/ 4363890 h 6858000"/>
                  <a:gd name="connsiteX46" fmla="*/ 348009 w 4543952"/>
                  <a:gd name="connsiteY46" fmla="*/ 4482004 h 6858000"/>
                  <a:gd name="connsiteX47" fmla="*/ 408019 w 4543952"/>
                  <a:gd name="connsiteY47" fmla="*/ 4659174 h 6858000"/>
                  <a:gd name="connsiteX48" fmla="*/ 416021 w 4543952"/>
                  <a:gd name="connsiteY48" fmla="*/ 4677655 h 6858000"/>
                  <a:gd name="connsiteX49" fmla="*/ 425928 w 4543952"/>
                  <a:gd name="connsiteY49" fmla="*/ 4767764 h 6858000"/>
                  <a:gd name="connsiteX50" fmla="*/ 427237 w 4543952"/>
                  <a:gd name="connsiteY50" fmla="*/ 4800482 h 6858000"/>
                  <a:gd name="connsiteX51" fmla="*/ 412401 w 4543952"/>
                  <a:gd name="connsiteY51" fmla="*/ 4828915 h 6858000"/>
                  <a:gd name="connsiteX52" fmla="*/ 391971 w 4543952"/>
                  <a:gd name="connsiteY52" fmla="*/ 4857316 h 6858000"/>
                  <a:gd name="connsiteX53" fmla="*/ 390221 w 4543952"/>
                  <a:gd name="connsiteY53" fmla="*/ 4863342 h 6858000"/>
                  <a:gd name="connsiteX54" fmla="*/ 387469 w 4543952"/>
                  <a:gd name="connsiteY54" fmla="*/ 4867613 h 6858000"/>
                  <a:gd name="connsiteX55" fmla="*/ 382691 w 4543952"/>
                  <a:gd name="connsiteY55" fmla="*/ 4889274 h 6858000"/>
                  <a:gd name="connsiteX56" fmla="*/ 382691 w 4543952"/>
                  <a:gd name="connsiteY56" fmla="*/ 4889275 h 6858000"/>
                  <a:gd name="connsiteX57" fmla="*/ 384396 w 4543952"/>
                  <a:gd name="connsiteY57" fmla="*/ 4912168 h 6858000"/>
                  <a:gd name="connsiteX58" fmla="*/ 385799 w 4543952"/>
                  <a:gd name="connsiteY58" fmla="*/ 4933804 h 6858000"/>
                  <a:gd name="connsiteX59" fmla="*/ 378247 w 4543952"/>
                  <a:gd name="connsiteY59" fmla="*/ 4957452 h 6858000"/>
                  <a:gd name="connsiteX60" fmla="*/ 360964 w 4543952"/>
                  <a:gd name="connsiteY60" fmla="*/ 4987036 h 6858000"/>
                  <a:gd name="connsiteX61" fmla="*/ 334485 w 4543952"/>
                  <a:gd name="connsiteY61" fmla="*/ 5041520 h 6858000"/>
                  <a:gd name="connsiteX62" fmla="*/ 321371 w 4543952"/>
                  <a:gd name="connsiteY62" fmla="*/ 5087422 h 6858000"/>
                  <a:gd name="connsiteX63" fmla="*/ 321364 w 4543952"/>
                  <a:gd name="connsiteY63" fmla="*/ 5087449 h 6858000"/>
                  <a:gd name="connsiteX64" fmla="*/ 315482 w 4543952"/>
                  <a:gd name="connsiteY64" fmla="*/ 5102460 h 6858000"/>
                  <a:gd name="connsiteX65" fmla="*/ 308338 w 4543952"/>
                  <a:gd name="connsiteY65" fmla="*/ 5133219 h 6858000"/>
                  <a:gd name="connsiteX66" fmla="*/ 308337 w 4543952"/>
                  <a:gd name="connsiteY66" fmla="*/ 5133223 h 6858000"/>
                  <a:gd name="connsiteX67" fmla="*/ 308337 w 4543952"/>
                  <a:gd name="connsiteY67" fmla="*/ 5133224 h 6858000"/>
                  <a:gd name="connsiteX68" fmla="*/ 315052 w 4543952"/>
                  <a:gd name="connsiteY68" fmla="*/ 5166113 h 6858000"/>
                  <a:gd name="connsiteX69" fmla="*/ 314362 w 4543952"/>
                  <a:gd name="connsiteY69" fmla="*/ 5172089 h 6858000"/>
                  <a:gd name="connsiteX70" fmla="*/ 311814 w 4543952"/>
                  <a:gd name="connsiteY70" fmla="*/ 5179066 h 6858000"/>
                  <a:gd name="connsiteX71" fmla="*/ 311814 w 4543952"/>
                  <a:gd name="connsiteY71" fmla="*/ 5179067 h 6858000"/>
                  <a:gd name="connsiteX72" fmla="*/ 335437 w 4543952"/>
                  <a:gd name="connsiteY72" fmla="*/ 5272796 h 6858000"/>
                  <a:gd name="connsiteX73" fmla="*/ 360397 w 4543952"/>
                  <a:gd name="connsiteY73" fmla="*/ 5321350 h 6858000"/>
                  <a:gd name="connsiteX74" fmla="*/ 364317 w 4543952"/>
                  <a:gd name="connsiteY74" fmla="*/ 5355013 h 6858000"/>
                  <a:gd name="connsiteX75" fmla="*/ 359440 w 4543952"/>
                  <a:gd name="connsiteY75" fmla="*/ 5385383 h 6858000"/>
                  <a:gd name="connsiteX76" fmla="*/ 351249 w 4543952"/>
                  <a:gd name="connsiteY76" fmla="*/ 5425581 h 6858000"/>
                  <a:gd name="connsiteX77" fmla="*/ 339627 w 4543952"/>
                  <a:gd name="connsiteY77" fmla="*/ 5480636 h 6858000"/>
                  <a:gd name="connsiteX78" fmla="*/ 335103 w 4543952"/>
                  <a:gd name="connsiteY78" fmla="*/ 5507666 h 6858000"/>
                  <a:gd name="connsiteX79" fmla="*/ 335103 w 4543952"/>
                  <a:gd name="connsiteY79" fmla="*/ 5507667 h 6858000"/>
                  <a:gd name="connsiteX80" fmla="*/ 337324 w 4543952"/>
                  <a:gd name="connsiteY80" fmla="*/ 5520421 h 6858000"/>
                  <a:gd name="connsiteX81" fmla="*/ 345722 w 4543952"/>
                  <a:gd name="connsiteY81" fmla="*/ 5531691 h 6858000"/>
                  <a:gd name="connsiteX82" fmla="*/ 345723 w 4543952"/>
                  <a:gd name="connsiteY82" fmla="*/ 5531693 h 6858000"/>
                  <a:gd name="connsiteX83" fmla="*/ 355869 w 4543952"/>
                  <a:gd name="connsiteY83" fmla="*/ 5547577 h 6858000"/>
                  <a:gd name="connsiteX84" fmla="*/ 346295 w 4543952"/>
                  <a:gd name="connsiteY84" fmla="*/ 5562745 h 6858000"/>
                  <a:gd name="connsiteX85" fmla="*/ 275047 w 4543952"/>
                  <a:gd name="connsiteY85" fmla="*/ 5704482 h 6858000"/>
                  <a:gd name="connsiteX86" fmla="*/ 269141 w 4543952"/>
                  <a:gd name="connsiteY86" fmla="*/ 5740487 h 6858000"/>
                  <a:gd name="connsiteX87" fmla="*/ 260376 w 4543952"/>
                  <a:gd name="connsiteY87" fmla="*/ 5760872 h 6858000"/>
                  <a:gd name="connsiteX88" fmla="*/ 171981 w 4543952"/>
                  <a:gd name="connsiteY88" fmla="*/ 5883750 h 6858000"/>
                  <a:gd name="connsiteX89" fmla="*/ 171979 w 4543952"/>
                  <a:gd name="connsiteY89" fmla="*/ 5883755 h 6858000"/>
                  <a:gd name="connsiteX90" fmla="*/ 160957 w 4543952"/>
                  <a:gd name="connsiteY90" fmla="*/ 5909350 h 6858000"/>
                  <a:gd name="connsiteX91" fmla="*/ 154076 w 4543952"/>
                  <a:gd name="connsiteY91" fmla="*/ 5935945 h 6858000"/>
                  <a:gd name="connsiteX92" fmla="*/ 154075 w 4543952"/>
                  <a:gd name="connsiteY92" fmla="*/ 5935948 h 6858000"/>
                  <a:gd name="connsiteX93" fmla="*/ 154075 w 4543952"/>
                  <a:gd name="connsiteY93" fmla="*/ 5935949 h 6858000"/>
                  <a:gd name="connsiteX94" fmla="*/ 154242 w 4543952"/>
                  <a:gd name="connsiteY94" fmla="*/ 5964476 h 6858000"/>
                  <a:gd name="connsiteX95" fmla="*/ 157695 w 4543952"/>
                  <a:gd name="connsiteY95" fmla="*/ 5993289 h 6858000"/>
                  <a:gd name="connsiteX96" fmla="*/ 157695 w 4543952"/>
                  <a:gd name="connsiteY96" fmla="*/ 5993291 h 6858000"/>
                  <a:gd name="connsiteX97" fmla="*/ 164171 w 4543952"/>
                  <a:gd name="connsiteY97" fmla="*/ 6026440 h 6858000"/>
                  <a:gd name="connsiteX98" fmla="*/ 220371 w 4543952"/>
                  <a:gd name="connsiteY98" fmla="*/ 6108738 h 6858000"/>
                  <a:gd name="connsiteX99" fmla="*/ 234064 w 4543952"/>
                  <a:gd name="connsiteY99" fmla="*/ 6133314 h 6858000"/>
                  <a:gd name="connsiteX100" fmla="*/ 218468 w 4543952"/>
                  <a:gd name="connsiteY100" fmla="*/ 6155599 h 6858000"/>
                  <a:gd name="connsiteX101" fmla="*/ 218465 w 4543952"/>
                  <a:gd name="connsiteY101" fmla="*/ 6155601 h 6858000"/>
                  <a:gd name="connsiteX102" fmla="*/ 179794 w 4543952"/>
                  <a:gd name="connsiteY102" fmla="*/ 6228755 h 6858000"/>
                  <a:gd name="connsiteX103" fmla="*/ 162457 w 4543952"/>
                  <a:gd name="connsiteY103" fmla="*/ 6361538 h 6858000"/>
                  <a:gd name="connsiteX104" fmla="*/ 162457 w 4543952"/>
                  <a:gd name="connsiteY104" fmla="*/ 6361539 h 6858000"/>
                  <a:gd name="connsiteX105" fmla="*/ 179794 w 4543952"/>
                  <a:gd name="connsiteY105" fmla="*/ 6228756 h 6858000"/>
                  <a:gd name="connsiteX106" fmla="*/ 218465 w 4543952"/>
                  <a:gd name="connsiteY106" fmla="*/ 6155602 h 6858000"/>
                  <a:gd name="connsiteX107" fmla="*/ 218468 w 4543952"/>
                  <a:gd name="connsiteY107" fmla="*/ 6155599 h 6858000"/>
                  <a:gd name="connsiteX108" fmla="*/ 230364 w 4543952"/>
                  <a:gd name="connsiteY108" fmla="*/ 6143189 h 6858000"/>
                  <a:gd name="connsiteX109" fmla="*/ 234064 w 4543952"/>
                  <a:gd name="connsiteY109" fmla="*/ 6133314 h 6858000"/>
                  <a:gd name="connsiteX110" fmla="*/ 234064 w 4543952"/>
                  <a:gd name="connsiteY110" fmla="*/ 6133313 h 6858000"/>
                  <a:gd name="connsiteX111" fmla="*/ 220371 w 4543952"/>
                  <a:gd name="connsiteY111" fmla="*/ 6108737 h 6858000"/>
                  <a:gd name="connsiteX112" fmla="*/ 164171 w 4543952"/>
                  <a:gd name="connsiteY112" fmla="*/ 6026439 h 6858000"/>
                  <a:gd name="connsiteX113" fmla="*/ 157695 w 4543952"/>
                  <a:gd name="connsiteY113" fmla="*/ 5993290 h 6858000"/>
                  <a:gd name="connsiteX114" fmla="*/ 157695 w 4543952"/>
                  <a:gd name="connsiteY114" fmla="*/ 5993289 h 6858000"/>
                  <a:gd name="connsiteX115" fmla="*/ 154075 w 4543952"/>
                  <a:gd name="connsiteY115" fmla="*/ 5935949 h 6858000"/>
                  <a:gd name="connsiteX116" fmla="*/ 154076 w 4543952"/>
                  <a:gd name="connsiteY116" fmla="*/ 5935945 h 6858000"/>
                  <a:gd name="connsiteX117" fmla="*/ 171979 w 4543952"/>
                  <a:gd name="connsiteY117" fmla="*/ 5883755 h 6858000"/>
                  <a:gd name="connsiteX118" fmla="*/ 171981 w 4543952"/>
                  <a:gd name="connsiteY118" fmla="*/ 5883751 h 6858000"/>
                  <a:gd name="connsiteX119" fmla="*/ 260376 w 4543952"/>
                  <a:gd name="connsiteY119" fmla="*/ 5760873 h 6858000"/>
                  <a:gd name="connsiteX120" fmla="*/ 269141 w 4543952"/>
                  <a:gd name="connsiteY120" fmla="*/ 5740488 h 6858000"/>
                  <a:gd name="connsiteX121" fmla="*/ 275047 w 4543952"/>
                  <a:gd name="connsiteY121" fmla="*/ 5704483 h 6858000"/>
                  <a:gd name="connsiteX122" fmla="*/ 346295 w 4543952"/>
                  <a:gd name="connsiteY122" fmla="*/ 5562746 h 6858000"/>
                  <a:gd name="connsiteX123" fmla="*/ 355869 w 4543952"/>
                  <a:gd name="connsiteY123" fmla="*/ 5547578 h 6858000"/>
                  <a:gd name="connsiteX124" fmla="*/ 355869 w 4543952"/>
                  <a:gd name="connsiteY124" fmla="*/ 5547577 h 6858000"/>
                  <a:gd name="connsiteX125" fmla="*/ 345723 w 4543952"/>
                  <a:gd name="connsiteY125" fmla="*/ 5531692 h 6858000"/>
                  <a:gd name="connsiteX126" fmla="*/ 345722 w 4543952"/>
                  <a:gd name="connsiteY126" fmla="*/ 5531691 h 6858000"/>
                  <a:gd name="connsiteX127" fmla="*/ 335103 w 4543952"/>
                  <a:gd name="connsiteY127" fmla="*/ 5507667 h 6858000"/>
                  <a:gd name="connsiteX128" fmla="*/ 339627 w 4543952"/>
                  <a:gd name="connsiteY128" fmla="*/ 5480637 h 6858000"/>
                  <a:gd name="connsiteX129" fmla="*/ 351249 w 4543952"/>
                  <a:gd name="connsiteY129" fmla="*/ 5425582 h 6858000"/>
                  <a:gd name="connsiteX130" fmla="*/ 359440 w 4543952"/>
                  <a:gd name="connsiteY130" fmla="*/ 5385384 h 6858000"/>
                  <a:gd name="connsiteX131" fmla="*/ 364317 w 4543952"/>
                  <a:gd name="connsiteY131" fmla="*/ 5355014 h 6858000"/>
                  <a:gd name="connsiteX132" fmla="*/ 364317 w 4543952"/>
                  <a:gd name="connsiteY132" fmla="*/ 5355013 h 6858000"/>
                  <a:gd name="connsiteX133" fmla="*/ 362870 w 4543952"/>
                  <a:gd name="connsiteY133" fmla="*/ 5326162 h 6858000"/>
                  <a:gd name="connsiteX134" fmla="*/ 360397 w 4543952"/>
                  <a:gd name="connsiteY134" fmla="*/ 5321350 h 6858000"/>
                  <a:gd name="connsiteX135" fmla="*/ 359341 w 4543952"/>
                  <a:gd name="connsiteY135" fmla="*/ 5312287 h 6858000"/>
                  <a:gd name="connsiteX136" fmla="*/ 335437 w 4543952"/>
                  <a:gd name="connsiteY136" fmla="*/ 5272795 h 6858000"/>
                  <a:gd name="connsiteX137" fmla="*/ 311981 w 4543952"/>
                  <a:gd name="connsiteY137" fmla="*/ 5229432 h 6858000"/>
                  <a:gd name="connsiteX138" fmla="*/ 311814 w 4543952"/>
                  <a:gd name="connsiteY138" fmla="*/ 5179067 h 6858000"/>
                  <a:gd name="connsiteX139" fmla="*/ 314362 w 4543952"/>
                  <a:gd name="connsiteY139" fmla="*/ 5172090 h 6858000"/>
                  <a:gd name="connsiteX140" fmla="*/ 315052 w 4543952"/>
                  <a:gd name="connsiteY140" fmla="*/ 5166113 h 6858000"/>
                  <a:gd name="connsiteX141" fmla="*/ 315052 w 4543952"/>
                  <a:gd name="connsiteY141" fmla="*/ 5166112 h 6858000"/>
                  <a:gd name="connsiteX142" fmla="*/ 308337 w 4543952"/>
                  <a:gd name="connsiteY142" fmla="*/ 5133224 h 6858000"/>
                  <a:gd name="connsiteX143" fmla="*/ 308338 w 4543952"/>
                  <a:gd name="connsiteY143" fmla="*/ 5133219 h 6858000"/>
                  <a:gd name="connsiteX144" fmla="*/ 321364 w 4543952"/>
                  <a:gd name="connsiteY144" fmla="*/ 5087449 h 6858000"/>
                  <a:gd name="connsiteX145" fmla="*/ 327270 w 4543952"/>
                  <a:gd name="connsiteY145" fmla="*/ 5072375 h 6858000"/>
                  <a:gd name="connsiteX146" fmla="*/ 334485 w 4543952"/>
                  <a:gd name="connsiteY146" fmla="*/ 5041521 h 6858000"/>
                  <a:gd name="connsiteX147" fmla="*/ 360964 w 4543952"/>
                  <a:gd name="connsiteY147" fmla="*/ 4987037 h 6858000"/>
                  <a:gd name="connsiteX148" fmla="*/ 376969 w 4543952"/>
                  <a:gd name="connsiteY148" fmla="*/ 4961455 h 6858000"/>
                  <a:gd name="connsiteX149" fmla="*/ 378247 w 4543952"/>
                  <a:gd name="connsiteY149" fmla="*/ 4957452 h 6858000"/>
                  <a:gd name="connsiteX150" fmla="*/ 381039 w 4543952"/>
                  <a:gd name="connsiteY150" fmla="*/ 4952672 h 6858000"/>
                  <a:gd name="connsiteX151" fmla="*/ 385799 w 4543952"/>
                  <a:gd name="connsiteY151" fmla="*/ 4933804 h 6858000"/>
                  <a:gd name="connsiteX152" fmla="*/ 384396 w 4543952"/>
                  <a:gd name="connsiteY152" fmla="*/ 4912167 h 6858000"/>
                  <a:gd name="connsiteX153" fmla="*/ 382691 w 4543952"/>
                  <a:gd name="connsiteY153" fmla="*/ 4889274 h 6858000"/>
                  <a:gd name="connsiteX154" fmla="*/ 390221 w 4543952"/>
                  <a:gd name="connsiteY154" fmla="*/ 4863342 h 6858000"/>
                  <a:gd name="connsiteX155" fmla="*/ 412401 w 4543952"/>
                  <a:gd name="connsiteY155" fmla="*/ 4828916 h 6858000"/>
                  <a:gd name="connsiteX156" fmla="*/ 427237 w 4543952"/>
                  <a:gd name="connsiteY156" fmla="*/ 4800483 h 6858000"/>
                  <a:gd name="connsiteX157" fmla="*/ 427237 w 4543952"/>
                  <a:gd name="connsiteY157" fmla="*/ 4800482 h 6858000"/>
                  <a:gd name="connsiteX158" fmla="*/ 425928 w 4543952"/>
                  <a:gd name="connsiteY158" fmla="*/ 4767763 h 6858000"/>
                  <a:gd name="connsiteX159" fmla="*/ 416021 w 4543952"/>
                  <a:gd name="connsiteY159" fmla="*/ 4677654 h 6858000"/>
                  <a:gd name="connsiteX160" fmla="*/ 408019 w 4543952"/>
                  <a:gd name="connsiteY160" fmla="*/ 4659173 h 6858000"/>
                  <a:gd name="connsiteX161" fmla="*/ 348009 w 4543952"/>
                  <a:gd name="connsiteY161" fmla="*/ 4482003 h 6858000"/>
                  <a:gd name="connsiteX162" fmla="*/ 347247 w 4543952"/>
                  <a:gd name="connsiteY162" fmla="*/ 4363890 h 6858000"/>
                  <a:gd name="connsiteX163" fmla="*/ 356201 w 4543952"/>
                  <a:gd name="connsiteY163" fmla="*/ 4324645 h 6858000"/>
                  <a:gd name="connsiteX164" fmla="*/ 396017 w 4543952"/>
                  <a:gd name="connsiteY164" fmla="*/ 4253014 h 6858000"/>
                  <a:gd name="connsiteX165" fmla="*/ 401733 w 4543952"/>
                  <a:gd name="connsiteY165" fmla="*/ 4221391 h 6858000"/>
                  <a:gd name="connsiteX166" fmla="*/ 332842 w 4543952"/>
                  <a:gd name="connsiteY166" fmla="*/ 2836171 h 6858000"/>
                  <a:gd name="connsiteX167" fmla="*/ 332842 w 4543952"/>
                  <a:gd name="connsiteY167" fmla="*/ 2836172 h 6858000"/>
                  <a:gd name="connsiteX168" fmla="*/ 341533 w 4543952"/>
                  <a:gd name="connsiteY168" fmla="*/ 2848793 h 6858000"/>
                  <a:gd name="connsiteX169" fmla="*/ 358166 w 4543952"/>
                  <a:gd name="connsiteY169" fmla="*/ 2903544 h 6858000"/>
                  <a:gd name="connsiteX170" fmla="*/ 366072 w 4543952"/>
                  <a:gd name="connsiteY170" fmla="*/ 2947858 h 6858000"/>
                  <a:gd name="connsiteX171" fmla="*/ 366072 w 4543952"/>
                  <a:gd name="connsiteY171" fmla="*/ 2947862 h 6858000"/>
                  <a:gd name="connsiteX172" fmla="*/ 362488 w 4543952"/>
                  <a:gd name="connsiteY172" fmla="*/ 2982147 h 6858000"/>
                  <a:gd name="connsiteX173" fmla="*/ 350796 w 4543952"/>
                  <a:gd name="connsiteY173" fmla="*/ 3077400 h 6858000"/>
                  <a:gd name="connsiteX174" fmla="*/ 350796 w 4543952"/>
                  <a:gd name="connsiteY174" fmla="*/ 3077401 h 6858000"/>
                  <a:gd name="connsiteX175" fmla="*/ 363250 w 4543952"/>
                  <a:gd name="connsiteY175" fmla="*/ 3172654 h 6858000"/>
                  <a:gd name="connsiteX176" fmla="*/ 410877 w 4543952"/>
                  <a:gd name="connsiteY176" fmla="*/ 3489467 h 6858000"/>
                  <a:gd name="connsiteX177" fmla="*/ 432976 w 4543952"/>
                  <a:gd name="connsiteY177" fmla="*/ 3544713 h 6858000"/>
                  <a:gd name="connsiteX178" fmla="*/ 445520 w 4543952"/>
                  <a:gd name="connsiteY178" fmla="*/ 3562320 h 6858000"/>
                  <a:gd name="connsiteX179" fmla="*/ 450598 w 4543952"/>
                  <a:gd name="connsiteY179" fmla="*/ 3574407 h 6858000"/>
                  <a:gd name="connsiteX180" fmla="*/ 448246 w 4543952"/>
                  <a:gd name="connsiteY180" fmla="*/ 3587173 h 6858000"/>
                  <a:gd name="connsiteX181" fmla="*/ 438500 w 4543952"/>
                  <a:gd name="connsiteY181" fmla="*/ 3606816 h 6858000"/>
                  <a:gd name="connsiteX182" fmla="*/ 424974 w 4543952"/>
                  <a:gd name="connsiteY182" fmla="*/ 3630631 h 6858000"/>
                  <a:gd name="connsiteX183" fmla="*/ 400733 w 4543952"/>
                  <a:gd name="connsiteY183" fmla="*/ 3680162 h 6858000"/>
                  <a:gd name="connsiteX184" fmla="*/ 400733 w 4543952"/>
                  <a:gd name="connsiteY184" fmla="*/ 3680163 h 6858000"/>
                  <a:gd name="connsiteX185" fmla="*/ 404781 w 4543952"/>
                  <a:gd name="connsiteY185" fmla="*/ 3734837 h 6858000"/>
                  <a:gd name="connsiteX186" fmla="*/ 404399 w 4543952"/>
                  <a:gd name="connsiteY186" fmla="*/ 3754651 h 6858000"/>
                  <a:gd name="connsiteX187" fmla="*/ 398042 w 4543952"/>
                  <a:gd name="connsiteY187" fmla="*/ 3789775 h 6858000"/>
                  <a:gd name="connsiteX188" fmla="*/ 398042 w 4543952"/>
                  <a:gd name="connsiteY188" fmla="*/ 3789776 h 6858000"/>
                  <a:gd name="connsiteX189" fmla="*/ 412973 w 4543952"/>
                  <a:gd name="connsiteY189" fmla="*/ 3822472 h 6858000"/>
                  <a:gd name="connsiteX190" fmla="*/ 427308 w 4543952"/>
                  <a:gd name="connsiteY190" fmla="*/ 3852619 h 6858000"/>
                  <a:gd name="connsiteX191" fmla="*/ 417926 w 4543952"/>
                  <a:gd name="connsiteY191" fmla="*/ 3885336 h 6858000"/>
                  <a:gd name="connsiteX192" fmla="*/ 417925 w 4543952"/>
                  <a:gd name="connsiteY192" fmla="*/ 3885337 h 6858000"/>
                  <a:gd name="connsiteX193" fmla="*/ 386040 w 4543952"/>
                  <a:gd name="connsiteY193" fmla="*/ 3962158 h 6858000"/>
                  <a:gd name="connsiteX194" fmla="*/ 386040 w 4543952"/>
                  <a:gd name="connsiteY194" fmla="*/ 3962159 h 6858000"/>
                  <a:gd name="connsiteX195" fmla="*/ 388431 w 4543952"/>
                  <a:gd name="connsiteY195" fmla="*/ 4002409 h 6858000"/>
                  <a:gd name="connsiteX196" fmla="*/ 401733 w 4543952"/>
                  <a:gd name="connsiteY196" fmla="*/ 4043837 h 6858000"/>
                  <a:gd name="connsiteX197" fmla="*/ 401733 w 4543952"/>
                  <a:gd name="connsiteY197" fmla="*/ 4043839 h 6858000"/>
                  <a:gd name="connsiteX198" fmla="*/ 416855 w 4543952"/>
                  <a:gd name="connsiteY198" fmla="*/ 4103825 h 6858000"/>
                  <a:gd name="connsiteX199" fmla="*/ 405544 w 4543952"/>
                  <a:gd name="connsiteY199" fmla="*/ 4165381 h 6858000"/>
                  <a:gd name="connsiteX200" fmla="*/ 405543 w 4543952"/>
                  <a:gd name="connsiteY200" fmla="*/ 4165382 h 6858000"/>
                  <a:gd name="connsiteX201" fmla="*/ 401638 w 4543952"/>
                  <a:gd name="connsiteY201" fmla="*/ 4192386 h 6858000"/>
                  <a:gd name="connsiteX202" fmla="*/ 401638 w 4543952"/>
                  <a:gd name="connsiteY202" fmla="*/ 4192387 h 6858000"/>
                  <a:gd name="connsiteX203" fmla="*/ 405543 w 4543952"/>
                  <a:gd name="connsiteY203" fmla="*/ 4165383 h 6858000"/>
                  <a:gd name="connsiteX204" fmla="*/ 405544 w 4543952"/>
                  <a:gd name="connsiteY204" fmla="*/ 4165381 h 6858000"/>
                  <a:gd name="connsiteX205" fmla="*/ 414887 w 4543952"/>
                  <a:gd name="connsiteY205" fmla="*/ 4134255 h 6858000"/>
                  <a:gd name="connsiteX206" fmla="*/ 416855 w 4543952"/>
                  <a:gd name="connsiteY206" fmla="*/ 4103825 h 6858000"/>
                  <a:gd name="connsiteX207" fmla="*/ 416855 w 4543952"/>
                  <a:gd name="connsiteY207" fmla="*/ 4103824 h 6858000"/>
                  <a:gd name="connsiteX208" fmla="*/ 401733 w 4543952"/>
                  <a:gd name="connsiteY208" fmla="*/ 4043838 h 6858000"/>
                  <a:gd name="connsiteX209" fmla="*/ 401733 w 4543952"/>
                  <a:gd name="connsiteY209" fmla="*/ 4043837 h 6858000"/>
                  <a:gd name="connsiteX210" fmla="*/ 386040 w 4543952"/>
                  <a:gd name="connsiteY210" fmla="*/ 3962159 h 6858000"/>
                  <a:gd name="connsiteX211" fmla="*/ 395544 w 4543952"/>
                  <a:gd name="connsiteY211" fmla="*/ 3923124 h 6858000"/>
                  <a:gd name="connsiteX212" fmla="*/ 417925 w 4543952"/>
                  <a:gd name="connsiteY212" fmla="*/ 3885338 h 6858000"/>
                  <a:gd name="connsiteX213" fmla="*/ 417926 w 4543952"/>
                  <a:gd name="connsiteY213" fmla="*/ 3885336 h 6858000"/>
                  <a:gd name="connsiteX214" fmla="*/ 426528 w 4543952"/>
                  <a:gd name="connsiteY214" fmla="*/ 3868763 h 6858000"/>
                  <a:gd name="connsiteX215" fmla="*/ 427308 w 4543952"/>
                  <a:gd name="connsiteY215" fmla="*/ 3852619 h 6858000"/>
                  <a:gd name="connsiteX216" fmla="*/ 427308 w 4543952"/>
                  <a:gd name="connsiteY216" fmla="*/ 3852618 h 6858000"/>
                  <a:gd name="connsiteX217" fmla="*/ 412973 w 4543952"/>
                  <a:gd name="connsiteY217" fmla="*/ 3822471 h 6858000"/>
                  <a:gd name="connsiteX218" fmla="*/ 398042 w 4543952"/>
                  <a:gd name="connsiteY218" fmla="*/ 3789775 h 6858000"/>
                  <a:gd name="connsiteX219" fmla="*/ 404399 w 4543952"/>
                  <a:gd name="connsiteY219" fmla="*/ 3754652 h 6858000"/>
                  <a:gd name="connsiteX220" fmla="*/ 404781 w 4543952"/>
                  <a:gd name="connsiteY220" fmla="*/ 3734837 h 6858000"/>
                  <a:gd name="connsiteX221" fmla="*/ 404781 w 4543952"/>
                  <a:gd name="connsiteY221" fmla="*/ 3734836 h 6858000"/>
                  <a:gd name="connsiteX222" fmla="*/ 400733 w 4543952"/>
                  <a:gd name="connsiteY222" fmla="*/ 3680163 h 6858000"/>
                  <a:gd name="connsiteX223" fmla="*/ 407246 w 4543952"/>
                  <a:gd name="connsiteY223" fmla="*/ 3654415 h 6858000"/>
                  <a:gd name="connsiteX224" fmla="*/ 424974 w 4543952"/>
                  <a:gd name="connsiteY224" fmla="*/ 3630632 h 6858000"/>
                  <a:gd name="connsiteX225" fmla="*/ 438500 w 4543952"/>
                  <a:gd name="connsiteY225" fmla="*/ 3606817 h 6858000"/>
                  <a:gd name="connsiteX226" fmla="*/ 450598 w 4543952"/>
                  <a:gd name="connsiteY226" fmla="*/ 3574408 h 6858000"/>
                  <a:gd name="connsiteX227" fmla="*/ 450598 w 4543952"/>
                  <a:gd name="connsiteY227" fmla="*/ 3574407 h 6858000"/>
                  <a:gd name="connsiteX228" fmla="*/ 432976 w 4543952"/>
                  <a:gd name="connsiteY228" fmla="*/ 3544712 h 6858000"/>
                  <a:gd name="connsiteX229" fmla="*/ 410877 w 4543952"/>
                  <a:gd name="connsiteY229" fmla="*/ 3489466 h 6858000"/>
                  <a:gd name="connsiteX230" fmla="*/ 363250 w 4543952"/>
                  <a:gd name="connsiteY230" fmla="*/ 3172653 h 6858000"/>
                  <a:gd name="connsiteX231" fmla="*/ 350796 w 4543952"/>
                  <a:gd name="connsiteY231" fmla="*/ 3077401 h 6858000"/>
                  <a:gd name="connsiteX232" fmla="*/ 362488 w 4543952"/>
                  <a:gd name="connsiteY232" fmla="*/ 2982148 h 6858000"/>
                  <a:gd name="connsiteX233" fmla="*/ 366072 w 4543952"/>
                  <a:gd name="connsiteY233" fmla="*/ 2947862 h 6858000"/>
                  <a:gd name="connsiteX234" fmla="*/ 366072 w 4543952"/>
                  <a:gd name="connsiteY234" fmla="*/ 2947861 h 6858000"/>
                  <a:gd name="connsiteX235" fmla="*/ 366072 w 4543952"/>
                  <a:gd name="connsiteY235" fmla="*/ 2947858 h 6858000"/>
                  <a:gd name="connsiteX236" fmla="*/ 361441 w 4543952"/>
                  <a:gd name="connsiteY236" fmla="*/ 2914327 h 6858000"/>
                  <a:gd name="connsiteX237" fmla="*/ 358166 w 4543952"/>
                  <a:gd name="connsiteY237" fmla="*/ 2903544 h 6858000"/>
                  <a:gd name="connsiteX238" fmla="*/ 357138 w 4543952"/>
                  <a:gd name="connsiteY238" fmla="*/ 2897784 h 6858000"/>
                  <a:gd name="connsiteX239" fmla="*/ 341533 w 4543952"/>
                  <a:gd name="connsiteY239" fmla="*/ 2848792 h 6858000"/>
                  <a:gd name="connsiteX240" fmla="*/ 296001 w 4543952"/>
                  <a:gd name="connsiteY240" fmla="*/ 2745351 h 6858000"/>
                  <a:gd name="connsiteX241" fmla="*/ 289670 w 4543952"/>
                  <a:gd name="connsiteY241" fmla="*/ 2770757 h 6858000"/>
                  <a:gd name="connsiteX242" fmla="*/ 290080 w 4543952"/>
                  <a:gd name="connsiteY242" fmla="*/ 2778005 h 6858000"/>
                  <a:gd name="connsiteX243" fmla="*/ 289301 w 4543952"/>
                  <a:gd name="connsiteY243" fmla="*/ 2782304 h 6858000"/>
                  <a:gd name="connsiteX244" fmla="*/ 290501 w 4543952"/>
                  <a:gd name="connsiteY244" fmla="*/ 2785439 h 6858000"/>
                  <a:gd name="connsiteX245" fmla="*/ 290929 w 4543952"/>
                  <a:gd name="connsiteY245" fmla="*/ 2793022 h 6858000"/>
                  <a:gd name="connsiteX246" fmla="*/ 300579 w 4543952"/>
                  <a:gd name="connsiteY246" fmla="*/ 2811779 h 6858000"/>
                  <a:gd name="connsiteX247" fmla="*/ 300582 w 4543952"/>
                  <a:gd name="connsiteY247" fmla="*/ 2811786 h 6858000"/>
                  <a:gd name="connsiteX248" fmla="*/ 300583 w 4543952"/>
                  <a:gd name="connsiteY248" fmla="*/ 2811786 h 6858000"/>
                  <a:gd name="connsiteX249" fmla="*/ 300579 w 4543952"/>
                  <a:gd name="connsiteY249" fmla="*/ 2811779 h 6858000"/>
                  <a:gd name="connsiteX250" fmla="*/ 290501 w 4543952"/>
                  <a:gd name="connsiteY250" fmla="*/ 2785439 h 6858000"/>
                  <a:gd name="connsiteX251" fmla="*/ 290080 w 4543952"/>
                  <a:gd name="connsiteY251" fmla="*/ 2778005 h 6858000"/>
                  <a:gd name="connsiteX252" fmla="*/ 817328 w 4543952"/>
                  <a:gd name="connsiteY252" fmla="*/ 1508457 h 6858000"/>
                  <a:gd name="connsiteX253" fmla="*/ 845421 w 4543952"/>
                  <a:gd name="connsiteY253" fmla="*/ 1596212 h 6858000"/>
                  <a:gd name="connsiteX254" fmla="*/ 843517 w 4543952"/>
                  <a:gd name="connsiteY254" fmla="*/ 1624979 h 6858000"/>
                  <a:gd name="connsiteX255" fmla="*/ 786935 w 4543952"/>
                  <a:gd name="connsiteY255" fmla="*/ 1697752 h 6858000"/>
                  <a:gd name="connsiteX256" fmla="*/ 764267 w 4543952"/>
                  <a:gd name="connsiteY256" fmla="*/ 1733187 h 6858000"/>
                  <a:gd name="connsiteX257" fmla="*/ 722546 w 4543952"/>
                  <a:gd name="connsiteY257" fmla="*/ 1833774 h 6858000"/>
                  <a:gd name="connsiteX258" fmla="*/ 714925 w 4543952"/>
                  <a:gd name="connsiteY258" fmla="*/ 1842157 h 6858000"/>
                  <a:gd name="connsiteX259" fmla="*/ 624434 w 4543952"/>
                  <a:gd name="connsiteY259" fmla="*/ 1916453 h 6858000"/>
                  <a:gd name="connsiteX260" fmla="*/ 609004 w 4543952"/>
                  <a:gd name="connsiteY260" fmla="*/ 1933218 h 6858000"/>
                  <a:gd name="connsiteX261" fmla="*/ 584999 w 4543952"/>
                  <a:gd name="connsiteY261" fmla="*/ 1953412 h 6858000"/>
                  <a:gd name="connsiteX262" fmla="*/ 538516 w 4543952"/>
                  <a:gd name="connsiteY262" fmla="*/ 2016468 h 6858000"/>
                  <a:gd name="connsiteX263" fmla="*/ 523657 w 4543952"/>
                  <a:gd name="connsiteY263" fmla="*/ 2094577 h 6858000"/>
                  <a:gd name="connsiteX264" fmla="*/ 500986 w 4543952"/>
                  <a:gd name="connsiteY264" fmla="*/ 2188878 h 6858000"/>
                  <a:gd name="connsiteX265" fmla="*/ 485746 w 4543952"/>
                  <a:gd name="connsiteY265" fmla="*/ 2228313 h 6858000"/>
                  <a:gd name="connsiteX266" fmla="*/ 456789 w 4543952"/>
                  <a:gd name="connsiteY266" fmla="*/ 2334043 h 6858000"/>
                  <a:gd name="connsiteX267" fmla="*/ 432404 w 4543952"/>
                  <a:gd name="connsiteY267" fmla="*/ 2409484 h 6858000"/>
                  <a:gd name="connsiteX268" fmla="*/ 415303 w 4543952"/>
                  <a:gd name="connsiteY268" fmla="*/ 2435912 h 6858000"/>
                  <a:gd name="connsiteX269" fmla="*/ 415303 w 4543952"/>
                  <a:gd name="connsiteY269" fmla="*/ 2435912 h 6858000"/>
                  <a:gd name="connsiteX270" fmla="*/ 415303 w 4543952"/>
                  <a:gd name="connsiteY270" fmla="*/ 2435912 h 6858000"/>
                  <a:gd name="connsiteX271" fmla="*/ 414227 w 4543952"/>
                  <a:gd name="connsiteY271" fmla="*/ 2440915 h 6858000"/>
                  <a:gd name="connsiteX272" fmla="*/ 409472 w 4543952"/>
                  <a:gd name="connsiteY272" fmla="*/ 2463016 h 6858000"/>
                  <a:gd name="connsiteX273" fmla="*/ 409472 w 4543952"/>
                  <a:gd name="connsiteY273" fmla="*/ 2463017 h 6858000"/>
                  <a:gd name="connsiteX274" fmla="*/ 411535 w 4543952"/>
                  <a:gd name="connsiteY274" fmla="*/ 2490550 h 6858000"/>
                  <a:gd name="connsiteX275" fmla="*/ 418115 w 4543952"/>
                  <a:gd name="connsiteY275" fmla="*/ 2518261 h 6858000"/>
                  <a:gd name="connsiteX276" fmla="*/ 418115 w 4543952"/>
                  <a:gd name="connsiteY276" fmla="*/ 2518264 h 6858000"/>
                  <a:gd name="connsiteX277" fmla="*/ 421759 w 4543952"/>
                  <a:gd name="connsiteY277" fmla="*/ 2545006 h 6858000"/>
                  <a:gd name="connsiteX278" fmla="*/ 417545 w 4543952"/>
                  <a:gd name="connsiteY278" fmla="*/ 2571033 h 6858000"/>
                  <a:gd name="connsiteX279" fmla="*/ 344391 w 4543952"/>
                  <a:gd name="connsiteY279" fmla="*/ 2668000 h 6858000"/>
                  <a:gd name="connsiteX280" fmla="*/ 296001 w 4543952"/>
                  <a:gd name="connsiteY280" fmla="*/ 2745347 h 6858000"/>
                  <a:gd name="connsiteX281" fmla="*/ 296001 w 4543952"/>
                  <a:gd name="connsiteY281" fmla="*/ 2745348 h 6858000"/>
                  <a:gd name="connsiteX282" fmla="*/ 344391 w 4543952"/>
                  <a:gd name="connsiteY282" fmla="*/ 2668001 h 6858000"/>
                  <a:gd name="connsiteX283" fmla="*/ 417545 w 4543952"/>
                  <a:gd name="connsiteY283" fmla="*/ 2571034 h 6858000"/>
                  <a:gd name="connsiteX284" fmla="*/ 421760 w 4543952"/>
                  <a:gd name="connsiteY284" fmla="*/ 2545006 h 6858000"/>
                  <a:gd name="connsiteX285" fmla="*/ 421759 w 4543952"/>
                  <a:gd name="connsiteY285" fmla="*/ 2545006 h 6858000"/>
                  <a:gd name="connsiteX286" fmla="*/ 421760 w 4543952"/>
                  <a:gd name="connsiteY286" fmla="*/ 2545005 h 6858000"/>
                  <a:gd name="connsiteX287" fmla="*/ 418115 w 4543952"/>
                  <a:gd name="connsiteY287" fmla="*/ 2518263 h 6858000"/>
                  <a:gd name="connsiteX288" fmla="*/ 418115 w 4543952"/>
                  <a:gd name="connsiteY288" fmla="*/ 2518261 h 6858000"/>
                  <a:gd name="connsiteX289" fmla="*/ 409472 w 4543952"/>
                  <a:gd name="connsiteY289" fmla="*/ 2463017 h 6858000"/>
                  <a:gd name="connsiteX290" fmla="*/ 414227 w 4543952"/>
                  <a:gd name="connsiteY290" fmla="*/ 2440915 h 6858000"/>
                  <a:gd name="connsiteX291" fmla="*/ 415303 w 4543952"/>
                  <a:gd name="connsiteY291" fmla="*/ 2435912 h 6858000"/>
                  <a:gd name="connsiteX292" fmla="*/ 432404 w 4543952"/>
                  <a:gd name="connsiteY292" fmla="*/ 2409485 h 6858000"/>
                  <a:gd name="connsiteX293" fmla="*/ 456789 w 4543952"/>
                  <a:gd name="connsiteY293" fmla="*/ 2334044 h 6858000"/>
                  <a:gd name="connsiteX294" fmla="*/ 485746 w 4543952"/>
                  <a:gd name="connsiteY294" fmla="*/ 2228314 h 6858000"/>
                  <a:gd name="connsiteX295" fmla="*/ 500986 w 4543952"/>
                  <a:gd name="connsiteY295" fmla="*/ 2188879 h 6858000"/>
                  <a:gd name="connsiteX296" fmla="*/ 523657 w 4543952"/>
                  <a:gd name="connsiteY296" fmla="*/ 2094578 h 6858000"/>
                  <a:gd name="connsiteX297" fmla="*/ 538516 w 4543952"/>
                  <a:gd name="connsiteY297" fmla="*/ 2016469 h 6858000"/>
                  <a:gd name="connsiteX298" fmla="*/ 584999 w 4543952"/>
                  <a:gd name="connsiteY298" fmla="*/ 1953413 h 6858000"/>
                  <a:gd name="connsiteX299" fmla="*/ 609004 w 4543952"/>
                  <a:gd name="connsiteY299" fmla="*/ 1933219 h 6858000"/>
                  <a:gd name="connsiteX300" fmla="*/ 624434 w 4543952"/>
                  <a:gd name="connsiteY300" fmla="*/ 1916454 h 6858000"/>
                  <a:gd name="connsiteX301" fmla="*/ 714925 w 4543952"/>
                  <a:gd name="connsiteY301" fmla="*/ 1842158 h 6858000"/>
                  <a:gd name="connsiteX302" fmla="*/ 722546 w 4543952"/>
                  <a:gd name="connsiteY302" fmla="*/ 1833775 h 6858000"/>
                  <a:gd name="connsiteX303" fmla="*/ 764267 w 4543952"/>
                  <a:gd name="connsiteY303" fmla="*/ 1733188 h 6858000"/>
                  <a:gd name="connsiteX304" fmla="*/ 786936 w 4543952"/>
                  <a:gd name="connsiteY304" fmla="*/ 1697753 h 6858000"/>
                  <a:gd name="connsiteX305" fmla="*/ 843517 w 4543952"/>
                  <a:gd name="connsiteY305" fmla="*/ 1624980 h 6858000"/>
                  <a:gd name="connsiteX306" fmla="*/ 845422 w 4543952"/>
                  <a:gd name="connsiteY306" fmla="*/ 1596213 h 6858000"/>
                  <a:gd name="connsiteX307" fmla="*/ 798723 w 4543952"/>
                  <a:gd name="connsiteY307" fmla="*/ 1459072 h 6858000"/>
                  <a:gd name="connsiteX308" fmla="*/ 807941 w 4543952"/>
                  <a:gd name="connsiteY308" fmla="*/ 1481571 h 6858000"/>
                  <a:gd name="connsiteX309" fmla="*/ 798724 w 4543952"/>
                  <a:gd name="connsiteY309" fmla="*/ 1459073 h 6858000"/>
                  <a:gd name="connsiteX310" fmla="*/ 779530 w 4543952"/>
                  <a:gd name="connsiteY310" fmla="*/ 1268757 h 6858000"/>
                  <a:gd name="connsiteX311" fmla="*/ 774363 w 4543952"/>
                  <a:gd name="connsiteY311" fmla="*/ 1286068 h 6858000"/>
                  <a:gd name="connsiteX312" fmla="*/ 752025 w 4543952"/>
                  <a:gd name="connsiteY312" fmla="*/ 1350626 h 6858000"/>
                  <a:gd name="connsiteX313" fmla="*/ 757620 w 4543952"/>
                  <a:gd name="connsiteY313" fmla="*/ 1413839 h 6858000"/>
                  <a:gd name="connsiteX314" fmla="*/ 752026 w 4543952"/>
                  <a:gd name="connsiteY314" fmla="*/ 1350627 h 6858000"/>
                  <a:gd name="connsiteX315" fmla="*/ 774363 w 4543952"/>
                  <a:gd name="connsiteY315" fmla="*/ 1286069 h 6858000"/>
                  <a:gd name="connsiteX316" fmla="*/ 779530 w 4543952"/>
                  <a:gd name="connsiteY316" fmla="*/ 1268757 h 6858000"/>
                  <a:gd name="connsiteX317" fmla="*/ 837801 w 4543952"/>
                  <a:gd name="connsiteY317" fmla="*/ 773034 h 6858000"/>
                  <a:gd name="connsiteX318" fmla="*/ 829801 w 4543952"/>
                  <a:gd name="connsiteY318" fmla="*/ 854378 h 6858000"/>
                  <a:gd name="connsiteX319" fmla="*/ 798747 w 4543952"/>
                  <a:gd name="connsiteY319" fmla="*/ 915342 h 6858000"/>
                  <a:gd name="connsiteX320" fmla="*/ 788269 w 4543952"/>
                  <a:gd name="connsiteY320" fmla="*/ 927154 h 6858000"/>
                  <a:gd name="connsiteX321" fmla="*/ 791889 w 4543952"/>
                  <a:gd name="connsiteY321" fmla="*/ 1097086 h 6858000"/>
                  <a:gd name="connsiteX322" fmla="*/ 796271 w 4543952"/>
                  <a:gd name="connsiteY322" fmla="*/ 1123184 h 6858000"/>
                  <a:gd name="connsiteX323" fmla="*/ 771553 w 4543952"/>
                  <a:gd name="connsiteY323" fmla="*/ 1184028 h 6858000"/>
                  <a:gd name="connsiteX324" fmla="*/ 796272 w 4543952"/>
                  <a:gd name="connsiteY324" fmla="*/ 1123185 h 6858000"/>
                  <a:gd name="connsiteX325" fmla="*/ 791890 w 4543952"/>
                  <a:gd name="connsiteY325" fmla="*/ 1097087 h 6858000"/>
                  <a:gd name="connsiteX326" fmla="*/ 788270 w 4543952"/>
                  <a:gd name="connsiteY326" fmla="*/ 927155 h 6858000"/>
                  <a:gd name="connsiteX327" fmla="*/ 798748 w 4543952"/>
                  <a:gd name="connsiteY327" fmla="*/ 915343 h 6858000"/>
                  <a:gd name="connsiteX328" fmla="*/ 829801 w 4543952"/>
                  <a:gd name="connsiteY328" fmla="*/ 854379 h 6858000"/>
                  <a:gd name="connsiteX329" fmla="*/ 837801 w 4543952"/>
                  <a:gd name="connsiteY329" fmla="*/ 773035 h 6858000"/>
                  <a:gd name="connsiteX330" fmla="*/ 782400 w 4543952"/>
                  <a:gd name="connsiteY330" fmla="*/ 517850 h 6858000"/>
                  <a:gd name="connsiteX331" fmla="*/ 791317 w 4543952"/>
                  <a:gd name="connsiteY331" fmla="*/ 556046 h 6858000"/>
                  <a:gd name="connsiteX332" fmla="*/ 797795 w 4543952"/>
                  <a:gd name="connsiteY332" fmla="*/ 580049 h 6858000"/>
                  <a:gd name="connsiteX333" fmla="*/ 801176 w 4543952"/>
                  <a:gd name="connsiteY333" fmla="*/ 642536 h 6858000"/>
                  <a:gd name="connsiteX334" fmla="*/ 813700 w 4543952"/>
                  <a:gd name="connsiteY334" fmla="*/ 694927 h 6858000"/>
                  <a:gd name="connsiteX335" fmla="*/ 801177 w 4543952"/>
                  <a:gd name="connsiteY335" fmla="*/ 642537 h 6858000"/>
                  <a:gd name="connsiteX336" fmla="*/ 797796 w 4543952"/>
                  <a:gd name="connsiteY336" fmla="*/ 580050 h 6858000"/>
                  <a:gd name="connsiteX337" fmla="*/ 791318 w 4543952"/>
                  <a:gd name="connsiteY337" fmla="*/ 556047 h 6858000"/>
                  <a:gd name="connsiteX338" fmla="*/ 783887 w 4543952"/>
                  <a:gd name="connsiteY338" fmla="*/ 313532 h 6858000"/>
                  <a:gd name="connsiteX339" fmla="*/ 786245 w 4543952"/>
                  <a:gd name="connsiteY339" fmla="*/ 324057 h 6858000"/>
                  <a:gd name="connsiteX340" fmla="*/ 784459 w 4543952"/>
                  <a:gd name="connsiteY340" fmla="*/ 338869 h 6858000"/>
                  <a:gd name="connsiteX341" fmla="*/ 784454 w 4543952"/>
                  <a:gd name="connsiteY341" fmla="*/ 338897 h 6858000"/>
                  <a:gd name="connsiteX342" fmla="*/ 778363 w 4543952"/>
                  <a:gd name="connsiteY342" fmla="*/ 367327 h 6858000"/>
                  <a:gd name="connsiteX343" fmla="*/ 774553 w 4543952"/>
                  <a:gd name="connsiteY343" fmla="*/ 395639 h 6858000"/>
                  <a:gd name="connsiteX344" fmla="*/ 784454 w 4543952"/>
                  <a:gd name="connsiteY344" fmla="*/ 338897 h 6858000"/>
                  <a:gd name="connsiteX345" fmla="*/ 784460 w 4543952"/>
                  <a:gd name="connsiteY345" fmla="*/ 338870 h 6858000"/>
                  <a:gd name="connsiteX346" fmla="*/ 783888 w 4543952"/>
                  <a:gd name="connsiteY346" fmla="*/ 313533 h 6858000"/>
                  <a:gd name="connsiteX347" fmla="*/ 761560 w 4543952"/>
                  <a:gd name="connsiteY347" fmla="*/ 281567 h 6858000"/>
                  <a:gd name="connsiteX348" fmla="*/ 766454 w 4543952"/>
                  <a:gd name="connsiteY348" fmla="*/ 295414 h 6858000"/>
                  <a:gd name="connsiteX349" fmla="*/ 766455 w 4543952"/>
                  <a:gd name="connsiteY349" fmla="*/ 295414 h 6858000"/>
                  <a:gd name="connsiteX350" fmla="*/ 774880 w 4543952"/>
                  <a:gd name="connsiteY350" fmla="*/ 24485 h 6858000"/>
                  <a:gd name="connsiteX351" fmla="*/ 777142 w 4543952"/>
                  <a:gd name="connsiteY351" fmla="*/ 74128 h 6858000"/>
                  <a:gd name="connsiteX352" fmla="*/ 767023 w 4543952"/>
                  <a:gd name="connsiteY352" fmla="*/ 151568 h 6858000"/>
                  <a:gd name="connsiteX353" fmla="*/ 766824 w 4543952"/>
                  <a:gd name="connsiteY353" fmla="*/ 153387 h 6858000"/>
                  <a:gd name="connsiteX354" fmla="*/ 763010 w 4543952"/>
                  <a:gd name="connsiteY354" fmla="*/ 177270 h 6858000"/>
                  <a:gd name="connsiteX355" fmla="*/ 758551 w 4543952"/>
                  <a:gd name="connsiteY355" fmla="*/ 228943 h 6858000"/>
                  <a:gd name="connsiteX356" fmla="*/ 766824 w 4543952"/>
                  <a:gd name="connsiteY356" fmla="*/ 153387 h 6858000"/>
                  <a:gd name="connsiteX357" fmla="*/ 771220 w 4543952"/>
                  <a:gd name="connsiteY357" fmla="*/ 125860 h 6858000"/>
                  <a:gd name="connsiteX358" fmla="*/ 777143 w 4543952"/>
                  <a:gd name="connsiteY358" fmla="*/ 74128 h 6858000"/>
                  <a:gd name="connsiteX359" fmla="*/ 313354 w 4543952"/>
                  <a:gd name="connsiteY359" fmla="*/ 0 h 6858000"/>
                  <a:gd name="connsiteX360" fmla="*/ 777461 w 4543952"/>
                  <a:gd name="connsiteY360" fmla="*/ 0 h 6858000"/>
                  <a:gd name="connsiteX361" fmla="*/ 774743 w 4543952"/>
                  <a:gd name="connsiteY361" fmla="*/ 21485 h 6858000"/>
                  <a:gd name="connsiteX362" fmla="*/ 777461 w 4543952"/>
                  <a:gd name="connsiteY362" fmla="*/ 0 h 6858000"/>
                  <a:gd name="connsiteX363" fmla="*/ 4543952 w 4543952"/>
                  <a:gd name="connsiteY363" fmla="*/ 1 h 6858000"/>
                  <a:gd name="connsiteX364" fmla="*/ 4543952 w 4543952"/>
                  <a:gd name="connsiteY364" fmla="*/ 6858000 h 6858000"/>
                  <a:gd name="connsiteX365" fmla="*/ 284400 w 4543952"/>
                  <a:gd name="connsiteY365" fmla="*/ 6858000 h 6858000"/>
                  <a:gd name="connsiteX366" fmla="*/ 112147 w 4543952"/>
                  <a:gd name="connsiteY366" fmla="*/ 6858000 h 6858000"/>
                  <a:gd name="connsiteX367" fmla="*/ 102447 w 4543952"/>
                  <a:gd name="connsiteY367" fmla="*/ 6815515 h 6858000"/>
                  <a:gd name="connsiteX368" fmla="*/ 83396 w 4543952"/>
                  <a:gd name="connsiteY368" fmla="*/ 6748457 h 6858000"/>
                  <a:gd name="connsiteX369" fmla="*/ 61870 w 4543952"/>
                  <a:gd name="connsiteY369" fmla="*/ 6584811 h 6858000"/>
                  <a:gd name="connsiteX370" fmla="*/ 41105 w 4543952"/>
                  <a:gd name="connsiteY370" fmla="*/ 6415832 h 6858000"/>
                  <a:gd name="connsiteX371" fmla="*/ 34247 w 4543952"/>
                  <a:gd name="connsiteY371" fmla="*/ 6323057 h 6858000"/>
                  <a:gd name="connsiteX372" fmla="*/ 23386 w 4543952"/>
                  <a:gd name="connsiteY372" fmla="*/ 6242092 h 6858000"/>
                  <a:gd name="connsiteX373" fmla="*/ 16528 w 4543952"/>
                  <a:gd name="connsiteY373" fmla="*/ 6171604 h 6858000"/>
                  <a:gd name="connsiteX374" fmla="*/ 2622 w 4543952"/>
                  <a:gd name="connsiteY374" fmla="*/ 6059396 h 6858000"/>
                  <a:gd name="connsiteX375" fmla="*/ 0 w 4543952"/>
                  <a:gd name="connsiteY375" fmla="*/ 6041768 h 6858000"/>
                  <a:gd name="connsiteX376" fmla="*/ 0 w 4543952"/>
                  <a:gd name="connsiteY376" fmla="*/ 6000936 h 6858000"/>
                  <a:gd name="connsiteX377" fmla="*/ 3670 w 4543952"/>
                  <a:gd name="connsiteY377" fmla="*/ 5957594 h 6858000"/>
                  <a:gd name="connsiteX378" fmla="*/ 0 w 4543952"/>
                  <a:gd name="connsiteY378" fmla="*/ 5912510 h 6858000"/>
                  <a:gd name="connsiteX379" fmla="*/ 0 w 4543952"/>
                  <a:gd name="connsiteY379" fmla="*/ 5886400 h 6858000"/>
                  <a:gd name="connsiteX380" fmla="*/ 1098 w 4543952"/>
                  <a:gd name="connsiteY380" fmla="*/ 5864317 h 6858000"/>
                  <a:gd name="connsiteX381" fmla="*/ 24720 w 4543952"/>
                  <a:gd name="connsiteY381" fmla="*/ 5790591 h 6858000"/>
                  <a:gd name="connsiteX382" fmla="*/ 26434 w 4543952"/>
                  <a:gd name="connsiteY382" fmla="*/ 5781829 h 6858000"/>
                  <a:gd name="connsiteX383" fmla="*/ 35771 w 4543952"/>
                  <a:gd name="connsiteY383" fmla="*/ 5733439 h 6858000"/>
                  <a:gd name="connsiteX384" fmla="*/ 38819 w 4543952"/>
                  <a:gd name="connsiteY384" fmla="*/ 5706958 h 6858000"/>
                  <a:gd name="connsiteX385" fmla="*/ 58250 w 4543952"/>
                  <a:gd name="connsiteY385" fmla="*/ 5606371 h 6858000"/>
                  <a:gd name="connsiteX386" fmla="*/ 67394 w 4543952"/>
                  <a:gd name="connsiteY386" fmla="*/ 5548459 h 6858000"/>
                  <a:gd name="connsiteX387" fmla="*/ 66060 w 4543952"/>
                  <a:gd name="connsiteY387" fmla="*/ 5501593 h 6858000"/>
                  <a:gd name="connsiteX388" fmla="*/ 64346 w 4543952"/>
                  <a:gd name="connsiteY388" fmla="*/ 5419294 h 6858000"/>
                  <a:gd name="connsiteX389" fmla="*/ 59964 w 4543952"/>
                  <a:gd name="connsiteY389" fmla="*/ 5393004 h 6858000"/>
                  <a:gd name="connsiteX390" fmla="*/ 72538 w 4543952"/>
                  <a:gd name="connsiteY390" fmla="*/ 5274128 h 6858000"/>
                  <a:gd name="connsiteX391" fmla="*/ 73490 w 4543952"/>
                  <a:gd name="connsiteY391" fmla="*/ 5206307 h 6858000"/>
                  <a:gd name="connsiteX392" fmla="*/ 89113 w 4543952"/>
                  <a:gd name="connsiteY392" fmla="*/ 5129915 h 6858000"/>
                  <a:gd name="connsiteX393" fmla="*/ 88351 w 4543952"/>
                  <a:gd name="connsiteY393" fmla="*/ 5107626 h 6858000"/>
                  <a:gd name="connsiteX394" fmla="*/ 87016 w 4543952"/>
                  <a:gd name="connsiteY394" fmla="*/ 5082669 h 6858000"/>
                  <a:gd name="connsiteX395" fmla="*/ 85872 w 4543952"/>
                  <a:gd name="connsiteY395" fmla="*/ 5006085 h 6858000"/>
                  <a:gd name="connsiteX396" fmla="*/ 80158 w 4543952"/>
                  <a:gd name="connsiteY396" fmla="*/ 4959601 h 6858000"/>
                  <a:gd name="connsiteX397" fmla="*/ 83586 w 4543952"/>
                  <a:gd name="connsiteY397" fmla="*/ 4871018 h 6858000"/>
                  <a:gd name="connsiteX398" fmla="*/ 78634 w 4543952"/>
                  <a:gd name="connsiteY398" fmla="*/ 4838249 h 6858000"/>
                  <a:gd name="connsiteX399" fmla="*/ 78062 w 4543952"/>
                  <a:gd name="connsiteY399" fmla="*/ 4755380 h 6858000"/>
                  <a:gd name="connsiteX400" fmla="*/ 80920 w 4543952"/>
                  <a:gd name="connsiteY400" fmla="*/ 4681082 h 6858000"/>
                  <a:gd name="connsiteX401" fmla="*/ 79396 w 4543952"/>
                  <a:gd name="connsiteY401" fmla="*/ 4609451 h 6858000"/>
                  <a:gd name="connsiteX402" fmla="*/ 73110 w 4543952"/>
                  <a:gd name="connsiteY402" fmla="*/ 4558206 h 6858000"/>
                  <a:gd name="connsiteX403" fmla="*/ 69300 w 4543952"/>
                  <a:gd name="connsiteY403" fmla="*/ 4502578 h 6858000"/>
                  <a:gd name="connsiteX404" fmla="*/ 46629 w 4543952"/>
                  <a:gd name="connsiteY404" fmla="*/ 4349221 h 6858000"/>
                  <a:gd name="connsiteX405" fmla="*/ 52153 w 4543952"/>
                  <a:gd name="connsiteY405" fmla="*/ 4320836 h 6858000"/>
                  <a:gd name="connsiteX406" fmla="*/ 57297 w 4543952"/>
                  <a:gd name="connsiteY406" fmla="*/ 4159666 h 6858000"/>
                  <a:gd name="connsiteX407" fmla="*/ 56915 w 4543952"/>
                  <a:gd name="connsiteY407" fmla="*/ 4124613 h 6858000"/>
                  <a:gd name="connsiteX408" fmla="*/ 79396 w 4543952"/>
                  <a:gd name="connsiteY408" fmla="*/ 4030502 h 6858000"/>
                  <a:gd name="connsiteX409" fmla="*/ 43771 w 4543952"/>
                  <a:gd name="connsiteY409" fmla="*/ 3885337 h 6858000"/>
                  <a:gd name="connsiteX410" fmla="*/ 426 w 4543952"/>
                  <a:gd name="connsiteY410" fmla="*/ 3786776 h 6858000"/>
                  <a:gd name="connsiteX411" fmla="*/ 0 w 4543952"/>
                  <a:gd name="connsiteY411" fmla="*/ 3773896 h 6858000"/>
                  <a:gd name="connsiteX412" fmla="*/ 0 w 4543952"/>
                  <a:gd name="connsiteY412" fmla="*/ 3393881 h 6858000"/>
                  <a:gd name="connsiteX413" fmla="*/ 11838 w 4543952"/>
                  <a:gd name="connsiteY413" fmla="*/ 3359515 h 6858000"/>
                  <a:gd name="connsiteX414" fmla="*/ 12910 w 4543952"/>
                  <a:gd name="connsiteY414" fmla="*/ 3318770 h 6858000"/>
                  <a:gd name="connsiteX415" fmla="*/ 6718 w 4543952"/>
                  <a:gd name="connsiteY415" fmla="*/ 3304078 h 6858000"/>
                  <a:gd name="connsiteX416" fmla="*/ 0 w 4543952"/>
                  <a:gd name="connsiteY416" fmla="*/ 3297656 h 6858000"/>
                  <a:gd name="connsiteX417" fmla="*/ 0 w 4543952"/>
                  <a:gd name="connsiteY417" fmla="*/ 3207866 h 6858000"/>
                  <a:gd name="connsiteX418" fmla="*/ 15553 w 4543952"/>
                  <a:gd name="connsiteY418" fmla="*/ 3186770 h 6858000"/>
                  <a:gd name="connsiteX419" fmla="*/ 36341 w 4543952"/>
                  <a:gd name="connsiteY419" fmla="*/ 3107499 h 6858000"/>
                  <a:gd name="connsiteX420" fmla="*/ 38057 w 4543952"/>
                  <a:gd name="connsiteY420" fmla="*/ 3042727 h 6858000"/>
                  <a:gd name="connsiteX421" fmla="*/ 54249 w 4543952"/>
                  <a:gd name="connsiteY421" fmla="*/ 2901942 h 6858000"/>
                  <a:gd name="connsiteX422" fmla="*/ 77300 w 4543952"/>
                  <a:gd name="connsiteY422" fmla="*/ 2809929 h 6858000"/>
                  <a:gd name="connsiteX423" fmla="*/ 103399 w 4543952"/>
                  <a:gd name="connsiteY423" fmla="*/ 2743825 h 6858000"/>
                  <a:gd name="connsiteX424" fmla="*/ 137500 w 4543952"/>
                  <a:gd name="connsiteY424" fmla="*/ 2649142 h 6858000"/>
                  <a:gd name="connsiteX425" fmla="*/ 155217 w 4543952"/>
                  <a:gd name="connsiteY425" fmla="*/ 2554078 h 6858000"/>
                  <a:gd name="connsiteX426" fmla="*/ 177507 w 4543952"/>
                  <a:gd name="connsiteY426" fmla="*/ 2485306 h 6858000"/>
                  <a:gd name="connsiteX427" fmla="*/ 192748 w 4543952"/>
                  <a:gd name="connsiteY427" fmla="*/ 2401291 h 6858000"/>
                  <a:gd name="connsiteX428" fmla="*/ 193318 w 4543952"/>
                  <a:gd name="connsiteY428" fmla="*/ 2330805 h 6858000"/>
                  <a:gd name="connsiteX429" fmla="*/ 190652 w 4543952"/>
                  <a:gd name="connsiteY429" fmla="*/ 2220311 h 6858000"/>
                  <a:gd name="connsiteX430" fmla="*/ 236753 w 4543952"/>
                  <a:gd name="connsiteY430" fmla="*/ 2085053 h 6858000"/>
                  <a:gd name="connsiteX431" fmla="*/ 247042 w 4543952"/>
                  <a:gd name="connsiteY431" fmla="*/ 2030377 h 6858000"/>
                  <a:gd name="connsiteX432" fmla="*/ 251804 w 4543952"/>
                  <a:gd name="connsiteY432" fmla="*/ 1978939 h 6858000"/>
                  <a:gd name="connsiteX433" fmla="*/ 282475 w 4543952"/>
                  <a:gd name="connsiteY433" fmla="*/ 1869779 h 6858000"/>
                  <a:gd name="connsiteX434" fmla="*/ 292573 w 4543952"/>
                  <a:gd name="connsiteY434" fmla="*/ 1825392 h 6858000"/>
                  <a:gd name="connsiteX435" fmla="*/ 292381 w 4543952"/>
                  <a:gd name="connsiteY435" fmla="*/ 1763286 h 6858000"/>
                  <a:gd name="connsiteX436" fmla="*/ 306480 w 4543952"/>
                  <a:gd name="connsiteY436" fmla="*/ 1650316 h 6858000"/>
                  <a:gd name="connsiteX437" fmla="*/ 347629 w 4543952"/>
                  <a:gd name="connsiteY437" fmla="*/ 1537536 h 6858000"/>
                  <a:gd name="connsiteX438" fmla="*/ 343629 w 4543952"/>
                  <a:gd name="connsiteY438" fmla="*/ 1489719 h 6858000"/>
                  <a:gd name="connsiteX439" fmla="*/ 344581 w 4543952"/>
                  <a:gd name="connsiteY439" fmla="*/ 1472574 h 6858000"/>
                  <a:gd name="connsiteX440" fmla="*/ 367252 w 4543952"/>
                  <a:gd name="connsiteY440" fmla="*/ 1318455 h 6858000"/>
                  <a:gd name="connsiteX441" fmla="*/ 369728 w 4543952"/>
                  <a:gd name="connsiteY441" fmla="*/ 1303023 h 6858000"/>
                  <a:gd name="connsiteX442" fmla="*/ 389921 w 4543952"/>
                  <a:gd name="connsiteY442" fmla="*/ 1230632 h 6858000"/>
                  <a:gd name="connsiteX443" fmla="*/ 402495 w 4543952"/>
                  <a:gd name="connsiteY443" fmla="*/ 1048124 h 6858000"/>
                  <a:gd name="connsiteX444" fmla="*/ 404019 w 4543952"/>
                  <a:gd name="connsiteY444" fmla="*/ 1036886 h 6858000"/>
                  <a:gd name="connsiteX445" fmla="*/ 393923 w 4543952"/>
                  <a:gd name="connsiteY445" fmla="*/ 975732 h 6858000"/>
                  <a:gd name="connsiteX446" fmla="*/ 379634 w 4543952"/>
                  <a:gd name="connsiteY446" fmla="*/ 945443 h 6858000"/>
                  <a:gd name="connsiteX447" fmla="*/ 364774 w 4543952"/>
                  <a:gd name="connsiteY447" fmla="*/ 898197 h 6858000"/>
                  <a:gd name="connsiteX448" fmla="*/ 359250 w 4543952"/>
                  <a:gd name="connsiteY448" fmla="*/ 850188 h 6858000"/>
                  <a:gd name="connsiteX449" fmla="*/ 381730 w 4543952"/>
                  <a:gd name="connsiteY449" fmla="*/ 769604 h 6858000"/>
                  <a:gd name="connsiteX450" fmla="*/ 384016 w 4543952"/>
                  <a:gd name="connsiteY450" fmla="*/ 740267 h 6858000"/>
                  <a:gd name="connsiteX451" fmla="*/ 394875 w 4543952"/>
                  <a:gd name="connsiteY451" fmla="*/ 674922 h 6858000"/>
                  <a:gd name="connsiteX452" fmla="*/ 394113 w 4543952"/>
                  <a:gd name="connsiteY452" fmla="*/ 617771 h 6858000"/>
                  <a:gd name="connsiteX453" fmla="*/ 376776 w 4543952"/>
                  <a:gd name="connsiteY453" fmla="*/ 571859 h 6858000"/>
                  <a:gd name="connsiteX454" fmla="*/ 373348 w 4543952"/>
                  <a:gd name="connsiteY454" fmla="*/ 505181 h 6858000"/>
                  <a:gd name="connsiteX455" fmla="*/ 385920 w 4543952"/>
                  <a:gd name="connsiteY455" fmla="*/ 462125 h 6858000"/>
                  <a:gd name="connsiteX456" fmla="*/ 387634 w 4543952"/>
                  <a:gd name="connsiteY456" fmla="*/ 453363 h 6858000"/>
                  <a:gd name="connsiteX457" fmla="*/ 388399 w 4543952"/>
                  <a:gd name="connsiteY457" fmla="*/ 340773 h 6858000"/>
                  <a:gd name="connsiteX458" fmla="*/ 350487 w 4543952"/>
                  <a:gd name="connsiteY458" fmla="*/ 200181 h 6858000"/>
                  <a:gd name="connsiteX459" fmla="*/ 342485 w 4543952"/>
                  <a:gd name="connsiteY459" fmla="*/ 176938 h 6858000"/>
                  <a:gd name="connsiteX460" fmla="*/ 328579 w 4543952"/>
                  <a:gd name="connsiteY460" fmla="*/ 63586 h 6858000"/>
                  <a:gd name="connsiteX461" fmla="*/ 314480 w 4543952"/>
                  <a:gd name="connsiteY461" fmla="*/ 28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Lst>
                <a:rect l="l" t="t" r="r" b="b"/>
                <a:pathLst>
                  <a:path w="4543952" h="6858000">
                    <a:moveTo>
                      <a:pt x="328959" y="6564619"/>
                    </a:moveTo>
                    <a:lnTo>
                      <a:pt x="306480" y="6588624"/>
                    </a:lnTo>
                    <a:cubicBezTo>
                      <a:pt x="298003" y="6597577"/>
                      <a:pt x="291954" y="6611341"/>
                      <a:pt x="289858" y="6625223"/>
                    </a:cubicBezTo>
                    <a:lnTo>
                      <a:pt x="289858" y="6625224"/>
                    </a:lnTo>
                    <a:lnTo>
                      <a:pt x="289870" y="6645551"/>
                    </a:lnTo>
                    <a:lnTo>
                      <a:pt x="296953" y="6662539"/>
                    </a:lnTo>
                    <a:lnTo>
                      <a:pt x="296953" y="6662541"/>
                    </a:lnTo>
                    <a:lnTo>
                      <a:pt x="296954" y="6662543"/>
                    </a:lnTo>
                    <a:lnTo>
                      <a:pt x="311551" y="6702975"/>
                    </a:lnTo>
                    <a:lnTo>
                      <a:pt x="297715" y="6742551"/>
                    </a:lnTo>
                    <a:lnTo>
                      <a:pt x="297714" y="6742554"/>
                    </a:lnTo>
                    <a:lnTo>
                      <a:pt x="283011" y="6776799"/>
                    </a:lnTo>
                    <a:lnTo>
                      <a:pt x="278238" y="6812061"/>
                    </a:lnTo>
                    <a:lnTo>
                      <a:pt x="278237" y="6812062"/>
                    </a:lnTo>
                    <a:lnTo>
                      <a:pt x="278237" y="6812063"/>
                    </a:lnTo>
                    <a:lnTo>
                      <a:pt x="278238" y="6812061"/>
                    </a:lnTo>
                    <a:lnTo>
                      <a:pt x="297714" y="6742554"/>
                    </a:lnTo>
                    <a:lnTo>
                      <a:pt x="297715" y="6742552"/>
                    </a:lnTo>
                    <a:cubicBezTo>
                      <a:pt x="306003" y="6729218"/>
                      <a:pt x="311147" y="6716168"/>
                      <a:pt x="311551" y="6702976"/>
                    </a:cubicBezTo>
                    <a:lnTo>
                      <a:pt x="311551" y="6702975"/>
                    </a:lnTo>
                    <a:lnTo>
                      <a:pt x="308405" y="6683026"/>
                    </a:lnTo>
                    <a:lnTo>
                      <a:pt x="296954" y="6662543"/>
                    </a:lnTo>
                    <a:lnTo>
                      <a:pt x="296953" y="6662540"/>
                    </a:lnTo>
                    <a:lnTo>
                      <a:pt x="296953" y="6662539"/>
                    </a:lnTo>
                    <a:lnTo>
                      <a:pt x="289858" y="6625224"/>
                    </a:lnTo>
                    <a:lnTo>
                      <a:pt x="306480" y="6588625"/>
                    </a:lnTo>
                    <a:cubicBezTo>
                      <a:pt x="312576" y="6582146"/>
                      <a:pt x="318672" y="6575478"/>
                      <a:pt x="328959" y="6564620"/>
                    </a:cubicBezTo>
                    <a:close/>
                    <a:moveTo>
                      <a:pt x="248638" y="6438980"/>
                    </a:moveTo>
                    <a:cubicBezTo>
                      <a:pt x="258140" y="6444076"/>
                      <a:pt x="265617" y="6451649"/>
                      <a:pt x="268569" y="6463840"/>
                    </a:cubicBezTo>
                    <a:lnTo>
                      <a:pt x="268572" y="6463848"/>
                    </a:lnTo>
                    <a:lnTo>
                      <a:pt x="279556" y="6508051"/>
                    </a:lnTo>
                    <a:lnTo>
                      <a:pt x="282367" y="6513011"/>
                    </a:lnTo>
                    <a:lnTo>
                      <a:pt x="284834" y="6521803"/>
                    </a:lnTo>
                    <a:lnTo>
                      <a:pt x="301172" y="6546194"/>
                    </a:lnTo>
                    <a:lnTo>
                      <a:pt x="301172" y="6546193"/>
                    </a:lnTo>
                    <a:lnTo>
                      <a:pt x="282367" y="6513011"/>
                    </a:lnTo>
                    <a:lnTo>
                      <a:pt x="268572" y="6463848"/>
                    </a:lnTo>
                    <a:lnTo>
                      <a:pt x="268569" y="6463839"/>
                    </a:lnTo>
                    <a:close/>
                    <a:moveTo>
                      <a:pt x="166047" y="6392242"/>
                    </a:moveTo>
                    <a:lnTo>
                      <a:pt x="173364" y="6407332"/>
                    </a:lnTo>
                    <a:lnTo>
                      <a:pt x="173364" y="6407331"/>
                    </a:lnTo>
                    <a:close/>
                    <a:moveTo>
                      <a:pt x="401733" y="4221390"/>
                    </a:moveTo>
                    <a:lnTo>
                      <a:pt x="396017" y="4253013"/>
                    </a:lnTo>
                    <a:cubicBezTo>
                      <a:pt x="383824" y="4277400"/>
                      <a:pt x="368204" y="4300069"/>
                      <a:pt x="356201" y="4324644"/>
                    </a:cubicBezTo>
                    <a:cubicBezTo>
                      <a:pt x="350487" y="4336456"/>
                      <a:pt x="347439" y="4350553"/>
                      <a:pt x="347247" y="4363889"/>
                    </a:cubicBezTo>
                    <a:lnTo>
                      <a:pt x="347247" y="4363890"/>
                    </a:lnTo>
                    <a:cubicBezTo>
                      <a:pt x="346295" y="4403325"/>
                      <a:pt x="346295" y="4442761"/>
                      <a:pt x="348009" y="4482004"/>
                    </a:cubicBezTo>
                    <a:cubicBezTo>
                      <a:pt x="350677" y="4546776"/>
                      <a:pt x="351249" y="4612500"/>
                      <a:pt x="408019" y="4659174"/>
                    </a:cubicBezTo>
                    <a:cubicBezTo>
                      <a:pt x="412591" y="4662986"/>
                      <a:pt x="415259" y="4671176"/>
                      <a:pt x="416021" y="4677655"/>
                    </a:cubicBezTo>
                    <a:cubicBezTo>
                      <a:pt x="419640" y="4707564"/>
                      <a:pt x="420022" y="4738235"/>
                      <a:pt x="425928" y="4767764"/>
                    </a:cubicBezTo>
                    <a:lnTo>
                      <a:pt x="427237" y="4800482"/>
                    </a:lnTo>
                    <a:lnTo>
                      <a:pt x="412401" y="4828915"/>
                    </a:lnTo>
                    <a:cubicBezTo>
                      <a:pt x="404115" y="4837702"/>
                      <a:pt x="397114" y="4847213"/>
                      <a:pt x="391971" y="4857316"/>
                    </a:cubicBezTo>
                    <a:lnTo>
                      <a:pt x="390221" y="4863342"/>
                    </a:lnTo>
                    <a:lnTo>
                      <a:pt x="387469" y="4867613"/>
                    </a:lnTo>
                    <a:lnTo>
                      <a:pt x="382691" y="4889274"/>
                    </a:lnTo>
                    <a:lnTo>
                      <a:pt x="382691" y="4889275"/>
                    </a:lnTo>
                    <a:cubicBezTo>
                      <a:pt x="382122" y="4896713"/>
                      <a:pt x="382634" y="4904357"/>
                      <a:pt x="384396" y="4912168"/>
                    </a:cubicBezTo>
                    <a:lnTo>
                      <a:pt x="385799" y="4933804"/>
                    </a:lnTo>
                    <a:lnTo>
                      <a:pt x="378247" y="4957452"/>
                    </a:lnTo>
                    <a:lnTo>
                      <a:pt x="360964" y="4987036"/>
                    </a:lnTo>
                    <a:cubicBezTo>
                      <a:pt x="349725" y="5003800"/>
                      <a:pt x="335627" y="5022851"/>
                      <a:pt x="334485" y="5041520"/>
                    </a:cubicBezTo>
                    <a:cubicBezTo>
                      <a:pt x="333557" y="5057380"/>
                      <a:pt x="327458" y="5072410"/>
                      <a:pt x="321371" y="5087422"/>
                    </a:cubicBezTo>
                    <a:lnTo>
                      <a:pt x="321364" y="5087449"/>
                    </a:lnTo>
                    <a:lnTo>
                      <a:pt x="315482" y="5102460"/>
                    </a:lnTo>
                    <a:lnTo>
                      <a:pt x="308338" y="5133219"/>
                    </a:lnTo>
                    <a:lnTo>
                      <a:pt x="308337" y="5133223"/>
                    </a:lnTo>
                    <a:lnTo>
                      <a:pt x="308337" y="5133224"/>
                    </a:lnTo>
                    <a:lnTo>
                      <a:pt x="315052" y="5166113"/>
                    </a:lnTo>
                    <a:lnTo>
                      <a:pt x="314362" y="5172089"/>
                    </a:lnTo>
                    <a:cubicBezTo>
                      <a:pt x="313481" y="5174399"/>
                      <a:pt x="312290" y="5176875"/>
                      <a:pt x="311814" y="5179066"/>
                    </a:cubicBezTo>
                    <a:lnTo>
                      <a:pt x="311814" y="5179067"/>
                    </a:lnTo>
                    <a:cubicBezTo>
                      <a:pt x="304574" y="5214121"/>
                      <a:pt x="311624" y="5247078"/>
                      <a:pt x="335437" y="5272796"/>
                    </a:cubicBezTo>
                    <a:lnTo>
                      <a:pt x="360397" y="5321350"/>
                    </a:lnTo>
                    <a:lnTo>
                      <a:pt x="364317" y="5355013"/>
                    </a:lnTo>
                    <a:lnTo>
                      <a:pt x="359440" y="5385383"/>
                    </a:lnTo>
                    <a:cubicBezTo>
                      <a:pt x="356201" y="5398720"/>
                      <a:pt x="353915" y="5412056"/>
                      <a:pt x="351249" y="5425581"/>
                    </a:cubicBezTo>
                    <a:cubicBezTo>
                      <a:pt x="347439" y="5443869"/>
                      <a:pt x="343437" y="5462350"/>
                      <a:pt x="339627" y="5480636"/>
                    </a:cubicBezTo>
                    <a:cubicBezTo>
                      <a:pt x="337722" y="5489496"/>
                      <a:pt x="335151" y="5498831"/>
                      <a:pt x="335103" y="5507666"/>
                    </a:cubicBezTo>
                    <a:lnTo>
                      <a:pt x="335103" y="5507667"/>
                    </a:lnTo>
                    <a:lnTo>
                      <a:pt x="337324" y="5520421"/>
                    </a:lnTo>
                    <a:lnTo>
                      <a:pt x="345722" y="5531691"/>
                    </a:lnTo>
                    <a:lnTo>
                      <a:pt x="345723" y="5531693"/>
                    </a:lnTo>
                    <a:lnTo>
                      <a:pt x="355869" y="5547577"/>
                    </a:lnTo>
                    <a:lnTo>
                      <a:pt x="346295" y="5562745"/>
                    </a:lnTo>
                    <a:cubicBezTo>
                      <a:pt x="303622" y="5600466"/>
                      <a:pt x="276951" y="5646188"/>
                      <a:pt x="275047" y="5704482"/>
                    </a:cubicBezTo>
                    <a:cubicBezTo>
                      <a:pt x="274665" y="5716484"/>
                      <a:pt x="271999" y="5728677"/>
                      <a:pt x="269141" y="5740487"/>
                    </a:cubicBezTo>
                    <a:cubicBezTo>
                      <a:pt x="267426" y="5747727"/>
                      <a:pt x="265520" y="5756492"/>
                      <a:pt x="260376" y="5760872"/>
                    </a:cubicBezTo>
                    <a:cubicBezTo>
                      <a:pt x="221133" y="5794973"/>
                      <a:pt x="193890" y="5837456"/>
                      <a:pt x="171981" y="5883750"/>
                    </a:cubicBezTo>
                    <a:lnTo>
                      <a:pt x="171979" y="5883755"/>
                    </a:lnTo>
                    <a:lnTo>
                      <a:pt x="160957" y="5909350"/>
                    </a:lnTo>
                    <a:lnTo>
                      <a:pt x="154076" y="5935945"/>
                    </a:lnTo>
                    <a:lnTo>
                      <a:pt x="154075" y="5935948"/>
                    </a:lnTo>
                    <a:lnTo>
                      <a:pt x="154075" y="5935949"/>
                    </a:lnTo>
                    <a:lnTo>
                      <a:pt x="154242" y="5964476"/>
                    </a:lnTo>
                    <a:lnTo>
                      <a:pt x="157695" y="5993289"/>
                    </a:lnTo>
                    <a:lnTo>
                      <a:pt x="157695" y="5993291"/>
                    </a:lnTo>
                    <a:cubicBezTo>
                      <a:pt x="158837" y="6004531"/>
                      <a:pt x="158647" y="6017485"/>
                      <a:pt x="164171" y="6026440"/>
                    </a:cubicBezTo>
                    <a:cubicBezTo>
                      <a:pt x="181508" y="6054825"/>
                      <a:pt x="200176" y="6082258"/>
                      <a:pt x="220371" y="6108738"/>
                    </a:cubicBezTo>
                    <a:lnTo>
                      <a:pt x="234064" y="6133314"/>
                    </a:lnTo>
                    <a:lnTo>
                      <a:pt x="218468" y="6155599"/>
                    </a:lnTo>
                    <a:lnTo>
                      <a:pt x="218465" y="6155601"/>
                    </a:lnTo>
                    <a:cubicBezTo>
                      <a:pt x="196176" y="6175796"/>
                      <a:pt x="184556" y="6200943"/>
                      <a:pt x="179794" y="6228755"/>
                    </a:cubicBezTo>
                    <a:cubicBezTo>
                      <a:pt x="172363" y="6272763"/>
                      <a:pt x="166077" y="6317150"/>
                      <a:pt x="162457" y="6361538"/>
                    </a:cubicBezTo>
                    <a:lnTo>
                      <a:pt x="162457" y="6361539"/>
                    </a:lnTo>
                    <a:lnTo>
                      <a:pt x="179794" y="6228756"/>
                    </a:lnTo>
                    <a:cubicBezTo>
                      <a:pt x="184556" y="6200944"/>
                      <a:pt x="196176" y="6175797"/>
                      <a:pt x="218465" y="6155602"/>
                    </a:cubicBezTo>
                    <a:lnTo>
                      <a:pt x="218468" y="6155599"/>
                    </a:lnTo>
                    <a:lnTo>
                      <a:pt x="230364" y="6143189"/>
                    </a:lnTo>
                    <a:lnTo>
                      <a:pt x="234064" y="6133314"/>
                    </a:lnTo>
                    <a:lnTo>
                      <a:pt x="234064" y="6133313"/>
                    </a:lnTo>
                    <a:cubicBezTo>
                      <a:pt x="233993" y="6126883"/>
                      <a:pt x="229039" y="6120073"/>
                      <a:pt x="220371" y="6108737"/>
                    </a:cubicBezTo>
                    <a:cubicBezTo>
                      <a:pt x="200176" y="6082257"/>
                      <a:pt x="181508" y="6054824"/>
                      <a:pt x="164171" y="6026439"/>
                    </a:cubicBezTo>
                    <a:cubicBezTo>
                      <a:pt x="158647" y="6017484"/>
                      <a:pt x="158837" y="6004530"/>
                      <a:pt x="157695" y="5993290"/>
                    </a:cubicBezTo>
                    <a:lnTo>
                      <a:pt x="157695" y="5993289"/>
                    </a:lnTo>
                    <a:lnTo>
                      <a:pt x="154075" y="5935949"/>
                    </a:lnTo>
                    <a:lnTo>
                      <a:pt x="154076" y="5935945"/>
                    </a:lnTo>
                    <a:lnTo>
                      <a:pt x="171979" y="5883755"/>
                    </a:lnTo>
                    <a:lnTo>
                      <a:pt x="171981" y="5883751"/>
                    </a:lnTo>
                    <a:cubicBezTo>
                      <a:pt x="193890" y="5837457"/>
                      <a:pt x="221133" y="5794974"/>
                      <a:pt x="260376" y="5760873"/>
                    </a:cubicBezTo>
                    <a:cubicBezTo>
                      <a:pt x="265520" y="5756493"/>
                      <a:pt x="267426" y="5747728"/>
                      <a:pt x="269141" y="5740488"/>
                    </a:cubicBezTo>
                    <a:cubicBezTo>
                      <a:pt x="271999" y="5728678"/>
                      <a:pt x="274665" y="5716485"/>
                      <a:pt x="275047" y="5704483"/>
                    </a:cubicBezTo>
                    <a:cubicBezTo>
                      <a:pt x="276951" y="5646189"/>
                      <a:pt x="303622" y="5600467"/>
                      <a:pt x="346295" y="5562746"/>
                    </a:cubicBezTo>
                    <a:cubicBezTo>
                      <a:pt x="352392" y="5557317"/>
                      <a:pt x="355774" y="5552507"/>
                      <a:pt x="355869" y="5547578"/>
                    </a:cubicBezTo>
                    <a:lnTo>
                      <a:pt x="355869" y="5547577"/>
                    </a:lnTo>
                    <a:cubicBezTo>
                      <a:pt x="355964" y="5542648"/>
                      <a:pt x="352773" y="5537599"/>
                      <a:pt x="345723" y="5531692"/>
                    </a:cubicBezTo>
                    <a:lnTo>
                      <a:pt x="345722" y="5531691"/>
                    </a:lnTo>
                    <a:lnTo>
                      <a:pt x="335103" y="5507667"/>
                    </a:lnTo>
                    <a:lnTo>
                      <a:pt x="339627" y="5480637"/>
                    </a:lnTo>
                    <a:cubicBezTo>
                      <a:pt x="343437" y="5462351"/>
                      <a:pt x="347439" y="5443870"/>
                      <a:pt x="351249" y="5425582"/>
                    </a:cubicBezTo>
                    <a:cubicBezTo>
                      <a:pt x="353915" y="5412057"/>
                      <a:pt x="356201" y="5398721"/>
                      <a:pt x="359440" y="5385384"/>
                    </a:cubicBezTo>
                    <a:cubicBezTo>
                      <a:pt x="361965" y="5375002"/>
                      <a:pt x="363668" y="5364882"/>
                      <a:pt x="364317" y="5355014"/>
                    </a:cubicBezTo>
                    <a:lnTo>
                      <a:pt x="364317" y="5355013"/>
                    </a:lnTo>
                    <a:lnTo>
                      <a:pt x="362870" y="5326162"/>
                    </a:lnTo>
                    <a:lnTo>
                      <a:pt x="360397" y="5321350"/>
                    </a:lnTo>
                    <a:lnTo>
                      <a:pt x="359341" y="5312287"/>
                    </a:lnTo>
                    <a:cubicBezTo>
                      <a:pt x="354789" y="5298594"/>
                      <a:pt x="347082" y="5285440"/>
                      <a:pt x="335437" y="5272795"/>
                    </a:cubicBezTo>
                    <a:cubicBezTo>
                      <a:pt x="323531" y="5259936"/>
                      <a:pt x="315815" y="5245268"/>
                      <a:pt x="311981" y="5229432"/>
                    </a:cubicBezTo>
                    <a:lnTo>
                      <a:pt x="311814" y="5179067"/>
                    </a:lnTo>
                    <a:lnTo>
                      <a:pt x="314362" y="5172090"/>
                    </a:lnTo>
                    <a:cubicBezTo>
                      <a:pt x="315243" y="5169780"/>
                      <a:pt x="315814" y="5167637"/>
                      <a:pt x="315052" y="5166113"/>
                    </a:cubicBezTo>
                    <a:lnTo>
                      <a:pt x="315052" y="5166112"/>
                    </a:lnTo>
                    <a:lnTo>
                      <a:pt x="308337" y="5133224"/>
                    </a:lnTo>
                    <a:lnTo>
                      <a:pt x="308338" y="5133219"/>
                    </a:lnTo>
                    <a:lnTo>
                      <a:pt x="321364" y="5087449"/>
                    </a:lnTo>
                    <a:lnTo>
                      <a:pt x="327270" y="5072375"/>
                    </a:lnTo>
                    <a:cubicBezTo>
                      <a:pt x="330949" y="5062299"/>
                      <a:pt x="333866" y="5052095"/>
                      <a:pt x="334485" y="5041521"/>
                    </a:cubicBezTo>
                    <a:cubicBezTo>
                      <a:pt x="335627" y="5022852"/>
                      <a:pt x="349725" y="5003801"/>
                      <a:pt x="360964" y="4987037"/>
                    </a:cubicBezTo>
                    <a:cubicBezTo>
                      <a:pt x="366751" y="4978392"/>
                      <a:pt x="372458" y="4970096"/>
                      <a:pt x="376969" y="4961455"/>
                    </a:cubicBezTo>
                    <a:lnTo>
                      <a:pt x="378247" y="4957452"/>
                    </a:lnTo>
                    <a:lnTo>
                      <a:pt x="381039" y="4952672"/>
                    </a:lnTo>
                    <a:lnTo>
                      <a:pt x="385799" y="4933804"/>
                    </a:lnTo>
                    <a:cubicBezTo>
                      <a:pt x="386468" y="4927121"/>
                      <a:pt x="386111" y="4919978"/>
                      <a:pt x="384396" y="4912167"/>
                    </a:cubicBezTo>
                    <a:lnTo>
                      <a:pt x="382691" y="4889274"/>
                    </a:lnTo>
                    <a:lnTo>
                      <a:pt x="390221" y="4863342"/>
                    </a:lnTo>
                    <a:lnTo>
                      <a:pt x="412401" y="4828916"/>
                    </a:lnTo>
                    <a:cubicBezTo>
                      <a:pt x="420784" y="4819963"/>
                      <a:pt x="425356" y="4810580"/>
                      <a:pt x="427237" y="4800483"/>
                    </a:cubicBezTo>
                    <a:lnTo>
                      <a:pt x="427237" y="4800482"/>
                    </a:lnTo>
                    <a:cubicBezTo>
                      <a:pt x="429119" y="4790385"/>
                      <a:pt x="428309" y="4779574"/>
                      <a:pt x="425928" y="4767763"/>
                    </a:cubicBezTo>
                    <a:cubicBezTo>
                      <a:pt x="420022" y="4738234"/>
                      <a:pt x="419640" y="4707563"/>
                      <a:pt x="416021" y="4677654"/>
                    </a:cubicBezTo>
                    <a:cubicBezTo>
                      <a:pt x="415259" y="4671175"/>
                      <a:pt x="412591" y="4662985"/>
                      <a:pt x="408019" y="4659173"/>
                    </a:cubicBezTo>
                    <a:cubicBezTo>
                      <a:pt x="351249" y="4612499"/>
                      <a:pt x="350677" y="4546775"/>
                      <a:pt x="348009" y="4482003"/>
                    </a:cubicBezTo>
                    <a:lnTo>
                      <a:pt x="347247" y="4363890"/>
                    </a:lnTo>
                    <a:lnTo>
                      <a:pt x="356201" y="4324645"/>
                    </a:lnTo>
                    <a:cubicBezTo>
                      <a:pt x="368204" y="4300070"/>
                      <a:pt x="383824" y="4277401"/>
                      <a:pt x="396017" y="4253014"/>
                    </a:cubicBezTo>
                    <a:cubicBezTo>
                      <a:pt x="400781" y="4243872"/>
                      <a:pt x="400971" y="4232060"/>
                      <a:pt x="401733" y="4221391"/>
                    </a:cubicBezTo>
                    <a:close/>
                    <a:moveTo>
                      <a:pt x="332842" y="2836171"/>
                    </a:moveTo>
                    <a:lnTo>
                      <a:pt x="332842" y="2836172"/>
                    </a:lnTo>
                    <a:cubicBezTo>
                      <a:pt x="336914" y="2839982"/>
                      <a:pt x="340200" y="2844316"/>
                      <a:pt x="341533" y="2848793"/>
                    </a:cubicBezTo>
                    <a:lnTo>
                      <a:pt x="358166" y="2903544"/>
                    </a:lnTo>
                    <a:lnTo>
                      <a:pt x="366072" y="2947858"/>
                    </a:lnTo>
                    <a:lnTo>
                      <a:pt x="366072" y="2947862"/>
                    </a:lnTo>
                    <a:lnTo>
                      <a:pt x="362488" y="2982147"/>
                    </a:lnTo>
                    <a:cubicBezTo>
                      <a:pt x="354392" y="3014152"/>
                      <a:pt x="350582" y="3045776"/>
                      <a:pt x="350796" y="3077400"/>
                    </a:cubicBezTo>
                    <a:lnTo>
                      <a:pt x="350796" y="3077401"/>
                    </a:lnTo>
                    <a:cubicBezTo>
                      <a:pt x="351010" y="3109025"/>
                      <a:pt x="355249" y="3140649"/>
                      <a:pt x="363250" y="3172654"/>
                    </a:cubicBezTo>
                    <a:cubicBezTo>
                      <a:pt x="389159" y="3276480"/>
                      <a:pt x="416591" y="3380305"/>
                      <a:pt x="410877" y="3489467"/>
                    </a:cubicBezTo>
                    <a:cubicBezTo>
                      <a:pt x="409925" y="3507563"/>
                      <a:pt x="421546" y="3529090"/>
                      <a:pt x="432976" y="3544713"/>
                    </a:cubicBezTo>
                    <a:cubicBezTo>
                      <a:pt x="438406" y="3552190"/>
                      <a:pt x="442585" y="3557715"/>
                      <a:pt x="445520" y="3562320"/>
                    </a:cubicBezTo>
                    <a:lnTo>
                      <a:pt x="450598" y="3574407"/>
                    </a:lnTo>
                    <a:lnTo>
                      <a:pt x="448246" y="3587173"/>
                    </a:lnTo>
                    <a:cubicBezTo>
                      <a:pt x="446228" y="3592231"/>
                      <a:pt x="442978" y="3598434"/>
                      <a:pt x="438500" y="3606816"/>
                    </a:cubicBezTo>
                    <a:cubicBezTo>
                      <a:pt x="434118" y="3614818"/>
                      <a:pt x="431452" y="3624724"/>
                      <a:pt x="424974" y="3630631"/>
                    </a:cubicBezTo>
                    <a:cubicBezTo>
                      <a:pt x="408496" y="3645681"/>
                      <a:pt x="402257" y="3662493"/>
                      <a:pt x="400733" y="3680162"/>
                    </a:cubicBezTo>
                    <a:lnTo>
                      <a:pt x="400733" y="3680163"/>
                    </a:lnTo>
                    <a:lnTo>
                      <a:pt x="404781" y="3734837"/>
                    </a:lnTo>
                    <a:lnTo>
                      <a:pt x="404399" y="3754651"/>
                    </a:lnTo>
                    <a:cubicBezTo>
                      <a:pt x="398399" y="3767129"/>
                      <a:pt x="396447" y="3778654"/>
                      <a:pt x="398042" y="3789775"/>
                    </a:cubicBezTo>
                    <a:lnTo>
                      <a:pt x="398042" y="3789776"/>
                    </a:lnTo>
                    <a:cubicBezTo>
                      <a:pt x="399638" y="3800896"/>
                      <a:pt x="404781" y="3811613"/>
                      <a:pt x="412973" y="3822472"/>
                    </a:cubicBezTo>
                    <a:lnTo>
                      <a:pt x="427308" y="3852619"/>
                    </a:lnTo>
                    <a:lnTo>
                      <a:pt x="417926" y="3885336"/>
                    </a:lnTo>
                    <a:lnTo>
                      <a:pt x="417925" y="3885337"/>
                    </a:lnTo>
                    <a:cubicBezTo>
                      <a:pt x="398494" y="3910103"/>
                      <a:pt x="388302" y="3935726"/>
                      <a:pt x="386040" y="3962158"/>
                    </a:cubicBezTo>
                    <a:lnTo>
                      <a:pt x="386040" y="3962159"/>
                    </a:lnTo>
                    <a:lnTo>
                      <a:pt x="388431" y="4002409"/>
                    </a:lnTo>
                    <a:lnTo>
                      <a:pt x="401733" y="4043837"/>
                    </a:lnTo>
                    <a:lnTo>
                      <a:pt x="401733" y="4043839"/>
                    </a:lnTo>
                    <a:lnTo>
                      <a:pt x="416855" y="4103825"/>
                    </a:lnTo>
                    <a:lnTo>
                      <a:pt x="405544" y="4165381"/>
                    </a:lnTo>
                    <a:lnTo>
                      <a:pt x="405543" y="4165382"/>
                    </a:lnTo>
                    <a:cubicBezTo>
                      <a:pt x="402114" y="4173479"/>
                      <a:pt x="401543" y="4182766"/>
                      <a:pt x="401638" y="4192386"/>
                    </a:cubicBezTo>
                    <a:lnTo>
                      <a:pt x="401638" y="4192387"/>
                    </a:lnTo>
                    <a:lnTo>
                      <a:pt x="405543" y="4165383"/>
                    </a:lnTo>
                    <a:lnTo>
                      <a:pt x="405544" y="4165381"/>
                    </a:lnTo>
                    <a:lnTo>
                      <a:pt x="414887" y="4134255"/>
                    </a:lnTo>
                    <a:lnTo>
                      <a:pt x="416855" y="4103825"/>
                    </a:lnTo>
                    <a:lnTo>
                      <a:pt x="416855" y="4103824"/>
                    </a:lnTo>
                    <a:cubicBezTo>
                      <a:pt x="415879" y="4083701"/>
                      <a:pt x="410497" y="4063841"/>
                      <a:pt x="401733" y="4043838"/>
                    </a:cubicBezTo>
                    <a:lnTo>
                      <a:pt x="401733" y="4043837"/>
                    </a:lnTo>
                    <a:lnTo>
                      <a:pt x="386040" y="3962159"/>
                    </a:lnTo>
                    <a:lnTo>
                      <a:pt x="395544" y="3923124"/>
                    </a:lnTo>
                    <a:cubicBezTo>
                      <a:pt x="400804" y="3910318"/>
                      <a:pt x="408210" y="3897721"/>
                      <a:pt x="417925" y="3885338"/>
                    </a:cubicBezTo>
                    <a:lnTo>
                      <a:pt x="417926" y="3885336"/>
                    </a:lnTo>
                    <a:lnTo>
                      <a:pt x="426528" y="3868763"/>
                    </a:lnTo>
                    <a:lnTo>
                      <a:pt x="427308" y="3852619"/>
                    </a:lnTo>
                    <a:lnTo>
                      <a:pt x="427308" y="3852618"/>
                    </a:lnTo>
                    <a:cubicBezTo>
                      <a:pt x="425642" y="3842045"/>
                      <a:pt x="420022" y="3831901"/>
                      <a:pt x="412973" y="3822471"/>
                    </a:cubicBezTo>
                    <a:lnTo>
                      <a:pt x="398042" y="3789775"/>
                    </a:lnTo>
                    <a:lnTo>
                      <a:pt x="404399" y="3754652"/>
                    </a:lnTo>
                    <a:cubicBezTo>
                      <a:pt x="407067" y="3749125"/>
                      <a:pt x="405733" y="3741315"/>
                      <a:pt x="404781" y="3734837"/>
                    </a:cubicBezTo>
                    <a:lnTo>
                      <a:pt x="404781" y="3734836"/>
                    </a:lnTo>
                    <a:lnTo>
                      <a:pt x="400733" y="3680163"/>
                    </a:lnTo>
                    <a:lnTo>
                      <a:pt x="407246" y="3654415"/>
                    </a:lnTo>
                    <a:cubicBezTo>
                      <a:pt x="411056" y="3646122"/>
                      <a:pt x="416735" y="3638157"/>
                      <a:pt x="424974" y="3630632"/>
                    </a:cubicBezTo>
                    <a:cubicBezTo>
                      <a:pt x="431452" y="3624725"/>
                      <a:pt x="434118" y="3614819"/>
                      <a:pt x="438500" y="3606817"/>
                    </a:cubicBezTo>
                    <a:cubicBezTo>
                      <a:pt x="447455" y="3590053"/>
                      <a:pt x="451503" y="3582004"/>
                      <a:pt x="450598" y="3574408"/>
                    </a:cubicBezTo>
                    <a:lnTo>
                      <a:pt x="450598" y="3574407"/>
                    </a:lnTo>
                    <a:cubicBezTo>
                      <a:pt x="449693" y="3566810"/>
                      <a:pt x="443835" y="3559667"/>
                      <a:pt x="432976" y="3544712"/>
                    </a:cubicBezTo>
                    <a:cubicBezTo>
                      <a:pt x="421546" y="3529089"/>
                      <a:pt x="409925" y="3507562"/>
                      <a:pt x="410877" y="3489466"/>
                    </a:cubicBezTo>
                    <a:cubicBezTo>
                      <a:pt x="416591" y="3380304"/>
                      <a:pt x="389159" y="3276479"/>
                      <a:pt x="363250" y="3172653"/>
                    </a:cubicBezTo>
                    <a:lnTo>
                      <a:pt x="350796" y="3077401"/>
                    </a:lnTo>
                    <a:lnTo>
                      <a:pt x="362488" y="2982148"/>
                    </a:lnTo>
                    <a:cubicBezTo>
                      <a:pt x="365441" y="2970575"/>
                      <a:pt x="366442" y="2959156"/>
                      <a:pt x="366072" y="2947862"/>
                    </a:cubicBezTo>
                    <a:lnTo>
                      <a:pt x="366072" y="2947861"/>
                    </a:lnTo>
                    <a:lnTo>
                      <a:pt x="366072" y="2947858"/>
                    </a:lnTo>
                    <a:lnTo>
                      <a:pt x="361441" y="2914327"/>
                    </a:lnTo>
                    <a:lnTo>
                      <a:pt x="358166" y="2903544"/>
                    </a:lnTo>
                    <a:lnTo>
                      <a:pt x="357138" y="2897784"/>
                    </a:lnTo>
                    <a:cubicBezTo>
                      <a:pt x="352392" y="2881306"/>
                      <a:pt x="346534" y="2865009"/>
                      <a:pt x="341533" y="2848792"/>
                    </a:cubicBezTo>
                    <a:close/>
                    <a:moveTo>
                      <a:pt x="296001" y="2745351"/>
                    </a:moveTo>
                    <a:lnTo>
                      <a:pt x="289670" y="2770757"/>
                    </a:lnTo>
                    <a:lnTo>
                      <a:pt x="290080" y="2778005"/>
                    </a:lnTo>
                    <a:lnTo>
                      <a:pt x="289301" y="2782304"/>
                    </a:lnTo>
                    <a:lnTo>
                      <a:pt x="290501" y="2785439"/>
                    </a:lnTo>
                    <a:lnTo>
                      <a:pt x="290929" y="2793022"/>
                    </a:lnTo>
                    <a:lnTo>
                      <a:pt x="300579" y="2811779"/>
                    </a:lnTo>
                    <a:lnTo>
                      <a:pt x="300582" y="2811786"/>
                    </a:lnTo>
                    <a:lnTo>
                      <a:pt x="300583" y="2811786"/>
                    </a:lnTo>
                    <a:lnTo>
                      <a:pt x="300579" y="2811779"/>
                    </a:lnTo>
                    <a:lnTo>
                      <a:pt x="290501" y="2785439"/>
                    </a:lnTo>
                    <a:lnTo>
                      <a:pt x="290080" y="2778005"/>
                    </a:lnTo>
                    <a:close/>
                    <a:moveTo>
                      <a:pt x="817328" y="1508457"/>
                    </a:moveTo>
                    <a:lnTo>
                      <a:pt x="845421" y="1596212"/>
                    </a:lnTo>
                    <a:cubicBezTo>
                      <a:pt x="847898" y="1604977"/>
                      <a:pt x="846373" y="1615835"/>
                      <a:pt x="843517" y="1624979"/>
                    </a:cubicBezTo>
                    <a:cubicBezTo>
                      <a:pt x="833801" y="1656222"/>
                      <a:pt x="809415" y="1676035"/>
                      <a:pt x="786935" y="1697752"/>
                    </a:cubicBezTo>
                    <a:cubicBezTo>
                      <a:pt x="777029" y="1707278"/>
                      <a:pt x="769981" y="1720422"/>
                      <a:pt x="764267" y="1733187"/>
                    </a:cubicBezTo>
                    <a:cubicBezTo>
                      <a:pt x="749595" y="1766334"/>
                      <a:pt x="736452" y="1800245"/>
                      <a:pt x="722546" y="1833774"/>
                    </a:cubicBezTo>
                    <a:cubicBezTo>
                      <a:pt x="721212" y="1837012"/>
                      <a:pt x="717783" y="1839678"/>
                      <a:pt x="714925" y="1842157"/>
                    </a:cubicBezTo>
                    <a:cubicBezTo>
                      <a:pt x="684824" y="1866921"/>
                      <a:pt x="654535" y="1891496"/>
                      <a:pt x="624434" y="1916453"/>
                    </a:cubicBezTo>
                    <a:cubicBezTo>
                      <a:pt x="618720" y="1921215"/>
                      <a:pt x="614528" y="1928075"/>
                      <a:pt x="609004" y="1933218"/>
                    </a:cubicBezTo>
                    <a:cubicBezTo>
                      <a:pt x="601384" y="1940458"/>
                      <a:pt x="594143" y="1949602"/>
                      <a:pt x="584999" y="1953412"/>
                    </a:cubicBezTo>
                    <a:cubicBezTo>
                      <a:pt x="556234" y="1965223"/>
                      <a:pt x="543850" y="1987893"/>
                      <a:pt x="538516" y="2016468"/>
                    </a:cubicBezTo>
                    <a:cubicBezTo>
                      <a:pt x="533563" y="2042569"/>
                      <a:pt x="529371" y="2068668"/>
                      <a:pt x="523657" y="2094577"/>
                    </a:cubicBezTo>
                    <a:cubicBezTo>
                      <a:pt x="516799" y="2126200"/>
                      <a:pt x="509369" y="2157635"/>
                      <a:pt x="500986" y="2188878"/>
                    </a:cubicBezTo>
                    <a:cubicBezTo>
                      <a:pt x="497366" y="2202403"/>
                      <a:pt x="493176" y="2216691"/>
                      <a:pt x="485746" y="2228313"/>
                    </a:cubicBezTo>
                    <a:cubicBezTo>
                      <a:pt x="465171" y="2260889"/>
                      <a:pt x="451265" y="2295752"/>
                      <a:pt x="456789" y="2334043"/>
                    </a:cubicBezTo>
                    <a:cubicBezTo>
                      <a:pt x="461171" y="2364714"/>
                      <a:pt x="449931" y="2390433"/>
                      <a:pt x="432404" y="2409484"/>
                    </a:cubicBezTo>
                    <a:cubicBezTo>
                      <a:pt x="424451" y="2418153"/>
                      <a:pt x="418938" y="2426976"/>
                      <a:pt x="415303" y="2435912"/>
                    </a:cubicBezTo>
                    <a:lnTo>
                      <a:pt x="415303" y="2435912"/>
                    </a:lnTo>
                    <a:lnTo>
                      <a:pt x="415303" y="2435912"/>
                    </a:lnTo>
                    <a:lnTo>
                      <a:pt x="414227" y="2440915"/>
                    </a:lnTo>
                    <a:lnTo>
                      <a:pt x="409472" y="2463016"/>
                    </a:lnTo>
                    <a:lnTo>
                      <a:pt x="409472" y="2463017"/>
                    </a:lnTo>
                    <a:lnTo>
                      <a:pt x="411535" y="2490550"/>
                    </a:lnTo>
                    <a:lnTo>
                      <a:pt x="418115" y="2518261"/>
                    </a:lnTo>
                    <a:lnTo>
                      <a:pt x="418115" y="2518264"/>
                    </a:lnTo>
                    <a:lnTo>
                      <a:pt x="421759" y="2545006"/>
                    </a:lnTo>
                    <a:lnTo>
                      <a:pt x="417545" y="2571033"/>
                    </a:lnTo>
                    <a:cubicBezTo>
                      <a:pt x="405543" y="2612944"/>
                      <a:pt x="372966" y="2640949"/>
                      <a:pt x="344391" y="2668000"/>
                    </a:cubicBezTo>
                    <a:cubicBezTo>
                      <a:pt x="320006" y="2691053"/>
                      <a:pt x="306290" y="2716962"/>
                      <a:pt x="296001" y="2745347"/>
                    </a:cubicBezTo>
                    <a:lnTo>
                      <a:pt x="296001" y="2745348"/>
                    </a:lnTo>
                    <a:cubicBezTo>
                      <a:pt x="306290" y="2716963"/>
                      <a:pt x="320006" y="2691054"/>
                      <a:pt x="344391" y="2668001"/>
                    </a:cubicBezTo>
                    <a:cubicBezTo>
                      <a:pt x="372966" y="2640950"/>
                      <a:pt x="405543" y="2612945"/>
                      <a:pt x="417545" y="2571034"/>
                    </a:cubicBezTo>
                    <a:cubicBezTo>
                      <a:pt x="420117" y="2561985"/>
                      <a:pt x="421593" y="2553555"/>
                      <a:pt x="421760" y="2545006"/>
                    </a:cubicBezTo>
                    <a:lnTo>
                      <a:pt x="421759" y="2545006"/>
                    </a:lnTo>
                    <a:lnTo>
                      <a:pt x="421760" y="2545005"/>
                    </a:lnTo>
                    <a:cubicBezTo>
                      <a:pt x="421926" y="2536456"/>
                      <a:pt x="420783" y="2527789"/>
                      <a:pt x="418115" y="2518263"/>
                    </a:cubicBezTo>
                    <a:lnTo>
                      <a:pt x="418115" y="2518261"/>
                    </a:lnTo>
                    <a:lnTo>
                      <a:pt x="409472" y="2463017"/>
                    </a:lnTo>
                    <a:lnTo>
                      <a:pt x="414227" y="2440915"/>
                    </a:lnTo>
                    <a:lnTo>
                      <a:pt x="415303" y="2435912"/>
                    </a:lnTo>
                    <a:lnTo>
                      <a:pt x="432404" y="2409485"/>
                    </a:lnTo>
                    <a:cubicBezTo>
                      <a:pt x="449931" y="2390434"/>
                      <a:pt x="461171" y="2364715"/>
                      <a:pt x="456789" y="2334044"/>
                    </a:cubicBezTo>
                    <a:cubicBezTo>
                      <a:pt x="451265" y="2295753"/>
                      <a:pt x="465171" y="2260890"/>
                      <a:pt x="485746" y="2228314"/>
                    </a:cubicBezTo>
                    <a:cubicBezTo>
                      <a:pt x="493176" y="2216692"/>
                      <a:pt x="497366" y="2202404"/>
                      <a:pt x="500986" y="2188879"/>
                    </a:cubicBezTo>
                    <a:cubicBezTo>
                      <a:pt x="509369" y="2157636"/>
                      <a:pt x="516799" y="2126201"/>
                      <a:pt x="523657" y="2094578"/>
                    </a:cubicBezTo>
                    <a:cubicBezTo>
                      <a:pt x="529371" y="2068669"/>
                      <a:pt x="533563" y="2042570"/>
                      <a:pt x="538516" y="2016469"/>
                    </a:cubicBezTo>
                    <a:cubicBezTo>
                      <a:pt x="543850" y="1987894"/>
                      <a:pt x="556234" y="1965224"/>
                      <a:pt x="584999" y="1953413"/>
                    </a:cubicBezTo>
                    <a:cubicBezTo>
                      <a:pt x="594143" y="1949603"/>
                      <a:pt x="601384" y="1940459"/>
                      <a:pt x="609004" y="1933219"/>
                    </a:cubicBezTo>
                    <a:cubicBezTo>
                      <a:pt x="614528" y="1928076"/>
                      <a:pt x="618720" y="1921216"/>
                      <a:pt x="624434" y="1916454"/>
                    </a:cubicBezTo>
                    <a:cubicBezTo>
                      <a:pt x="654535" y="1891497"/>
                      <a:pt x="684824" y="1866922"/>
                      <a:pt x="714925" y="1842158"/>
                    </a:cubicBezTo>
                    <a:cubicBezTo>
                      <a:pt x="717783" y="1839679"/>
                      <a:pt x="721212" y="1837013"/>
                      <a:pt x="722546" y="1833775"/>
                    </a:cubicBezTo>
                    <a:cubicBezTo>
                      <a:pt x="736452" y="1800246"/>
                      <a:pt x="749596" y="1766335"/>
                      <a:pt x="764267" y="1733188"/>
                    </a:cubicBezTo>
                    <a:cubicBezTo>
                      <a:pt x="769981" y="1720423"/>
                      <a:pt x="777029" y="1707279"/>
                      <a:pt x="786936" y="1697753"/>
                    </a:cubicBezTo>
                    <a:cubicBezTo>
                      <a:pt x="809416" y="1676036"/>
                      <a:pt x="833801" y="1656223"/>
                      <a:pt x="843517" y="1624980"/>
                    </a:cubicBezTo>
                    <a:cubicBezTo>
                      <a:pt x="846374" y="1615836"/>
                      <a:pt x="847899" y="1604978"/>
                      <a:pt x="845422" y="1596213"/>
                    </a:cubicBezTo>
                    <a:close/>
                    <a:moveTo>
                      <a:pt x="798723" y="1459072"/>
                    </a:moveTo>
                    <a:lnTo>
                      <a:pt x="807941" y="1481571"/>
                    </a:lnTo>
                    <a:lnTo>
                      <a:pt x="798724" y="1459073"/>
                    </a:lnTo>
                    <a:close/>
                    <a:moveTo>
                      <a:pt x="779530" y="1268757"/>
                    </a:moveTo>
                    <a:lnTo>
                      <a:pt x="774363" y="1286068"/>
                    </a:lnTo>
                    <a:cubicBezTo>
                      <a:pt x="759789" y="1306929"/>
                      <a:pt x="753550" y="1328551"/>
                      <a:pt x="752025" y="1350626"/>
                    </a:cubicBezTo>
                    <a:lnTo>
                      <a:pt x="757620" y="1413839"/>
                    </a:lnTo>
                    <a:lnTo>
                      <a:pt x="752026" y="1350627"/>
                    </a:lnTo>
                    <a:cubicBezTo>
                      <a:pt x="753550" y="1328552"/>
                      <a:pt x="759790" y="1306929"/>
                      <a:pt x="774363" y="1286069"/>
                    </a:cubicBezTo>
                    <a:cubicBezTo>
                      <a:pt x="777506" y="1281688"/>
                      <a:pt x="779078" y="1275401"/>
                      <a:pt x="779530" y="1268757"/>
                    </a:cubicBezTo>
                    <a:close/>
                    <a:moveTo>
                      <a:pt x="837801" y="773034"/>
                    </a:moveTo>
                    <a:lnTo>
                      <a:pt x="829801" y="854378"/>
                    </a:lnTo>
                    <a:cubicBezTo>
                      <a:pt x="827515" y="878955"/>
                      <a:pt x="826753" y="903721"/>
                      <a:pt x="798747" y="915342"/>
                    </a:cubicBezTo>
                    <a:cubicBezTo>
                      <a:pt x="794365" y="917058"/>
                      <a:pt x="791127" y="922772"/>
                      <a:pt x="788269" y="927154"/>
                    </a:cubicBezTo>
                    <a:cubicBezTo>
                      <a:pt x="744261" y="994784"/>
                      <a:pt x="745405" y="1030979"/>
                      <a:pt x="791889" y="1097086"/>
                    </a:cubicBezTo>
                    <a:cubicBezTo>
                      <a:pt x="796651" y="1103944"/>
                      <a:pt x="800081" y="1118612"/>
                      <a:pt x="796271" y="1123184"/>
                    </a:cubicBezTo>
                    <a:cubicBezTo>
                      <a:pt x="780459" y="1142616"/>
                      <a:pt x="773411" y="1162953"/>
                      <a:pt x="771553" y="1184028"/>
                    </a:cubicBezTo>
                    <a:cubicBezTo>
                      <a:pt x="773411" y="1162953"/>
                      <a:pt x="780460" y="1142617"/>
                      <a:pt x="796272" y="1123185"/>
                    </a:cubicBezTo>
                    <a:cubicBezTo>
                      <a:pt x="800082" y="1118613"/>
                      <a:pt x="796652" y="1103945"/>
                      <a:pt x="791890" y="1097087"/>
                    </a:cubicBezTo>
                    <a:cubicBezTo>
                      <a:pt x="745406" y="1030980"/>
                      <a:pt x="744262" y="994785"/>
                      <a:pt x="788270" y="927155"/>
                    </a:cubicBezTo>
                    <a:cubicBezTo>
                      <a:pt x="791128" y="922773"/>
                      <a:pt x="794366" y="917059"/>
                      <a:pt x="798748" y="915343"/>
                    </a:cubicBezTo>
                    <a:cubicBezTo>
                      <a:pt x="826753" y="903722"/>
                      <a:pt x="827515" y="878956"/>
                      <a:pt x="829801" y="854379"/>
                    </a:cubicBezTo>
                    <a:cubicBezTo>
                      <a:pt x="832277" y="827329"/>
                      <a:pt x="835515" y="800276"/>
                      <a:pt x="837801" y="773035"/>
                    </a:cubicBezTo>
                    <a:close/>
                    <a:moveTo>
                      <a:pt x="782400" y="517850"/>
                    </a:moveTo>
                    <a:lnTo>
                      <a:pt x="791317" y="556046"/>
                    </a:lnTo>
                    <a:cubicBezTo>
                      <a:pt x="793413" y="564047"/>
                      <a:pt x="798937" y="572621"/>
                      <a:pt x="797795" y="580049"/>
                    </a:cubicBezTo>
                    <a:cubicBezTo>
                      <a:pt x="794461" y="601577"/>
                      <a:pt x="796890" y="622200"/>
                      <a:pt x="801176" y="642536"/>
                    </a:cubicBezTo>
                    <a:lnTo>
                      <a:pt x="813700" y="694927"/>
                    </a:lnTo>
                    <a:lnTo>
                      <a:pt x="801177" y="642537"/>
                    </a:lnTo>
                    <a:cubicBezTo>
                      <a:pt x="796891" y="622200"/>
                      <a:pt x="794462" y="601578"/>
                      <a:pt x="797796" y="580050"/>
                    </a:cubicBezTo>
                    <a:cubicBezTo>
                      <a:pt x="798938" y="572622"/>
                      <a:pt x="793414" y="564048"/>
                      <a:pt x="791318" y="556047"/>
                    </a:cubicBezTo>
                    <a:close/>
                    <a:moveTo>
                      <a:pt x="783887" y="313532"/>
                    </a:moveTo>
                    <a:lnTo>
                      <a:pt x="786245" y="324057"/>
                    </a:lnTo>
                    <a:cubicBezTo>
                      <a:pt x="786031" y="328963"/>
                      <a:pt x="785126" y="334583"/>
                      <a:pt x="784459" y="338869"/>
                    </a:cubicBezTo>
                    <a:lnTo>
                      <a:pt x="784454" y="338897"/>
                    </a:lnTo>
                    <a:lnTo>
                      <a:pt x="778363" y="367327"/>
                    </a:lnTo>
                    <a:lnTo>
                      <a:pt x="774553" y="395639"/>
                    </a:lnTo>
                    <a:lnTo>
                      <a:pt x="784454" y="338897"/>
                    </a:lnTo>
                    <a:lnTo>
                      <a:pt x="784460" y="338870"/>
                    </a:lnTo>
                    <a:cubicBezTo>
                      <a:pt x="785794" y="330298"/>
                      <a:pt x="788080" y="316389"/>
                      <a:pt x="783888" y="313533"/>
                    </a:cubicBezTo>
                    <a:close/>
                    <a:moveTo>
                      <a:pt x="761560" y="281567"/>
                    </a:moveTo>
                    <a:lnTo>
                      <a:pt x="766454" y="295414"/>
                    </a:lnTo>
                    <a:lnTo>
                      <a:pt x="766455" y="295414"/>
                    </a:lnTo>
                    <a:close/>
                    <a:moveTo>
                      <a:pt x="774880" y="24485"/>
                    </a:moveTo>
                    <a:lnTo>
                      <a:pt x="777142" y="74128"/>
                    </a:lnTo>
                    <a:cubicBezTo>
                      <a:pt x="775758" y="100173"/>
                      <a:pt x="771253" y="125875"/>
                      <a:pt x="767023" y="151568"/>
                    </a:cubicBezTo>
                    <a:lnTo>
                      <a:pt x="766824" y="153387"/>
                    </a:lnTo>
                    <a:lnTo>
                      <a:pt x="763010" y="177270"/>
                    </a:lnTo>
                    <a:lnTo>
                      <a:pt x="758551" y="228943"/>
                    </a:lnTo>
                    <a:lnTo>
                      <a:pt x="766824" y="153387"/>
                    </a:lnTo>
                    <a:lnTo>
                      <a:pt x="771220" y="125860"/>
                    </a:lnTo>
                    <a:cubicBezTo>
                      <a:pt x="773910" y="108702"/>
                      <a:pt x="776220" y="91491"/>
                      <a:pt x="777143" y="74128"/>
                    </a:cubicBezTo>
                    <a:close/>
                    <a:moveTo>
                      <a:pt x="313354" y="0"/>
                    </a:moveTo>
                    <a:lnTo>
                      <a:pt x="777461" y="0"/>
                    </a:lnTo>
                    <a:lnTo>
                      <a:pt x="774743" y="21485"/>
                    </a:lnTo>
                    <a:lnTo>
                      <a:pt x="777461" y="0"/>
                    </a:lnTo>
                    <a:lnTo>
                      <a:pt x="4543952" y="1"/>
                    </a:lnTo>
                    <a:lnTo>
                      <a:pt x="4543952" y="6858000"/>
                    </a:lnTo>
                    <a:lnTo>
                      <a:pt x="284400" y="6858000"/>
                    </a:lnTo>
                    <a:lnTo>
                      <a:pt x="112147" y="6858000"/>
                    </a:lnTo>
                    <a:lnTo>
                      <a:pt x="102447" y="6815515"/>
                    </a:lnTo>
                    <a:cubicBezTo>
                      <a:pt x="96923" y="6793034"/>
                      <a:pt x="87016" y="6771318"/>
                      <a:pt x="83396" y="6748457"/>
                    </a:cubicBezTo>
                    <a:cubicBezTo>
                      <a:pt x="74824" y="6694163"/>
                      <a:pt x="68728" y="6639487"/>
                      <a:pt x="61870" y="6584811"/>
                    </a:cubicBezTo>
                    <a:cubicBezTo>
                      <a:pt x="54821" y="6528423"/>
                      <a:pt x="47391" y="6472224"/>
                      <a:pt x="41105" y="6415832"/>
                    </a:cubicBezTo>
                    <a:cubicBezTo>
                      <a:pt x="37865" y="6384971"/>
                      <a:pt x="37295" y="6353918"/>
                      <a:pt x="34247" y="6323057"/>
                    </a:cubicBezTo>
                    <a:cubicBezTo>
                      <a:pt x="31579" y="6296004"/>
                      <a:pt x="26626" y="6269143"/>
                      <a:pt x="23386" y="6242092"/>
                    </a:cubicBezTo>
                    <a:cubicBezTo>
                      <a:pt x="20720" y="6218659"/>
                      <a:pt x="19196" y="6195036"/>
                      <a:pt x="16528" y="6171604"/>
                    </a:cubicBezTo>
                    <a:cubicBezTo>
                      <a:pt x="12148" y="6134074"/>
                      <a:pt x="7194" y="6096735"/>
                      <a:pt x="2622" y="6059396"/>
                    </a:cubicBezTo>
                    <a:lnTo>
                      <a:pt x="0" y="6041768"/>
                    </a:lnTo>
                    <a:lnTo>
                      <a:pt x="0" y="6000936"/>
                    </a:lnTo>
                    <a:lnTo>
                      <a:pt x="3670" y="5957594"/>
                    </a:lnTo>
                    <a:lnTo>
                      <a:pt x="0" y="5912510"/>
                    </a:lnTo>
                    <a:lnTo>
                      <a:pt x="0" y="5886400"/>
                    </a:lnTo>
                    <a:lnTo>
                      <a:pt x="1098" y="5864317"/>
                    </a:lnTo>
                    <a:cubicBezTo>
                      <a:pt x="7576" y="5839360"/>
                      <a:pt x="16720" y="5815168"/>
                      <a:pt x="24720" y="5790591"/>
                    </a:cubicBezTo>
                    <a:cubicBezTo>
                      <a:pt x="25672" y="5787923"/>
                      <a:pt x="25864" y="5784685"/>
                      <a:pt x="26434" y="5781829"/>
                    </a:cubicBezTo>
                    <a:cubicBezTo>
                      <a:pt x="29675" y="5765634"/>
                      <a:pt x="32913" y="5749633"/>
                      <a:pt x="35771" y="5733439"/>
                    </a:cubicBezTo>
                    <a:cubicBezTo>
                      <a:pt x="37295" y="5724677"/>
                      <a:pt x="37485" y="5715722"/>
                      <a:pt x="38819" y="5706958"/>
                    </a:cubicBezTo>
                    <a:cubicBezTo>
                      <a:pt x="44153" y="5673049"/>
                      <a:pt x="35199" y="5635710"/>
                      <a:pt x="58250" y="5606371"/>
                    </a:cubicBezTo>
                    <a:cubicBezTo>
                      <a:pt x="73110" y="5587320"/>
                      <a:pt x="69680" y="5568841"/>
                      <a:pt x="67394" y="5548459"/>
                    </a:cubicBezTo>
                    <a:cubicBezTo>
                      <a:pt x="65680" y="5533026"/>
                      <a:pt x="66252" y="5517214"/>
                      <a:pt x="66060" y="5501593"/>
                    </a:cubicBezTo>
                    <a:cubicBezTo>
                      <a:pt x="65490" y="5474160"/>
                      <a:pt x="65298" y="5446727"/>
                      <a:pt x="64346" y="5419294"/>
                    </a:cubicBezTo>
                    <a:cubicBezTo>
                      <a:pt x="63966" y="5410530"/>
                      <a:pt x="59202" y="5401578"/>
                      <a:pt x="59964" y="5393004"/>
                    </a:cubicBezTo>
                    <a:cubicBezTo>
                      <a:pt x="63584" y="5353378"/>
                      <a:pt x="69300" y="5313753"/>
                      <a:pt x="72538" y="5274128"/>
                    </a:cubicBezTo>
                    <a:cubicBezTo>
                      <a:pt x="74442" y="5251649"/>
                      <a:pt x="70824" y="5228596"/>
                      <a:pt x="73490" y="5206307"/>
                    </a:cubicBezTo>
                    <a:cubicBezTo>
                      <a:pt x="76538" y="5180590"/>
                      <a:pt x="84348" y="5155444"/>
                      <a:pt x="89113" y="5129915"/>
                    </a:cubicBezTo>
                    <a:cubicBezTo>
                      <a:pt x="90445" y="5122866"/>
                      <a:pt x="88731" y="5115056"/>
                      <a:pt x="88351" y="5107626"/>
                    </a:cubicBezTo>
                    <a:cubicBezTo>
                      <a:pt x="87968" y="5099244"/>
                      <a:pt x="87206" y="5091051"/>
                      <a:pt x="87016" y="5082669"/>
                    </a:cubicBezTo>
                    <a:cubicBezTo>
                      <a:pt x="86634" y="5057140"/>
                      <a:pt x="87206" y="5031613"/>
                      <a:pt x="85872" y="5006085"/>
                    </a:cubicBezTo>
                    <a:cubicBezTo>
                      <a:pt x="85110" y="4990464"/>
                      <a:pt x="77300" y="4974081"/>
                      <a:pt x="80158" y="4959601"/>
                    </a:cubicBezTo>
                    <a:cubicBezTo>
                      <a:pt x="85682" y="4930074"/>
                      <a:pt x="73300" y="4900545"/>
                      <a:pt x="83586" y="4871018"/>
                    </a:cubicBezTo>
                    <a:cubicBezTo>
                      <a:pt x="86634" y="4861872"/>
                      <a:pt x="79014" y="4849299"/>
                      <a:pt x="78634" y="4838249"/>
                    </a:cubicBezTo>
                    <a:cubicBezTo>
                      <a:pt x="77682" y="4810626"/>
                      <a:pt x="77872" y="4783003"/>
                      <a:pt x="78062" y="4755380"/>
                    </a:cubicBezTo>
                    <a:cubicBezTo>
                      <a:pt x="78252" y="4730613"/>
                      <a:pt x="75586" y="4704894"/>
                      <a:pt x="80920" y="4681082"/>
                    </a:cubicBezTo>
                    <a:cubicBezTo>
                      <a:pt x="86634" y="4656125"/>
                      <a:pt x="85872" y="4633646"/>
                      <a:pt x="79396" y="4609451"/>
                    </a:cubicBezTo>
                    <a:cubicBezTo>
                      <a:pt x="75014" y="4592877"/>
                      <a:pt x="74442" y="4575350"/>
                      <a:pt x="73110" y="4558206"/>
                    </a:cubicBezTo>
                    <a:cubicBezTo>
                      <a:pt x="71586" y="4539727"/>
                      <a:pt x="75586" y="4519342"/>
                      <a:pt x="69300" y="4502578"/>
                    </a:cubicBezTo>
                    <a:cubicBezTo>
                      <a:pt x="50629" y="4452664"/>
                      <a:pt x="46629" y="4401418"/>
                      <a:pt x="46629" y="4349221"/>
                    </a:cubicBezTo>
                    <a:cubicBezTo>
                      <a:pt x="46629" y="4339694"/>
                      <a:pt x="49295" y="4329978"/>
                      <a:pt x="52153" y="4320836"/>
                    </a:cubicBezTo>
                    <a:cubicBezTo>
                      <a:pt x="69300" y="4267492"/>
                      <a:pt x="67776" y="4213960"/>
                      <a:pt x="57297" y="4159666"/>
                    </a:cubicBezTo>
                    <a:cubicBezTo>
                      <a:pt x="55011" y="4148426"/>
                      <a:pt x="54629" y="4135853"/>
                      <a:pt x="56915" y="4124613"/>
                    </a:cubicBezTo>
                    <a:cubicBezTo>
                      <a:pt x="63584" y="4092988"/>
                      <a:pt x="74634" y="4062317"/>
                      <a:pt x="79396" y="4030502"/>
                    </a:cubicBezTo>
                    <a:cubicBezTo>
                      <a:pt x="87206" y="3977924"/>
                      <a:pt x="60918" y="3932393"/>
                      <a:pt x="43771" y="3885337"/>
                    </a:cubicBezTo>
                    <a:cubicBezTo>
                      <a:pt x="31627" y="3851760"/>
                      <a:pt x="8016" y="3821934"/>
                      <a:pt x="426" y="3786776"/>
                    </a:cubicBezTo>
                    <a:lnTo>
                      <a:pt x="0" y="3773896"/>
                    </a:lnTo>
                    <a:lnTo>
                      <a:pt x="0" y="3393881"/>
                    </a:lnTo>
                    <a:lnTo>
                      <a:pt x="11838" y="3359515"/>
                    </a:lnTo>
                    <a:cubicBezTo>
                      <a:pt x="14434" y="3346204"/>
                      <a:pt x="14910" y="3332773"/>
                      <a:pt x="12910" y="3318770"/>
                    </a:cubicBezTo>
                    <a:cubicBezTo>
                      <a:pt x="12243" y="3314103"/>
                      <a:pt x="9909" y="3308769"/>
                      <a:pt x="6718" y="3304078"/>
                    </a:cubicBezTo>
                    <a:lnTo>
                      <a:pt x="0" y="3297656"/>
                    </a:lnTo>
                    <a:lnTo>
                      <a:pt x="0" y="3207866"/>
                    </a:lnTo>
                    <a:lnTo>
                      <a:pt x="15553" y="3186770"/>
                    </a:lnTo>
                    <a:cubicBezTo>
                      <a:pt x="28483" y="3162328"/>
                      <a:pt x="30484" y="3134646"/>
                      <a:pt x="36341" y="3107499"/>
                    </a:cubicBezTo>
                    <a:cubicBezTo>
                      <a:pt x="41105" y="3085402"/>
                      <a:pt x="41295" y="3064826"/>
                      <a:pt x="38057" y="3042727"/>
                    </a:cubicBezTo>
                    <a:cubicBezTo>
                      <a:pt x="30817" y="2994721"/>
                      <a:pt x="41105" y="2948046"/>
                      <a:pt x="54249" y="2901942"/>
                    </a:cubicBezTo>
                    <a:cubicBezTo>
                      <a:pt x="63012" y="2871461"/>
                      <a:pt x="68346" y="2840218"/>
                      <a:pt x="77300" y="2809929"/>
                    </a:cubicBezTo>
                    <a:cubicBezTo>
                      <a:pt x="84158" y="2787258"/>
                      <a:pt x="92351" y="2764589"/>
                      <a:pt x="103399" y="2743825"/>
                    </a:cubicBezTo>
                    <a:cubicBezTo>
                      <a:pt x="119594" y="2713722"/>
                      <a:pt x="143978" y="2687435"/>
                      <a:pt x="137500" y="2649142"/>
                    </a:cubicBezTo>
                    <a:cubicBezTo>
                      <a:pt x="131786" y="2615420"/>
                      <a:pt x="143786" y="2584941"/>
                      <a:pt x="155217" y="2554078"/>
                    </a:cubicBezTo>
                    <a:cubicBezTo>
                      <a:pt x="163599" y="2531408"/>
                      <a:pt x="172173" y="2508741"/>
                      <a:pt x="177507" y="2485306"/>
                    </a:cubicBezTo>
                    <a:cubicBezTo>
                      <a:pt x="183794" y="2457491"/>
                      <a:pt x="181126" y="2426058"/>
                      <a:pt x="192748" y="2401291"/>
                    </a:cubicBezTo>
                    <a:cubicBezTo>
                      <a:pt x="204940" y="2375382"/>
                      <a:pt x="196748" y="2353858"/>
                      <a:pt x="193318" y="2330805"/>
                    </a:cubicBezTo>
                    <a:cubicBezTo>
                      <a:pt x="187984" y="2294038"/>
                      <a:pt x="178077" y="2257458"/>
                      <a:pt x="190652" y="2220311"/>
                    </a:cubicBezTo>
                    <a:cubicBezTo>
                      <a:pt x="205892" y="2175162"/>
                      <a:pt x="222275" y="2130392"/>
                      <a:pt x="236753" y="2085053"/>
                    </a:cubicBezTo>
                    <a:cubicBezTo>
                      <a:pt x="242280" y="2067524"/>
                      <a:pt x="244566" y="2048667"/>
                      <a:pt x="247042" y="2030377"/>
                    </a:cubicBezTo>
                    <a:cubicBezTo>
                      <a:pt x="249138" y="2013042"/>
                      <a:pt x="243804" y="1992278"/>
                      <a:pt x="251804" y="1978939"/>
                    </a:cubicBezTo>
                    <a:cubicBezTo>
                      <a:pt x="272379" y="1944648"/>
                      <a:pt x="282475" y="1909407"/>
                      <a:pt x="282475" y="1869779"/>
                    </a:cubicBezTo>
                    <a:cubicBezTo>
                      <a:pt x="282475" y="1854919"/>
                      <a:pt x="291049" y="1840440"/>
                      <a:pt x="292573" y="1825392"/>
                    </a:cubicBezTo>
                    <a:cubicBezTo>
                      <a:pt x="294477" y="1804815"/>
                      <a:pt x="299622" y="1781193"/>
                      <a:pt x="292381" y="1763286"/>
                    </a:cubicBezTo>
                    <a:cubicBezTo>
                      <a:pt x="275237" y="1721184"/>
                      <a:pt x="289525" y="1687085"/>
                      <a:pt x="306480" y="1650316"/>
                    </a:cubicBezTo>
                    <a:cubicBezTo>
                      <a:pt x="323244" y="1614119"/>
                      <a:pt x="336579" y="1576018"/>
                      <a:pt x="347629" y="1537536"/>
                    </a:cubicBezTo>
                    <a:cubicBezTo>
                      <a:pt x="351629" y="1523058"/>
                      <a:pt x="344961" y="1505723"/>
                      <a:pt x="343629" y="1489719"/>
                    </a:cubicBezTo>
                    <a:cubicBezTo>
                      <a:pt x="343247" y="1484003"/>
                      <a:pt x="342675" y="1477716"/>
                      <a:pt x="344581" y="1472574"/>
                    </a:cubicBezTo>
                    <a:cubicBezTo>
                      <a:pt x="362870" y="1422853"/>
                      <a:pt x="376776" y="1372367"/>
                      <a:pt x="367252" y="1318455"/>
                    </a:cubicBezTo>
                    <a:cubicBezTo>
                      <a:pt x="366298" y="1313503"/>
                      <a:pt x="368394" y="1307977"/>
                      <a:pt x="369728" y="1303023"/>
                    </a:cubicBezTo>
                    <a:cubicBezTo>
                      <a:pt x="376586" y="1278828"/>
                      <a:pt x="387444" y="1255205"/>
                      <a:pt x="389921" y="1230632"/>
                    </a:cubicBezTo>
                    <a:cubicBezTo>
                      <a:pt x="396017" y="1170050"/>
                      <a:pt x="398495" y="1109090"/>
                      <a:pt x="402495" y="1048124"/>
                    </a:cubicBezTo>
                    <a:cubicBezTo>
                      <a:pt x="402685" y="1044314"/>
                      <a:pt x="402685" y="1040314"/>
                      <a:pt x="404019" y="1036886"/>
                    </a:cubicBezTo>
                    <a:cubicBezTo>
                      <a:pt x="412211" y="1014405"/>
                      <a:pt x="409543" y="994784"/>
                      <a:pt x="393923" y="975732"/>
                    </a:cubicBezTo>
                    <a:cubicBezTo>
                      <a:pt x="387064" y="967349"/>
                      <a:pt x="383444" y="955919"/>
                      <a:pt x="379634" y="945443"/>
                    </a:cubicBezTo>
                    <a:cubicBezTo>
                      <a:pt x="373918" y="930010"/>
                      <a:pt x="368394" y="914199"/>
                      <a:pt x="364774" y="898197"/>
                    </a:cubicBezTo>
                    <a:cubicBezTo>
                      <a:pt x="361346" y="882383"/>
                      <a:pt x="356583" y="865429"/>
                      <a:pt x="359250" y="850188"/>
                    </a:cubicBezTo>
                    <a:cubicBezTo>
                      <a:pt x="364012" y="822755"/>
                      <a:pt x="374680" y="796654"/>
                      <a:pt x="381730" y="769604"/>
                    </a:cubicBezTo>
                    <a:cubicBezTo>
                      <a:pt x="384206" y="760269"/>
                      <a:pt x="383824" y="749981"/>
                      <a:pt x="384016" y="740267"/>
                    </a:cubicBezTo>
                    <a:cubicBezTo>
                      <a:pt x="384586" y="717976"/>
                      <a:pt x="379062" y="695115"/>
                      <a:pt x="394875" y="674922"/>
                    </a:cubicBezTo>
                    <a:cubicBezTo>
                      <a:pt x="409733" y="656254"/>
                      <a:pt x="405353" y="637391"/>
                      <a:pt x="394113" y="617771"/>
                    </a:cubicBezTo>
                    <a:cubicBezTo>
                      <a:pt x="386110" y="603672"/>
                      <a:pt x="379824" y="587671"/>
                      <a:pt x="376776" y="571859"/>
                    </a:cubicBezTo>
                    <a:cubicBezTo>
                      <a:pt x="372586" y="550140"/>
                      <a:pt x="370870" y="528614"/>
                      <a:pt x="373348" y="505181"/>
                    </a:cubicBezTo>
                    <a:cubicBezTo>
                      <a:pt x="375062" y="488606"/>
                      <a:pt x="375824" y="475080"/>
                      <a:pt x="385920" y="462125"/>
                    </a:cubicBezTo>
                    <a:cubicBezTo>
                      <a:pt x="387444" y="460031"/>
                      <a:pt x="387826" y="456221"/>
                      <a:pt x="387634" y="453363"/>
                    </a:cubicBezTo>
                    <a:cubicBezTo>
                      <a:pt x="384396" y="415834"/>
                      <a:pt x="386110" y="378685"/>
                      <a:pt x="388399" y="340773"/>
                    </a:cubicBezTo>
                    <a:cubicBezTo>
                      <a:pt x="391445" y="292578"/>
                      <a:pt x="382492" y="241900"/>
                      <a:pt x="350487" y="200181"/>
                    </a:cubicBezTo>
                    <a:cubicBezTo>
                      <a:pt x="345723" y="194084"/>
                      <a:pt x="343629" y="184940"/>
                      <a:pt x="342485" y="176938"/>
                    </a:cubicBezTo>
                    <a:cubicBezTo>
                      <a:pt x="337533" y="139218"/>
                      <a:pt x="334103" y="101307"/>
                      <a:pt x="328579" y="63586"/>
                    </a:cubicBezTo>
                    <a:cubicBezTo>
                      <a:pt x="325530" y="43011"/>
                      <a:pt x="322862" y="21485"/>
                      <a:pt x="314480" y="2816"/>
                    </a:cubicBez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58" name="Group 57">
              <a:extLst>
                <a:ext uri="{FF2B5EF4-FFF2-40B4-BE49-F238E27FC236}">
                  <a16:creationId xmlns:a16="http://schemas.microsoft.com/office/drawing/2014/main" id="{043AD90C-3309-4439-99A6-B9EE5E85B3A7}"/>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7620000" y="-1"/>
              <a:ext cx="874716" cy="6858001"/>
              <a:chOff x="7620000" y="-1"/>
              <a:chExt cx="874716" cy="6858001"/>
            </a:xfrm>
          </p:grpSpPr>
          <p:sp>
            <p:nvSpPr>
              <p:cNvPr id="59" name="Freeform: Shape 58">
                <a:extLst>
                  <a:ext uri="{FF2B5EF4-FFF2-40B4-BE49-F238E27FC236}">
                    <a16:creationId xmlns:a16="http://schemas.microsoft.com/office/drawing/2014/main" id="{7A3E9337-6002-4002-B793-055F19307F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4628357"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0" name="Freeform: Shape 59">
                <a:extLst>
                  <a:ext uri="{FF2B5EF4-FFF2-40B4-BE49-F238E27FC236}">
                    <a16:creationId xmlns:a16="http://schemas.microsoft.com/office/drawing/2014/main" id="{CA6D3F49-18AE-475F-915A-DF73EF064B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4628357"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blipFill dpi="0" rotWithShape="1">
                <a:blip r:embed="rId2">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pic>
        <p:nvPicPr>
          <p:cNvPr id="6" name="Picture 5" descr="A blue and black logo&#10;&#10;Description automatically generated">
            <a:extLst>
              <a:ext uri="{FF2B5EF4-FFF2-40B4-BE49-F238E27FC236}">
                <a16:creationId xmlns:a16="http://schemas.microsoft.com/office/drawing/2014/main" id="{39CF6895-D7D5-6A7B-B146-EDB9F5618FB2}"/>
              </a:ext>
            </a:extLst>
          </p:cNvPr>
          <p:cNvPicPr>
            <a:picLocks noChangeAspect="1"/>
          </p:cNvPicPr>
          <p:nvPr/>
        </p:nvPicPr>
        <p:blipFill>
          <a:blip r:embed="rId3"/>
          <a:stretch>
            <a:fillRect/>
          </a:stretch>
        </p:blipFill>
        <p:spPr>
          <a:xfrm>
            <a:off x="8959160" y="1360761"/>
            <a:ext cx="2664000" cy="646020"/>
          </a:xfrm>
          <a:prstGeom prst="rect">
            <a:avLst/>
          </a:prstGeom>
          <a:ln w="38100">
            <a:solidFill>
              <a:srgbClr val="00B0F0"/>
            </a:solidFill>
          </a:ln>
        </p:spPr>
      </p:pic>
      <p:pic>
        <p:nvPicPr>
          <p:cNvPr id="22" name="Picture 21" descr="A person holding a sign&#10;&#10;Description automatically generated">
            <a:extLst>
              <a:ext uri="{FF2B5EF4-FFF2-40B4-BE49-F238E27FC236}">
                <a16:creationId xmlns:a16="http://schemas.microsoft.com/office/drawing/2014/main" id="{BDB8F848-3297-0977-7C55-FC54633111FF}"/>
              </a:ext>
            </a:extLst>
          </p:cNvPr>
          <p:cNvPicPr>
            <a:picLocks noChangeAspect="1"/>
          </p:cNvPicPr>
          <p:nvPr/>
        </p:nvPicPr>
        <p:blipFill>
          <a:blip r:embed="rId4"/>
          <a:stretch>
            <a:fillRect/>
          </a:stretch>
        </p:blipFill>
        <p:spPr>
          <a:xfrm>
            <a:off x="9132891" y="3249483"/>
            <a:ext cx="2235778" cy="2555175"/>
          </a:xfrm>
          <a:prstGeom prst="rect">
            <a:avLst/>
          </a:prstGeom>
        </p:spPr>
      </p:pic>
      <p:pic>
        <p:nvPicPr>
          <p:cNvPr id="1026" name="Picture 2" descr="Two Points Of View Stock Illustration ...">
            <a:extLst>
              <a:ext uri="{FF2B5EF4-FFF2-40B4-BE49-F238E27FC236}">
                <a16:creationId xmlns:a16="http://schemas.microsoft.com/office/drawing/2014/main" id="{6CD872F5-C02F-B049-FB34-BE9A071072B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66965" y="4094018"/>
            <a:ext cx="3111500" cy="2561937"/>
          </a:xfrm>
          <a:prstGeom prst="rect">
            <a:avLst/>
          </a:prstGeom>
          <a:noFill/>
          <a:ln w="63500">
            <a:solidFill>
              <a:srgbClr val="00B0F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2273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8ED1B3-2CA0-4859-3B01-95562048A1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3F6C19-65B0-9159-8139-66A8496AC8AE}"/>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JOB ORDER: </a:t>
            </a:r>
            <a:r>
              <a:rPr lang="en-US" b="1" i="1" dirty="0">
                <a:solidFill>
                  <a:schemeClr val="bg1"/>
                </a:solidFill>
              </a:rPr>
              <a:t>POINT OF VIEW </a:t>
            </a:r>
            <a:r>
              <a:rPr lang="en-US" b="1" dirty="0">
                <a:solidFill>
                  <a:schemeClr val="bg1"/>
                </a:solidFill>
              </a:rPr>
              <a:t>QUALIFYING</a:t>
            </a:r>
          </a:p>
        </p:txBody>
      </p:sp>
      <p:sp>
        <p:nvSpPr>
          <p:cNvPr id="4" name="TextBox 3">
            <a:extLst>
              <a:ext uri="{FF2B5EF4-FFF2-40B4-BE49-F238E27FC236}">
                <a16:creationId xmlns:a16="http://schemas.microsoft.com/office/drawing/2014/main" id="{197569B1-F1FB-E1B6-73AE-482F081C9B09}"/>
              </a:ext>
            </a:extLst>
          </p:cNvPr>
          <p:cNvSpPr txBox="1"/>
          <p:nvPr/>
        </p:nvSpPr>
        <p:spPr>
          <a:xfrm>
            <a:off x="838199" y="1903362"/>
            <a:ext cx="1013460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New Opening: Recruiter Point of View</a:t>
            </a:r>
          </a:p>
        </p:txBody>
      </p:sp>
      <p:sp>
        <p:nvSpPr>
          <p:cNvPr id="3" name="Rounded Rectangular Callout 2">
            <a:extLst>
              <a:ext uri="{FF2B5EF4-FFF2-40B4-BE49-F238E27FC236}">
                <a16:creationId xmlns:a16="http://schemas.microsoft.com/office/drawing/2014/main" id="{90F3CB3F-41AB-AE0E-50AD-1333D5CF7E14}"/>
              </a:ext>
            </a:extLst>
          </p:cNvPr>
          <p:cNvSpPr/>
          <p:nvPr/>
        </p:nvSpPr>
        <p:spPr>
          <a:xfrm>
            <a:off x="791633" y="2934178"/>
            <a:ext cx="5113866" cy="3452166"/>
          </a:xfrm>
          <a:prstGeom prst="wedgeRoundRectCallout">
            <a:avLst>
              <a:gd name="adj1" fmla="val 65841"/>
              <a:gd name="adj2" fmla="val 50697"/>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C17C6149-E0DC-8B54-61F0-DE80E6307FD5}"/>
              </a:ext>
            </a:extLst>
          </p:cNvPr>
          <p:cNvSpPr txBox="1"/>
          <p:nvPr/>
        </p:nvSpPr>
        <p:spPr>
          <a:xfrm>
            <a:off x="982135" y="3105989"/>
            <a:ext cx="4682068" cy="3108543"/>
          </a:xfrm>
          <a:prstGeom prst="rect">
            <a:avLst/>
          </a:prstGeom>
          <a:noFill/>
        </p:spPr>
        <p:txBody>
          <a:bodyPr wrap="square">
            <a:spAutoFit/>
          </a:bodyPr>
          <a:lstStyle/>
          <a:p>
            <a:pPr algn="ctr"/>
            <a:r>
              <a:rPr lang="en-US" sz="2800" b="1" i="1" dirty="0">
                <a:solidFill>
                  <a:srgbClr val="000000"/>
                </a:solidFill>
                <a:latin typeface="Century Gothic" panose="020B0502020202020204" pitchFamily="34" charset="0"/>
                <a:cs typeface="Comic Sans MS"/>
              </a:rPr>
              <a:t>Since this is our first opportunity to help each other, let me tell you how I work. By design, I keep my client list small. I commit to very few and I deliver 100% of the time.</a:t>
            </a:r>
          </a:p>
        </p:txBody>
      </p:sp>
      <p:sp>
        <p:nvSpPr>
          <p:cNvPr id="5" name="TextBox 4">
            <a:extLst>
              <a:ext uri="{FF2B5EF4-FFF2-40B4-BE49-F238E27FC236}">
                <a16:creationId xmlns:a16="http://schemas.microsoft.com/office/drawing/2014/main" id="{98A1F4EA-61C2-3FE5-A177-A52230C02566}"/>
              </a:ext>
            </a:extLst>
          </p:cNvPr>
          <p:cNvSpPr txBox="1"/>
          <p:nvPr/>
        </p:nvSpPr>
        <p:spPr>
          <a:xfrm>
            <a:off x="6096000" y="2907501"/>
            <a:ext cx="5113865" cy="584775"/>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My Criteria are simple…</a:t>
            </a:r>
          </a:p>
        </p:txBody>
      </p:sp>
      <p:pic>
        <p:nvPicPr>
          <p:cNvPr id="8194" name="Picture 2" descr="Keep It Simple - NeatoShop">
            <a:extLst>
              <a:ext uri="{FF2B5EF4-FFF2-40B4-BE49-F238E27FC236}">
                <a16:creationId xmlns:a16="http://schemas.microsoft.com/office/drawing/2014/main" id="{BE09A52A-104B-C813-2ABB-0B6E430623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15251" y="3766506"/>
            <a:ext cx="28575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4067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DF505F-4F6C-DF21-D3C7-1736433D28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1D6C49-27AA-9E4B-DFBD-93ACE54F507C}"/>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JOB ORDER: </a:t>
            </a:r>
            <a:r>
              <a:rPr lang="en-US" b="1" i="1" dirty="0">
                <a:solidFill>
                  <a:schemeClr val="bg1"/>
                </a:solidFill>
              </a:rPr>
              <a:t>POINT OF VIEW </a:t>
            </a:r>
            <a:r>
              <a:rPr lang="en-US" b="1" dirty="0">
                <a:solidFill>
                  <a:schemeClr val="bg1"/>
                </a:solidFill>
              </a:rPr>
              <a:t>QUALIFYING</a:t>
            </a:r>
          </a:p>
        </p:txBody>
      </p:sp>
      <p:sp>
        <p:nvSpPr>
          <p:cNvPr id="4" name="TextBox 3">
            <a:extLst>
              <a:ext uri="{FF2B5EF4-FFF2-40B4-BE49-F238E27FC236}">
                <a16:creationId xmlns:a16="http://schemas.microsoft.com/office/drawing/2014/main" id="{3E351CCF-55C0-FE9C-9168-8D7BAAFD5412}"/>
              </a:ext>
            </a:extLst>
          </p:cNvPr>
          <p:cNvSpPr txBox="1"/>
          <p:nvPr/>
        </p:nvSpPr>
        <p:spPr>
          <a:xfrm>
            <a:off x="838199" y="1903362"/>
            <a:ext cx="1013460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New Opening: Candidate Point of View</a:t>
            </a:r>
          </a:p>
        </p:txBody>
      </p:sp>
      <p:sp>
        <p:nvSpPr>
          <p:cNvPr id="3" name="Rounded Rectangular Callout 2">
            <a:extLst>
              <a:ext uri="{FF2B5EF4-FFF2-40B4-BE49-F238E27FC236}">
                <a16:creationId xmlns:a16="http://schemas.microsoft.com/office/drawing/2014/main" id="{35C419EC-85CA-E75F-71F8-02DAB1B17CC0}"/>
              </a:ext>
            </a:extLst>
          </p:cNvPr>
          <p:cNvSpPr/>
          <p:nvPr/>
        </p:nvSpPr>
        <p:spPr>
          <a:xfrm>
            <a:off x="6841067" y="3953917"/>
            <a:ext cx="4844780" cy="2575057"/>
          </a:xfrm>
          <a:prstGeom prst="wedgeRoundRectCallout">
            <a:avLst>
              <a:gd name="adj1" fmla="val -55074"/>
              <a:gd name="adj2" fmla="val 55690"/>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A9A9B38C-93ED-2A28-6DAE-9460C1176ADE}"/>
              </a:ext>
            </a:extLst>
          </p:cNvPr>
          <p:cNvSpPr txBox="1"/>
          <p:nvPr/>
        </p:nvSpPr>
        <p:spPr>
          <a:xfrm>
            <a:off x="6880688" y="4092218"/>
            <a:ext cx="4596532" cy="2400657"/>
          </a:xfrm>
          <a:prstGeom prst="rect">
            <a:avLst/>
          </a:prstGeom>
          <a:noFill/>
        </p:spPr>
        <p:txBody>
          <a:bodyPr wrap="square">
            <a:spAutoFit/>
          </a:bodyPr>
          <a:lstStyle/>
          <a:p>
            <a:pPr algn="ctr"/>
            <a:r>
              <a:rPr lang="en-US" sz="3000" b="1" i="1" dirty="0">
                <a:solidFill>
                  <a:srgbClr val="000000"/>
                </a:solidFill>
                <a:latin typeface="Century Gothic" panose="020B0502020202020204" pitchFamily="34" charset="0"/>
                <a:cs typeface="Comic Sans MS"/>
              </a:rPr>
              <a:t>…If all of these elements exist, I can be effective, because all issues are staffing and talent issues</a:t>
            </a:r>
          </a:p>
        </p:txBody>
      </p:sp>
      <p:sp>
        <p:nvSpPr>
          <p:cNvPr id="5" name="TextBox 4">
            <a:extLst>
              <a:ext uri="{FF2B5EF4-FFF2-40B4-BE49-F238E27FC236}">
                <a16:creationId xmlns:a16="http://schemas.microsoft.com/office/drawing/2014/main" id="{57E4DF68-C4B3-E92F-D4B1-B58E75A398D3}"/>
              </a:ext>
            </a:extLst>
          </p:cNvPr>
          <p:cNvSpPr txBox="1"/>
          <p:nvPr/>
        </p:nvSpPr>
        <p:spPr>
          <a:xfrm>
            <a:off x="740181" y="2774751"/>
            <a:ext cx="3442352" cy="477054"/>
          </a:xfrm>
          <a:prstGeom prst="rect">
            <a:avLst/>
          </a:prstGeom>
          <a:noFill/>
          <a:ln w="50800">
            <a:solidFill>
              <a:schemeClr val="tx1"/>
            </a:solidFill>
          </a:ln>
        </p:spPr>
        <p:txBody>
          <a:bodyPr wrap="square" rtlCol="0">
            <a:spAutoFit/>
          </a:bodyPr>
          <a:lstStyle/>
          <a:p>
            <a:pPr algn="ctr"/>
            <a:r>
              <a:rPr lang="en-US" sz="2500" b="1" dirty="0">
                <a:solidFill>
                  <a:srgbClr val="000000"/>
                </a:solidFill>
                <a:latin typeface="Century Gothic" panose="020B0502020202020204" pitchFamily="34" charset="0"/>
                <a:cs typeface="Comic Sans MS"/>
              </a:rPr>
              <a:t>Multiple Openings</a:t>
            </a:r>
          </a:p>
        </p:txBody>
      </p:sp>
      <p:sp>
        <p:nvSpPr>
          <p:cNvPr id="7" name="TextBox 6">
            <a:extLst>
              <a:ext uri="{FF2B5EF4-FFF2-40B4-BE49-F238E27FC236}">
                <a16:creationId xmlns:a16="http://schemas.microsoft.com/office/drawing/2014/main" id="{6C3222B3-EBAF-35D4-E6CA-91BD96C302E4}"/>
              </a:ext>
            </a:extLst>
          </p:cNvPr>
          <p:cNvSpPr txBox="1"/>
          <p:nvPr/>
        </p:nvSpPr>
        <p:spPr>
          <a:xfrm>
            <a:off x="4622799" y="3073354"/>
            <a:ext cx="6070599" cy="477054"/>
          </a:xfrm>
          <a:prstGeom prst="rect">
            <a:avLst/>
          </a:prstGeom>
          <a:noFill/>
          <a:ln w="50800">
            <a:solidFill>
              <a:schemeClr val="tx1"/>
            </a:solidFill>
          </a:ln>
        </p:spPr>
        <p:txBody>
          <a:bodyPr wrap="square" rtlCol="0">
            <a:spAutoFit/>
          </a:bodyPr>
          <a:lstStyle/>
          <a:p>
            <a:pPr algn="ctr"/>
            <a:r>
              <a:rPr lang="en-US" sz="2500" b="1" dirty="0">
                <a:solidFill>
                  <a:srgbClr val="000000"/>
                </a:solidFill>
                <a:latin typeface="Century Gothic" panose="020B0502020202020204" pitchFamily="34" charset="0"/>
                <a:cs typeface="Comic Sans MS"/>
              </a:rPr>
              <a:t>I work with clients who are decisive</a:t>
            </a:r>
          </a:p>
        </p:txBody>
      </p:sp>
      <p:sp>
        <p:nvSpPr>
          <p:cNvPr id="8" name="TextBox 7">
            <a:extLst>
              <a:ext uri="{FF2B5EF4-FFF2-40B4-BE49-F238E27FC236}">
                <a16:creationId xmlns:a16="http://schemas.microsoft.com/office/drawing/2014/main" id="{EEDAA2FD-F903-8D76-DC6A-3BF1A8F9B92A}"/>
              </a:ext>
            </a:extLst>
          </p:cNvPr>
          <p:cNvSpPr txBox="1"/>
          <p:nvPr/>
        </p:nvSpPr>
        <p:spPr>
          <a:xfrm>
            <a:off x="765580" y="3476863"/>
            <a:ext cx="2756553" cy="477054"/>
          </a:xfrm>
          <a:prstGeom prst="rect">
            <a:avLst/>
          </a:prstGeom>
          <a:noFill/>
          <a:ln w="50800">
            <a:solidFill>
              <a:schemeClr val="tx1"/>
            </a:solidFill>
          </a:ln>
        </p:spPr>
        <p:txBody>
          <a:bodyPr wrap="square" rtlCol="0">
            <a:spAutoFit/>
          </a:bodyPr>
          <a:lstStyle/>
          <a:p>
            <a:pPr algn="ctr"/>
            <a:r>
              <a:rPr lang="en-US" sz="2500" b="1" dirty="0">
                <a:solidFill>
                  <a:srgbClr val="000000"/>
                </a:solidFill>
                <a:latin typeface="Century Gothic" panose="020B0502020202020204" pitchFamily="34" charset="0"/>
                <a:cs typeface="Comic Sans MS"/>
              </a:rPr>
              <a:t>I deal in NOW!</a:t>
            </a:r>
          </a:p>
        </p:txBody>
      </p:sp>
      <p:sp>
        <p:nvSpPr>
          <p:cNvPr id="9" name="TextBox 8">
            <a:extLst>
              <a:ext uri="{FF2B5EF4-FFF2-40B4-BE49-F238E27FC236}">
                <a16:creationId xmlns:a16="http://schemas.microsoft.com/office/drawing/2014/main" id="{155FD6F7-3FE3-A992-9107-F4B4A458DE50}"/>
              </a:ext>
            </a:extLst>
          </p:cNvPr>
          <p:cNvSpPr txBox="1"/>
          <p:nvPr/>
        </p:nvSpPr>
        <p:spPr>
          <a:xfrm>
            <a:off x="740182" y="4160500"/>
            <a:ext cx="4464106" cy="477054"/>
          </a:xfrm>
          <a:prstGeom prst="rect">
            <a:avLst/>
          </a:prstGeom>
          <a:noFill/>
          <a:ln w="50800">
            <a:solidFill>
              <a:schemeClr val="tx1"/>
            </a:solidFill>
          </a:ln>
        </p:spPr>
        <p:txBody>
          <a:bodyPr wrap="square" rtlCol="0">
            <a:spAutoFit/>
          </a:bodyPr>
          <a:lstStyle/>
          <a:p>
            <a:pPr algn="ctr"/>
            <a:r>
              <a:rPr lang="en-US" sz="2500" b="1" dirty="0">
                <a:solidFill>
                  <a:srgbClr val="000000"/>
                </a:solidFill>
                <a:latin typeface="Century Gothic" panose="020B0502020202020204" pitchFamily="34" charset="0"/>
                <a:cs typeface="Comic Sans MS"/>
              </a:rPr>
              <a:t>I need a compelling story</a:t>
            </a:r>
          </a:p>
        </p:txBody>
      </p:sp>
      <p:sp>
        <p:nvSpPr>
          <p:cNvPr id="10" name="TextBox 9">
            <a:extLst>
              <a:ext uri="{FF2B5EF4-FFF2-40B4-BE49-F238E27FC236}">
                <a16:creationId xmlns:a16="http://schemas.microsoft.com/office/drawing/2014/main" id="{6BA823FD-8B05-EEB4-FC47-78BEB1537DAB}"/>
              </a:ext>
            </a:extLst>
          </p:cNvPr>
          <p:cNvSpPr txBox="1"/>
          <p:nvPr/>
        </p:nvSpPr>
        <p:spPr>
          <a:xfrm>
            <a:off x="714780" y="4862612"/>
            <a:ext cx="5211887" cy="477054"/>
          </a:xfrm>
          <a:prstGeom prst="rect">
            <a:avLst/>
          </a:prstGeom>
          <a:noFill/>
          <a:ln w="50800">
            <a:solidFill>
              <a:schemeClr val="tx1"/>
            </a:solidFill>
          </a:ln>
        </p:spPr>
        <p:txBody>
          <a:bodyPr wrap="square" rtlCol="0">
            <a:spAutoFit/>
          </a:bodyPr>
          <a:lstStyle/>
          <a:p>
            <a:pPr algn="ctr"/>
            <a:r>
              <a:rPr lang="en-US" sz="2500" b="1" dirty="0">
                <a:solidFill>
                  <a:srgbClr val="000000"/>
                </a:solidFill>
                <a:latin typeface="Century Gothic" panose="020B0502020202020204" pitchFamily="34" charset="0"/>
                <a:cs typeface="Comic Sans MS"/>
              </a:rPr>
              <a:t>You need to respect my value</a:t>
            </a:r>
          </a:p>
        </p:txBody>
      </p:sp>
      <p:sp>
        <p:nvSpPr>
          <p:cNvPr id="11" name="TextBox 10">
            <a:extLst>
              <a:ext uri="{FF2B5EF4-FFF2-40B4-BE49-F238E27FC236}">
                <a16:creationId xmlns:a16="http://schemas.microsoft.com/office/drawing/2014/main" id="{CA161232-EA6C-88BF-DE45-1F44EA3B52BC}"/>
              </a:ext>
            </a:extLst>
          </p:cNvPr>
          <p:cNvSpPr txBox="1"/>
          <p:nvPr/>
        </p:nvSpPr>
        <p:spPr>
          <a:xfrm>
            <a:off x="714780" y="5631101"/>
            <a:ext cx="5211887" cy="861774"/>
          </a:xfrm>
          <a:prstGeom prst="rect">
            <a:avLst/>
          </a:prstGeom>
          <a:noFill/>
          <a:ln w="50800">
            <a:solidFill>
              <a:schemeClr val="tx1"/>
            </a:solidFill>
          </a:ln>
        </p:spPr>
        <p:txBody>
          <a:bodyPr wrap="square" rtlCol="0">
            <a:spAutoFit/>
          </a:bodyPr>
          <a:lstStyle/>
          <a:p>
            <a:pPr algn="ctr"/>
            <a:r>
              <a:rPr lang="en-US" sz="2500" b="1" dirty="0">
                <a:solidFill>
                  <a:srgbClr val="000000"/>
                </a:solidFill>
                <a:latin typeface="Century Gothic" panose="020B0502020202020204" pitchFamily="34" charset="0"/>
                <a:cs typeface="Comic Sans MS"/>
              </a:rPr>
              <a:t>We have to communicate honestly and intensely</a:t>
            </a:r>
          </a:p>
        </p:txBody>
      </p:sp>
    </p:spTree>
    <p:extLst>
      <p:ext uri="{BB962C8B-B14F-4D97-AF65-F5344CB8AC3E}">
        <p14:creationId xmlns:p14="http://schemas.microsoft.com/office/powerpoint/2010/main" val="13979649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6E94C4-E1CC-BAC6-101B-644378296C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80DBED-894D-718A-6FEF-61CF05B325E5}"/>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JOB ORDER: </a:t>
            </a:r>
            <a:r>
              <a:rPr lang="en-US" b="1" i="1" dirty="0">
                <a:solidFill>
                  <a:schemeClr val="bg1"/>
                </a:solidFill>
              </a:rPr>
              <a:t>POINT OF VIEW </a:t>
            </a:r>
            <a:r>
              <a:rPr lang="en-US" b="1" dirty="0">
                <a:solidFill>
                  <a:schemeClr val="bg1"/>
                </a:solidFill>
              </a:rPr>
              <a:t>QUALIFYING</a:t>
            </a:r>
          </a:p>
        </p:txBody>
      </p:sp>
      <p:sp>
        <p:nvSpPr>
          <p:cNvPr id="4" name="TextBox 3">
            <a:extLst>
              <a:ext uri="{FF2B5EF4-FFF2-40B4-BE49-F238E27FC236}">
                <a16:creationId xmlns:a16="http://schemas.microsoft.com/office/drawing/2014/main" id="{44748566-4289-BA2A-5651-11E9FA79B7A3}"/>
              </a:ext>
            </a:extLst>
          </p:cNvPr>
          <p:cNvSpPr txBox="1"/>
          <p:nvPr/>
        </p:nvSpPr>
        <p:spPr>
          <a:xfrm>
            <a:off x="838200" y="1903362"/>
            <a:ext cx="3615268"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Traditional</a:t>
            </a:r>
          </a:p>
        </p:txBody>
      </p:sp>
      <p:sp>
        <p:nvSpPr>
          <p:cNvPr id="5" name="TextBox 4">
            <a:extLst>
              <a:ext uri="{FF2B5EF4-FFF2-40B4-BE49-F238E27FC236}">
                <a16:creationId xmlns:a16="http://schemas.microsoft.com/office/drawing/2014/main" id="{347531B8-9B57-881D-51F9-9530BAFE16C8}"/>
              </a:ext>
            </a:extLst>
          </p:cNvPr>
          <p:cNvSpPr txBox="1"/>
          <p:nvPr/>
        </p:nvSpPr>
        <p:spPr>
          <a:xfrm>
            <a:off x="4823287" y="2278629"/>
            <a:ext cx="4362072" cy="584775"/>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Specs</a:t>
            </a:r>
          </a:p>
        </p:txBody>
      </p:sp>
      <p:sp>
        <p:nvSpPr>
          <p:cNvPr id="7" name="TextBox 6">
            <a:extLst>
              <a:ext uri="{FF2B5EF4-FFF2-40B4-BE49-F238E27FC236}">
                <a16:creationId xmlns:a16="http://schemas.microsoft.com/office/drawing/2014/main" id="{0A6781DA-E987-EF58-9AD7-1AD222E799C6}"/>
              </a:ext>
            </a:extLst>
          </p:cNvPr>
          <p:cNvSpPr txBox="1"/>
          <p:nvPr/>
        </p:nvSpPr>
        <p:spPr>
          <a:xfrm>
            <a:off x="4055424" y="6054440"/>
            <a:ext cx="4411243" cy="584775"/>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Compensation</a:t>
            </a:r>
          </a:p>
        </p:txBody>
      </p:sp>
      <p:sp>
        <p:nvSpPr>
          <p:cNvPr id="8" name="TextBox 7">
            <a:extLst>
              <a:ext uri="{FF2B5EF4-FFF2-40B4-BE49-F238E27FC236}">
                <a16:creationId xmlns:a16="http://schemas.microsoft.com/office/drawing/2014/main" id="{17AB9E4A-0836-B32E-3E90-7A63880B1835}"/>
              </a:ext>
            </a:extLst>
          </p:cNvPr>
          <p:cNvSpPr txBox="1"/>
          <p:nvPr/>
        </p:nvSpPr>
        <p:spPr>
          <a:xfrm>
            <a:off x="4044353" y="3022131"/>
            <a:ext cx="4083647" cy="584775"/>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Urgency</a:t>
            </a:r>
          </a:p>
        </p:txBody>
      </p:sp>
      <p:sp>
        <p:nvSpPr>
          <p:cNvPr id="9" name="TextBox 8">
            <a:extLst>
              <a:ext uri="{FF2B5EF4-FFF2-40B4-BE49-F238E27FC236}">
                <a16:creationId xmlns:a16="http://schemas.microsoft.com/office/drawing/2014/main" id="{FAC2757D-59C2-A8B2-2EF5-17A90CF5F991}"/>
              </a:ext>
            </a:extLst>
          </p:cNvPr>
          <p:cNvSpPr txBox="1"/>
          <p:nvPr/>
        </p:nvSpPr>
        <p:spPr>
          <a:xfrm>
            <a:off x="4735908" y="3779007"/>
            <a:ext cx="4531403" cy="584775"/>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Fee </a:t>
            </a:r>
          </a:p>
        </p:txBody>
      </p:sp>
      <p:sp>
        <p:nvSpPr>
          <p:cNvPr id="10" name="TextBox 9">
            <a:extLst>
              <a:ext uri="{FF2B5EF4-FFF2-40B4-BE49-F238E27FC236}">
                <a16:creationId xmlns:a16="http://schemas.microsoft.com/office/drawing/2014/main" id="{F8AD64B7-423F-F7D1-DDD3-6F309E2026B9}"/>
              </a:ext>
            </a:extLst>
          </p:cNvPr>
          <p:cNvSpPr txBox="1"/>
          <p:nvPr/>
        </p:nvSpPr>
        <p:spPr>
          <a:xfrm>
            <a:off x="4055424" y="4566287"/>
            <a:ext cx="4411243" cy="584775"/>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Opportunity / Sizzle</a:t>
            </a:r>
          </a:p>
        </p:txBody>
      </p:sp>
      <p:sp>
        <p:nvSpPr>
          <p:cNvPr id="11" name="TextBox 10">
            <a:extLst>
              <a:ext uri="{FF2B5EF4-FFF2-40B4-BE49-F238E27FC236}">
                <a16:creationId xmlns:a16="http://schemas.microsoft.com/office/drawing/2014/main" id="{D7825F81-9394-01BB-F6E7-6F52BA3704CD}"/>
              </a:ext>
            </a:extLst>
          </p:cNvPr>
          <p:cNvSpPr txBox="1"/>
          <p:nvPr/>
        </p:nvSpPr>
        <p:spPr>
          <a:xfrm>
            <a:off x="5292505" y="5323836"/>
            <a:ext cx="4005142" cy="584775"/>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Hiring Process</a:t>
            </a:r>
          </a:p>
        </p:txBody>
      </p:sp>
      <p:pic>
        <p:nvPicPr>
          <p:cNvPr id="9218" name="Picture 2" descr="Sizzle Vector Art, Icons, and Graphics ...">
            <a:extLst>
              <a:ext uri="{FF2B5EF4-FFF2-40B4-BE49-F238E27FC236}">
                <a16:creationId xmlns:a16="http://schemas.microsoft.com/office/drawing/2014/main" id="{3625F602-523F-6866-940F-92587FCFF1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4134" y="3019277"/>
            <a:ext cx="3094019" cy="3094019"/>
          </a:xfrm>
          <a:prstGeom prst="rect">
            <a:avLst/>
          </a:prstGeom>
          <a:noFill/>
          <a:extLst>
            <a:ext uri="{909E8E84-426E-40DD-AFC4-6F175D3DCCD1}">
              <a14:hiddenFill xmlns:a14="http://schemas.microsoft.com/office/drawing/2010/main">
                <a:solidFill>
                  <a:srgbClr val="FFFFFF"/>
                </a:solidFill>
              </a14:hiddenFill>
            </a:ext>
          </a:extLst>
        </p:spPr>
      </p:pic>
      <p:pic>
        <p:nvPicPr>
          <p:cNvPr id="9220" name="Picture 4">
            <a:extLst>
              <a:ext uri="{FF2B5EF4-FFF2-40B4-BE49-F238E27FC236}">
                <a16:creationId xmlns:a16="http://schemas.microsoft.com/office/drawing/2014/main" id="{DAED9920-1C01-C81E-AD20-BD0B3D04C0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8429952" y="3481132"/>
            <a:ext cx="4610100" cy="1765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20137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18E91A-0C99-BA49-1847-69A409C9ED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BEB7D4-9357-8079-EF24-DDEC61F9F8A4}"/>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JOB ORDER: </a:t>
            </a:r>
            <a:r>
              <a:rPr lang="en-US" b="1" i="1" dirty="0">
                <a:solidFill>
                  <a:schemeClr val="bg1"/>
                </a:solidFill>
              </a:rPr>
              <a:t>POINT OF VIEW </a:t>
            </a:r>
            <a:r>
              <a:rPr lang="en-US" b="1" dirty="0">
                <a:solidFill>
                  <a:schemeClr val="bg1"/>
                </a:solidFill>
              </a:rPr>
              <a:t>QUALIFYING</a:t>
            </a:r>
          </a:p>
        </p:txBody>
      </p:sp>
      <p:sp>
        <p:nvSpPr>
          <p:cNvPr id="4" name="TextBox 3">
            <a:extLst>
              <a:ext uri="{FF2B5EF4-FFF2-40B4-BE49-F238E27FC236}">
                <a16:creationId xmlns:a16="http://schemas.microsoft.com/office/drawing/2014/main" id="{73F633B3-E112-B327-3FB7-79C586A37A5D}"/>
              </a:ext>
            </a:extLst>
          </p:cNvPr>
          <p:cNvSpPr txBox="1"/>
          <p:nvPr/>
        </p:nvSpPr>
        <p:spPr>
          <a:xfrm>
            <a:off x="838199" y="1903362"/>
            <a:ext cx="1013460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New Point of View: Mix and Match</a:t>
            </a:r>
          </a:p>
        </p:txBody>
      </p:sp>
      <p:sp>
        <p:nvSpPr>
          <p:cNvPr id="3" name="Rounded Rectangular Callout 2">
            <a:extLst>
              <a:ext uri="{FF2B5EF4-FFF2-40B4-BE49-F238E27FC236}">
                <a16:creationId xmlns:a16="http://schemas.microsoft.com/office/drawing/2014/main" id="{18D28580-99B0-D719-10E8-3E68FBBFE242}"/>
              </a:ext>
            </a:extLst>
          </p:cNvPr>
          <p:cNvSpPr/>
          <p:nvPr/>
        </p:nvSpPr>
        <p:spPr>
          <a:xfrm>
            <a:off x="1170247" y="5541091"/>
            <a:ext cx="9931627" cy="775041"/>
          </a:xfrm>
          <a:prstGeom prst="wedgeRoundRectCallout">
            <a:avLst>
              <a:gd name="adj1" fmla="val -57802"/>
              <a:gd name="adj2" fmla="val -51367"/>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1FAEFBF-F9AB-B068-5E75-CFB3ADFEB978}"/>
              </a:ext>
            </a:extLst>
          </p:cNvPr>
          <p:cNvSpPr txBox="1"/>
          <p:nvPr/>
        </p:nvSpPr>
        <p:spPr>
          <a:xfrm>
            <a:off x="997054" y="5607048"/>
            <a:ext cx="10095605" cy="553998"/>
          </a:xfrm>
          <a:prstGeom prst="rect">
            <a:avLst/>
          </a:prstGeom>
          <a:noFill/>
        </p:spPr>
        <p:txBody>
          <a:bodyPr wrap="square">
            <a:spAutoFit/>
          </a:bodyPr>
          <a:lstStyle/>
          <a:p>
            <a:pPr algn="ctr"/>
            <a:r>
              <a:rPr lang="en-US" sz="3000" b="1" i="1" dirty="0">
                <a:solidFill>
                  <a:srgbClr val="000000"/>
                </a:solidFill>
                <a:latin typeface="Century Gothic" panose="020B0502020202020204" pitchFamily="34" charset="0"/>
                <a:cs typeface="Comic Sans MS"/>
              </a:rPr>
              <a:t>“…how quickly can we respond to this candidate?”</a:t>
            </a:r>
          </a:p>
        </p:txBody>
      </p:sp>
      <p:sp>
        <p:nvSpPr>
          <p:cNvPr id="5" name="TextBox 4">
            <a:extLst>
              <a:ext uri="{FF2B5EF4-FFF2-40B4-BE49-F238E27FC236}">
                <a16:creationId xmlns:a16="http://schemas.microsoft.com/office/drawing/2014/main" id="{6E7BDC93-D29D-AC99-5C91-3897CC4C494E}"/>
              </a:ext>
            </a:extLst>
          </p:cNvPr>
          <p:cNvSpPr txBox="1"/>
          <p:nvPr/>
        </p:nvSpPr>
        <p:spPr>
          <a:xfrm>
            <a:off x="740181" y="2774751"/>
            <a:ext cx="3442352" cy="584775"/>
          </a:xfrm>
          <a:prstGeom prst="rect">
            <a:avLst/>
          </a:prstGeom>
          <a:solidFill>
            <a:schemeClr val="tx2">
              <a:lumMod val="25000"/>
              <a:lumOff val="75000"/>
            </a:schemeClr>
          </a:solid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URGENCY</a:t>
            </a:r>
          </a:p>
        </p:txBody>
      </p:sp>
      <p:sp>
        <p:nvSpPr>
          <p:cNvPr id="8" name="TextBox 7">
            <a:extLst>
              <a:ext uri="{FF2B5EF4-FFF2-40B4-BE49-F238E27FC236}">
                <a16:creationId xmlns:a16="http://schemas.microsoft.com/office/drawing/2014/main" id="{66638254-4A91-60D3-9F79-AD5EB3AFE1BD}"/>
              </a:ext>
            </a:extLst>
          </p:cNvPr>
          <p:cNvSpPr txBox="1"/>
          <p:nvPr/>
        </p:nvSpPr>
        <p:spPr>
          <a:xfrm>
            <a:off x="354117" y="4025201"/>
            <a:ext cx="2756553" cy="584775"/>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Candidate</a:t>
            </a:r>
          </a:p>
        </p:txBody>
      </p:sp>
      <p:sp>
        <p:nvSpPr>
          <p:cNvPr id="10" name="TextBox 9">
            <a:extLst>
              <a:ext uri="{FF2B5EF4-FFF2-40B4-BE49-F238E27FC236}">
                <a16:creationId xmlns:a16="http://schemas.microsoft.com/office/drawing/2014/main" id="{DF69BB6B-92F5-2758-E439-F3FB282AA680}"/>
              </a:ext>
            </a:extLst>
          </p:cNvPr>
          <p:cNvSpPr txBox="1"/>
          <p:nvPr/>
        </p:nvSpPr>
        <p:spPr>
          <a:xfrm>
            <a:off x="5414470" y="4015920"/>
            <a:ext cx="2250001" cy="584775"/>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Client</a:t>
            </a:r>
          </a:p>
        </p:txBody>
      </p:sp>
      <p:pic>
        <p:nvPicPr>
          <p:cNvPr id="13" name="Picture 12">
            <a:extLst>
              <a:ext uri="{FF2B5EF4-FFF2-40B4-BE49-F238E27FC236}">
                <a16:creationId xmlns:a16="http://schemas.microsoft.com/office/drawing/2014/main" id="{86AF5EAC-7FD4-E37F-4609-393D1C0E33BC}"/>
              </a:ext>
            </a:extLst>
          </p:cNvPr>
          <p:cNvPicPr>
            <a:picLocks noChangeAspect="1"/>
          </p:cNvPicPr>
          <p:nvPr/>
        </p:nvPicPr>
        <p:blipFill>
          <a:blip r:embed="rId2"/>
          <a:stretch>
            <a:fillRect/>
          </a:stretch>
        </p:blipFill>
        <p:spPr>
          <a:xfrm>
            <a:off x="8009469" y="2898076"/>
            <a:ext cx="3676835" cy="2254250"/>
          </a:xfrm>
          <a:prstGeom prst="rect">
            <a:avLst/>
          </a:prstGeom>
          <a:ln w="63500">
            <a:solidFill>
              <a:schemeClr val="tx1"/>
            </a:solidFill>
          </a:ln>
        </p:spPr>
      </p:pic>
      <p:pic>
        <p:nvPicPr>
          <p:cNvPr id="10244" name="Picture 4" descr="cartoon doodle plus symbol 12199219 Vector Art at Vecteezy">
            <a:extLst>
              <a:ext uri="{FF2B5EF4-FFF2-40B4-BE49-F238E27FC236}">
                <a16:creationId xmlns:a16="http://schemas.microsoft.com/office/drawing/2014/main" id="{2FAAC5A5-95AB-16C5-90CD-D946E65F7C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84008" y="3498475"/>
            <a:ext cx="1957124" cy="1837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3367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C41D65-8C4F-D988-9078-D09B074419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E13333-E13C-26D6-01CA-6D6F4EDFFFE1}"/>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JOB ORDER: </a:t>
            </a:r>
            <a:r>
              <a:rPr lang="en-US" b="1" i="1" dirty="0">
                <a:solidFill>
                  <a:schemeClr val="bg1"/>
                </a:solidFill>
              </a:rPr>
              <a:t>POINT OF VIEW </a:t>
            </a:r>
            <a:r>
              <a:rPr lang="en-US" b="1" dirty="0">
                <a:solidFill>
                  <a:schemeClr val="bg1"/>
                </a:solidFill>
              </a:rPr>
              <a:t>QUALIFYING</a:t>
            </a:r>
          </a:p>
        </p:txBody>
      </p:sp>
      <p:sp>
        <p:nvSpPr>
          <p:cNvPr id="4" name="TextBox 3">
            <a:extLst>
              <a:ext uri="{FF2B5EF4-FFF2-40B4-BE49-F238E27FC236}">
                <a16:creationId xmlns:a16="http://schemas.microsoft.com/office/drawing/2014/main" id="{BC7C15D6-30BE-4F39-AB7A-889A4143A032}"/>
              </a:ext>
            </a:extLst>
          </p:cNvPr>
          <p:cNvSpPr txBox="1"/>
          <p:nvPr/>
        </p:nvSpPr>
        <p:spPr>
          <a:xfrm>
            <a:off x="838199" y="1903362"/>
            <a:ext cx="1013460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New Point of View: Mix and Match</a:t>
            </a:r>
          </a:p>
        </p:txBody>
      </p:sp>
      <p:sp>
        <p:nvSpPr>
          <p:cNvPr id="3" name="Rounded Rectangular Callout 2">
            <a:extLst>
              <a:ext uri="{FF2B5EF4-FFF2-40B4-BE49-F238E27FC236}">
                <a16:creationId xmlns:a16="http://schemas.microsoft.com/office/drawing/2014/main" id="{232CC482-8444-D833-C0B1-5B5EA027AEAD}"/>
              </a:ext>
            </a:extLst>
          </p:cNvPr>
          <p:cNvSpPr/>
          <p:nvPr/>
        </p:nvSpPr>
        <p:spPr>
          <a:xfrm>
            <a:off x="4669466" y="2901173"/>
            <a:ext cx="3117991" cy="3591702"/>
          </a:xfrm>
          <a:prstGeom prst="wedgeRoundRectCallout">
            <a:avLst>
              <a:gd name="adj1" fmla="val -79817"/>
              <a:gd name="adj2" fmla="val 47913"/>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20A8A37E-CBC2-0F2C-A1D3-39BEF33BCC7C}"/>
              </a:ext>
            </a:extLst>
          </p:cNvPr>
          <p:cNvSpPr txBox="1"/>
          <p:nvPr/>
        </p:nvSpPr>
        <p:spPr>
          <a:xfrm>
            <a:off x="4758266" y="3102423"/>
            <a:ext cx="2940390" cy="3323987"/>
          </a:xfrm>
          <a:prstGeom prst="rect">
            <a:avLst/>
          </a:prstGeom>
          <a:noFill/>
        </p:spPr>
        <p:txBody>
          <a:bodyPr wrap="square">
            <a:spAutoFit/>
          </a:bodyPr>
          <a:lstStyle/>
          <a:p>
            <a:pPr algn="ctr"/>
            <a:r>
              <a:rPr lang="en-US" sz="3000" b="1" i="1" dirty="0">
                <a:solidFill>
                  <a:srgbClr val="000000"/>
                </a:solidFill>
                <a:latin typeface="Century Gothic" panose="020B0502020202020204" pitchFamily="34" charset="0"/>
                <a:cs typeface="Comic Sans MS"/>
              </a:rPr>
              <a:t>“…are you going to vary your compensation based on the talent of the candidate?”</a:t>
            </a:r>
          </a:p>
        </p:txBody>
      </p:sp>
      <p:sp>
        <p:nvSpPr>
          <p:cNvPr id="5" name="TextBox 4">
            <a:extLst>
              <a:ext uri="{FF2B5EF4-FFF2-40B4-BE49-F238E27FC236}">
                <a16:creationId xmlns:a16="http://schemas.microsoft.com/office/drawing/2014/main" id="{89222520-399E-978E-E21E-25F4222BE090}"/>
              </a:ext>
            </a:extLst>
          </p:cNvPr>
          <p:cNvSpPr txBox="1"/>
          <p:nvPr/>
        </p:nvSpPr>
        <p:spPr>
          <a:xfrm>
            <a:off x="829731" y="2909281"/>
            <a:ext cx="3442352" cy="584775"/>
          </a:xfrm>
          <a:prstGeom prst="rect">
            <a:avLst/>
          </a:prstGeom>
          <a:solidFill>
            <a:schemeClr val="tx2">
              <a:lumMod val="25000"/>
              <a:lumOff val="75000"/>
            </a:schemeClr>
          </a:solid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COMPENSATION</a:t>
            </a:r>
          </a:p>
        </p:txBody>
      </p:sp>
      <p:sp>
        <p:nvSpPr>
          <p:cNvPr id="8" name="TextBox 7">
            <a:extLst>
              <a:ext uri="{FF2B5EF4-FFF2-40B4-BE49-F238E27FC236}">
                <a16:creationId xmlns:a16="http://schemas.microsoft.com/office/drawing/2014/main" id="{D7BF600A-1811-638C-E67C-7DE8F3412FCF}"/>
              </a:ext>
            </a:extLst>
          </p:cNvPr>
          <p:cNvSpPr txBox="1"/>
          <p:nvPr/>
        </p:nvSpPr>
        <p:spPr>
          <a:xfrm>
            <a:off x="838199" y="4158489"/>
            <a:ext cx="2345268" cy="1569660"/>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Candidate Point of View</a:t>
            </a:r>
          </a:p>
        </p:txBody>
      </p:sp>
      <p:pic>
        <p:nvPicPr>
          <p:cNvPr id="12290" name="Picture 2" descr="MixMatch | A Custom Shoe concept by ...">
            <a:extLst>
              <a:ext uri="{FF2B5EF4-FFF2-40B4-BE49-F238E27FC236}">
                <a16:creationId xmlns:a16="http://schemas.microsoft.com/office/drawing/2014/main" id="{F3F5EAEB-893D-F9DE-CDBA-53A6C27655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6257" y="3434789"/>
            <a:ext cx="4038600" cy="2019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5406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DDF18-2CA2-B95A-DD6B-DDE3FC0802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7B7EAF-4C4B-1B23-4C32-5769164FCB3D}"/>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JOB ORDER: </a:t>
            </a:r>
            <a:r>
              <a:rPr lang="en-US" b="1" i="1" dirty="0">
                <a:solidFill>
                  <a:schemeClr val="bg1"/>
                </a:solidFill>
              </a:rPr>
              <a:t>POINT OF VIEW </a:t>
            </a:r>
            <a:r>
              <a:rPr lang="en-US" b="1" dirty="0">
                <a:solidFill>
                  <a:schemeClr val="bg1"/>
                </a:solidFill>
              </a:rPr>
              <a:t>QUALIFYING</a:t>
            </a:r>
          </a:p>
        </p:txBody>
      </p:sp>
      <p:sp>
        <p:nvSpPr>
          <p:cNvPr id="4" name="TextBox 3">
            <a:extLst>
              <a:ext uri="{FF2B5EF4-FFF2-40B4-BE49-F238E27FC236}">
                <a16:creationId xmlns:a16="http://schemas.microsoft.com/office/drawing/2014/main" id="{75BECE84-3041-DCB6-F9B5-C78C0E533A2E}"/>
              </a:ext>
            </a:extLst>
          </p:cNvPr>
          <p:cNvSpPr txBox="1"/>
          <p:nvPr/>
        </p:nvSpPr>
        <p:spPr>
          <a:xfrm>
            <a:off x="838199" y="1903362"/>
            <a:ext cx="1013460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New Point of View: Mix and Match</a:t>
            </a:r>
          </a:p>
        </p:txBody>
      </p:sp>
      <p:sp>
        <p:nvSpPr>
          <p:cNvPr id="3" name="Rounded Rectangular Callout 2">
            <a:extLst>
              <a:ext uri="{FF2B5EF4-FFF2-40B4-BE49-F238E27FC236}">
                <a16:creationId xmlns:a16="http://schemas.microsoft.com/office/drawing/2014/main" id="{3F2A6258-3B36-61AB-8E8F-339927F60577}"/>
              </a:ext>
            </a:extLst>
          </p:cNvPr>
          <p:cNvSpPr/>
          <p:nvPr/>
        </p:nvSpPr>
        <p:spPr>
          <a:xfrm>
            <a:off x="1531832" y="5096616"/>
            <a:ext cx="8747331" cy="1570675"/>
          </a:xfrm>
          <a:prstGeom prst="wedgeRoundRectCallout">
            <a:avLst>
              <a:gd name="adj1" fmla="val -57802"/>
              <a:gd name="adj2" fmla="val -51367"/>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75644A2-EE49-5274-7807-F53C9407727D}"/>
              </a:ext>
            </a:extLst>
          </p:cNvPr>
          <p:cNvSpPr txBox="1"/>
          <p:nvPr/>
        </p:nvSpPr>
        <p:spPr>
          <a:xfrm>
            <a:off x="1531832" y="5283201"/>
            <a:ext cx="8747331" cy="1246495"/>
          </a:xfrm>
          <a:prstGeom prst="rect">
            <a:avLst/>
          </a:prstGeom>
          <a:noFill/>
        </p:spPr>
        <p:txBody>
          <a:bodyPr wrap="square">
            <a:spAutoFit/>
          </a:bodyPr>
          <a:lstStyle/>
          <a:p>
            <a:pPr algn="ctr"/>
            <a:r>
              <a:rPr lang="en-US" sz="2500" b="1" i="1" dirty="0">
                <a:solidFill>
                  <a:srgbClr val="000000"/>
                </a:solidFill>
                <a:latin typeface="Century Gothic" panose="020B0502020202020204" pitchFamily="34" charset="0"/>
                <a:cs typeface="Comic Sans MS"/>
              </a:rPr>
              <a:t>“…from my point of view, here’s what’s in the market place and here’s what these candidates are used to doing. What is your expectation?”</a:t>
            </a:r>
          </a:p>
        </p:txBody>
      </p:sp>
      <p:sp>
        <p:nvSpPr>
          <p:cNvPr id="5" name="TextBox 4">
            <a:extLst>
              <a:ext uri="{FF2B5EF4-FFF2-40B4-BE49-F238E27FC236}">
                <a16:creationId xmlns:a16="http://schemas.microsoft.com/office/drawing/2014/main" id="{5972055B-AF5D-0C6C-0025-DF012B737DF6}"/>
              </a:ext>
            </a:extLst>
          </p:cNvPr>
          <p:cNvSpPr txBox="1"/>
          <p:nvPr/>
        </p:nvSpPr>
        <p:spPr>
          <a:xfrm>
            <a:off x="740181" y="2774751"/>
            <a:ext cx="3442352" cy="584775"/>
          </a:xfrm>
          <a:prstGeom prst="rect">
            <a:avLst/>
          </a:prstGeom>
          <a:solidFill>
            <a:schemeClr val="tx2">
              <a:lumMod val="25000"/>
              <a:lumOff val="75000"/>
            </a:schemeClr>
          </a:solid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SPECS</a:t>
            </a:r>
          </a:p>
        </p:txBody>
      </p:sp>
      <p:sp>
        <p:nvSpPr>
          <p:cNvPr id="8" name="TextBox 7">
            <a:extLst>
              <a:ext uri="{FF2B5EF4-FFF2-40B4-BE49-F238E27FC236}">
                <a16:creationId xmlns:a16="http://schemas.microsoft.com/office/drawing/2014/main" id="{EDE2A521-49CF-6F27-4E77-4ED724A75C50}"/>
              </a:ext>
            </a:extLst>
          </p:cNvPr>
          <p:cNvSpPr txBox="1"/>
          <p:nvPr/>
        </p:nvSpPr>
        <p:spPr>
          <a:xfrm>
            <a:off x="740181" y="4001255"/>
            <a:ext cx="2135083" cy="584775"/>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Client</a:t>
            </a:r>
          </a:p>
        </p:txBody>
      </p:sp>
      <p:sp>
        <p:nvSpPr>
          <p:cNvPr id="10" name="TextBox 9">
            <a:extLst>
              <a:ext uri="{FF2B5EF4-FFF2-40B4-BE49-F238E27FC236}">
                <a16:creationId xmlns:a16="http://schemas.microsoft.com/office/drawing/2014/main" id="{8FB48E3F-A0BC-5811-7C62-1C9914CD8B13}"/>
              </a:ext>
            </a:extLst>
          </p:cNvPr>
          <p:cNvSpPr txBox="1"/>
          <p:nvPr/>
        </p:nvSpPr>
        <p:spPr>
          <a:xfrm>
            <a:off x="4780498" y="4015920"/>
            <a:ext cx="2250001" cy="584775"/>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Recruiter</a:t>
            </a:r>
          </a:p>
        </p:txBody>
      </p:sp>
      <p:pic>
        <p:nvPicPr>
          <p:cNvPr id="9" name="Picture 8" descr="A black text with yellow circle&#10;&#10;Description automatically generated">
            <a:extLst>
              <a:ext uri="{FF2B5EF4-FFF2-40B4-BE49-F238E27FC236}">
                <a16:creationId xmlns:a16="http://schemas.microsoft.com/office/drawing/2014/main" id="{E6AAAF81-721E-426C-9312-11AAC6164A03}"/>
              </a:ext>
            </a:extLst>
          </p:cNvPr>
          <p:cNvPicPr>
            <a:picLocks noChangeAspect="1"/>
          </p:cNvPicPr>
          <p:nvPr/>
        </p:nvPicPr>
        <p:blipFill>
          <a:blip r:embed="rId2"/>
          <a:stretch>
            <a:fillRect/>
          </a:stretch>
        </p:blipFill>
        <p:spPr>
          <a:xfrm>
            <a:off x="7519099" y="2931374"/>
            <a:ext cx="4060959" cy="1909949"/>
          </a:xfrm>
          <a:prstGeom prst="rect">
            <a:avLst/>
          </a:prstGeom>
          <a:ln w="63500">
            <a:solidFill>
              <a:schemeClr val="tx1"/>
            </a:solidFill>
          </a:ln>
        </p:spPr>
      </p:pic>
      <p:pic>
        <p:nvPicPr>
          <p:cNvPr id="12" name="Picture 11" descr="A blue cross with a brush stroke&#10;&#10;Description automatically generated">
            <a:extLst>
              <a:ext uri="{FF2B5EF4-FFF2-40B4-BE49-F238E27FC236}">
                <a16:creationId xmlns:a16="http://schemas.microsoft.com/office/drawing/2014/main" id="{3FF713A2-2E0D-3EAF-C9EB-335A5BA7BF20}"/>
              </a:ext>
            </a:extLst>
          </p:cNvPr>
          <p:cNvPicPr>
            <a:picLocks noChangeAspect="1"/>
          </p:cNvPicPr>
          <p:nvPr/>
        </p:nvPicPr>
        <p:blipFill>
          <a:blip r:embed="rId3"/>
          <a:stretch>
            <a:fillRect/>
          </a:stretch>
        </p:blipFill>
        <p:spPr>
          <a:xfrm>
            <a:off x="2981932" y="3460808"/>
            <a:ext cx="1690971" cy="1534526"/>
          </a:xfrm>
          <a:prstGeom prst="rect">
            <a:avLst/>
          </a:prstGeom>
        </p:spPr>
      </p:pic>
    </p:spTree>
    <p:extLst>
      <p:ext uri="{BB962C8B-B14F-4D97-AF65-F5344CB8AC3E}">
        <p14:creationId xmlns:p14="http://schemas.microsoft.com/office/powerpoint/2010/main" val="8045174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7030F3-69F8-5273-73B8-96095B2750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752EEB-7CF1-A755-2A1A-BD4BA869EA14}"/>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JOB ORDER: </a:t>
            </a:r>
            <a:r>
              <a:rPr lang="en-US" b="1" i="1" dirty="0">
                <a:solidFill>
                  <a:schemeClr val="bg1"/>
                </a:solidFill>
              </a:rPr>
              <a:t>POINT OF VIEW </a:t>
            </a:r>
            <a:r>
              <a:rPr lang="en-US" b="1" dirty="0">
                <a:solidFill>
                  <a:schemeClr val="bg1"/>
                </a:solidFill>
              </a:rPr>
              <a:t>QUALIFYING</a:t>
            </a:r>
          </a:p>
        </p:txBody>
      </p:sp>
      <p:sp>
        <p:nvSpPr>
          <p:cNvPr id="4" name="TextBox 3">
            <a:extLst>
              <a:ext uri="{FF2B5EF4-FFF2-40B4-BE49-F238E27FC236}">
                <a16:creationId xmlns:a16="http://schemas.microsoft.com/office/drawing/2014/main" id="{0E01EC2F-B980-5436-1C9B-C69DBD72935C}"/>
              </a:ext>
            </a:extLst>
          </p:cNvPr>
          <p:cNvSpPr txBox="1"/>
          <p:nvPr/>
        </p:nvSpPr>
        <p:spPr>
          <a:xfrm>
            <a:off x="838199" y="1903362"/>
            <a:ext cx="1013460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New Point of View: Mix and Match</a:t>
            </a:r>
          </a:p>
        </p:txBody>
      </p:sp>
      <p:sp>
        <p:nvSpPr>
          <p:cNvPr id="3" name="Rounded Rectangular Callout 2">
            <a:extLst>
              <a:ext uri="{FF2B5EF4-FFF2-40B4-BE49-F238E27FC236}">
                <a16:creationId xmlns:a16="http://schemas.microsoft.com/office/drawing/2014/main" id="{227867F9-C2E3-B184-0C02-4C4BC4E812EE}"/>
              </a:ext>
            </a:extLst>
          </p:cNvPr>
          <p:cNvSpPr/>
          <p:nvPr/>
        </p:nvSpPr>
        <p:spPr>
          <a:xfrm>
            <a:off x="4470400" y="3215055"/>
            <a:ext cx="4047067" cy="3384791"/>
          </a:xfrm>
          <a:prstGeom prst="wedgeRoundRectCallout">
            <a:avLst>
              <a:gd name="adj1" fmla="val -79817"/>
              <a:gd name="adj2" fmla="val 47913"/>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B84C4863-4C08-4AF4-5E72-82F75F6A5122}"/>
              </a:ext>
            </a:extLst>
          </p:cNvPr>
          <p:cNvSpPr txBox="1"/>
          <p:nvPr/>
        </p:nvSpPr>
        <p:spPr>
          <a:xfrm>
            <a:off x="4658746" y="3322026"/>
            <a:ext cx="3810001" cy="3277820"/>
          </a:xfrm>
          <a:prstGeom prst="rect">
            <a:avLst/>
          </a:prstGeom>
          <a:noFill/>
        </p:spPr>
        <p:txBody>
          <a:bodyPr wrap="square">
            <a:spAutoFit/>
          </a:bodyPr>
          <a:lstStyle/>
          <a:p>
            <a:pPr algn="ctr"/>
            <a:r>
              <a:rPr lang="en-US" sz="2300" b="1" i="1" dirty="0">
                <a:solidFill>
                  <a:srgbClr val="000000"/>
                </a:solidFill>
                <a:latin typeface="Century Gothic" panose="020B0502020202020204" pitchFamily="34" charset="0"/>
                <a:cs typeface="Comic Sans MS"/>
              </a:rPr>
              <a:t>“…from a candidate’s point of view, how do we speed up your process in a way where you’re comfortable that you’ve done your due diligence, but my candidates are comfortable that you can make a decision?”</a:t>
            </a:r>
          </a:p>
        </p:txBody>
      </p:sp>
      <p:sp>
        <p:nvSpPr>
          <p:cNvPr id="5" name="TextBox 4">
            <a:extLst>
              <a:ext uri="{FF2B5EF4-FFF2-40B4-BE49-F238E27FC236}">
                <a16:creationId xmlns:a16="http://schemas.microsoft.com/office/drawing/2014/main" id="{48B037CF-2E81-8B17-3F04-68E16BC782FB}"/>
              </a:ext>
            </a:extLst>
          </p:cNvPr>
          <p:cNvSpPr txBox="1"/>
          <p:nvPr/>
        </p:nvSpPr>
        <p:spPr>
          <a:xfrm>
            <a:off x="829731" y="2909281"/>
            <a:ext cx="3442352" cy="584775"/>
          </a:xfrm>
          <a:prstGeom prst="rect">
            <a:avLst/>
          </a:prstGeom>
          <a:solidFill>
            <a:schemeClr val="tx2">
              <a:lumMod val="25000"/>
              <a:lumOff val="75000"/>
            </a:schemeClr>
          </a:solid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HIRING PROCESS</a:t>
            </a:r>
          </a:p>
        </p:txBody>
      </p:sp>
      <p:sp>
        <p:nvSpPr>
          <p:cNvPr id="8" name="TextBox 7">
            <a:extLst>
              <a:ext uri="{FF2B5EF4-FFF2-40B4-BE49-F238E27FC236}">
                <a16:creationId xmlns:a16="http://schemas.microsoft.com/office/drawing/2014/main" id="{8318CFE4-D701-0619-7200-A88F0478F5B8}"/>
              </a:ext>
            </a:extLst>
          </p:cNvPr>
          <p:cNvSpPr txBox="1"/>
          <p:nvPr/>
        </p:nvSpPr>
        <p:spPr>
          <a:xfrm>
            <a:off x="838199" y="4158489"/>
            <a:ext cx="2345268" cy="1569660"/>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Candidate Point of View</a:t>
            </a:r>
          </a:p>
        </p:txBody>
      </p:sp>
      <p:pic>
        <p:nvPicPr>
          <p:cNvPr id="15362" name="Picture 2" descr="Rosies Doll Clothes Patterns">
            <a:extLst>
              <a:ext uri="{FF2B5EF4-FFF2-40B4-BE49-F238E27FC236}">
                <a16:creationId xmlns:a16="http://schemas.microsoft.com/office/drawing/2014/main" id="{33B6B9DF-71F3-A0B1-1525-A6E2EBBCDF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15784" y="3061149"/>
            <a:ext cx="3048000"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0881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BE7925-0D9D-DFF1-3EE2-FD2B4AC7B4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6D4FCD-608C-88BB-4BB6-B2AF998CE075}"/>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JOB ORDER: </a:t>
            </a:r>
            <a:r>
              <a:rPr lang="en-US" b="1" i="1" dirty="0">
                <a:solidFill>
                  <a:schemeClr val="bg1"/>
                </a:solidFill>
              </a:rPr>
              <a:t>POINT OF VIEW </a:t>
            </a:r>
            <a:r>
              <a:rPr lang="en-US" b="1" dirty="0">
                <a:solidFill>
                  <a:schemeClr val="bg1"/>
                </a:solidFill>
              </a:rPr>
              <a:t>QUALIFYING</a:t>
            </a:r>
          </a:p>
        </p:txBody>
      </p:sp>
      <p:sp>
        <p:nvSpPr>
          <p:cNvPr id="4" name="TextBox 3">
            <a:extLst>
              <a:ext uri="{FF2B5EF4-FFF2-40B4-BE49-F238E27FC236}">
                <a16:creationId xmlns:a16="http://schemas.microsoft.com/office/drawing/2014/main" id="{8918B5FC-5996-7D29-3372-BD45D3BC70F9}"/>
              </a:ext>
            </a:extLst>
          </p:cNvPr>
          <p:cNvSpPr txBox="1"/>
          <p:nvPr/>
        </p:nvSpPr>
        <p:spPr>
          <a:xfrm>
            <a:off x="838199" y="1903362"/>
            <a:ext cx="1013460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New Point of View: Mix and Match</a:t>
            </a:r>
          </a:p>
        </p:txBody>
      </p:sp>
      <p:sp>
        <p:nvSpPr>
          <p:cNvPr id="3" name="Rounded Rectangular Callout 2">
            <a:extLst>
              <a:ext uri="{FF2B5EF4-FFF2-40B4-BE49-F238E27FC236}">
                <a16:creationId xmlns:a16="http://schemas.microsoft.com/office/drawing/2014/main" id="{692B7B1C-A81D-043E-CD21-0BDB3654C26B}"/>
              </a:ext>
            </a:extLst>
          </p:cNvPr>
          <p:cNvSpPr/>
          <p:nvPr/>
        </p:nvSpPr>
        <p:spPr>
          <a:xfrm>
            <a:off x="3572933" y="3768286"/>
            <a:ext cx="4944534" cy="2478026"/>
          </a:xfrm>
          <a:prstGeom prst="wedgeRoundRectCallout">
            <a:avLst>
              <a:gd name="adj1" fmla="val 1592"/>
              <a:gd name="adj2" fmla="val -77821"/>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97F0CD4E-4546-4871-F6B9-B3EA2BC47B51}"/>
              </a:ext>
            </a:extLst>
          </p:cNvPr>
          <p:cNvSpPr txBox="1"/>
          <p:nvPr/>
        </p:nvSpPr>
        <p:spPr>
          <a:xfrm>
            <a:off x="3504110" y="4158489"/>
            <a:ext cx="5082180" cy="1938992"/>
          </a:xfrm>
          <a:prstGeom prst="rect">
            <a:avLst/>
          </a:prstGeom>
          <a:noFill/>
        </p:spPr>
        <p:txBody>
          <a:bodyPr wrap="square">
            <a:spAutoFit/>
          </a:bodyPr>
          <a:lstStyle/>
          <a:p>
            <a:pPr algn="ctr"/>
            <a:r>
              <a:rPr lang="en-US" sz="3000" b="1" i="1" dirty="0">
                <a:solidFill>
                  <a:srgbClr val="000000"/>
                </a:solidFill>
                <a:latin typeface="Century Gothic" panose="020B0502020202020204" pitchFamily="34" charset="0"/>
                <a:cs typeface="Comic Sans MS"/>
              </a:rPr>
              <a:t>“…from my point of view, it is not worth it to do this for less than a premium </a:t>
            </a:r>
          </a:p>
          <a:p>
            <a:pPr algn="ctr"/>
            <a:r>
              <a:rPr lang="en-US" sz="3000" b="1" i="1" dirty="0">
                <a:solidFill>
                  <a:srgbClr val="000000"/>
                </a:solidFill>
                <a:latin typeface="Century Gothic" panose="020B0502020202020204" pitchFamily="34" charset="0"/>
                <a:cs typeface="Comic Sans MS"/>
              </a:rPr>
              <a:t>Fee”.</a:t>
            </a:r>
          </a:p>
        </p:txBody>
      </p:sp>
      <p:sp>
        <p:nvSpPr>
          <p:cNvPr id="5" name="TextBox 4">
            <a:extLst>
              <a:ext uri="{FF2B5EF4-FFF2-40B4-BE49-F238E27FC236}">
                <a16:creationId xmlns:a16="http://schemas.microsoft.com/office/drawing/2014/main" id="{542D0DE5-F5DB-3309-487B-F57CDC19DAC6}"/>
              </a:ext>
            </a:extLst>
          </p:cNvPr>
          <p:cNvSpPr txBox="1"/>
          <p:nvPr/>
        </p:nvSpPr>
        <p:spPr>
          <a:xfrm>
            <a:off x="829731" y="2909281"/>
            <a:ext cx="3442352" cy="584775"/>
          </a:xfrm>
          <a:prstGeom prst="rect">
            <a:avLst/>
          </a:prstGeom>
          <a:solidFill>
            <a:schemeClr val="tx2">
              <a:lumMod val="25000"/>
              <a:lumOff val="75000"/>
            </a:schemeClr>
          </a:solid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FEES</a:t>
            </a:r>
          </a:p>
        </p:txBody>
      </p:sp>
      <p:sp>
        <p:nvSpPr>
          <p:cNvPr id="8" name="TextBox 7">
            <a:extLst>
              <a:ext uri="{FF2B5EF4-FFF2-40B4-BE49-F238E27FC236}">
                <a16:creationId xmlns:a16="http://schemas.microsoft.com/office/drawing/2014/main" id="{692B4B0C-4E0A-E751-D547-D7CF5A9E75D8}"/>
              </a:ext>
            </a:extLst>
          </p:cNvPr>
          <p:cNvSpPr txBox="1"/>
          <p:nvPr/>
        </p:nvSpPr>
        <p:spPr>
          <a:xfrm>
            <a:off x="838199" y="4158489"/>
            <a:ext cx="2345268" cy="1569660"/>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Recruiter Point of View</a:t>
            </a:r>
          </a:p>
        </p:txBody>
      </p:sp>
      <p:pic>
        <p:nvPicPr>
          <p:cNvPr id="17410" name="Picture 2" descr="Get Mix and Match - Microsoft Store">
            <a:extLst>
              <a:ext uri="{FF2B5EF4-FFF2-40B4-BE49-F238E27FC236}">
                <a16:creationId xmlns:a16="http://schemas.microsoft.com/office/drawing/2014/main" id="{B24D7D2E-453E-DBA7-A9C9-E76E9A8196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39115" y="3038308"/>
            <a:ext cx="2540000" cy="2540000"/>
          </a:xfrm>
          <a:prstGeom prst="rect">
            <a:avLst/>
          </a:prstGeom>
          <a:noFill/>
          <a:ln w="635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07593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DCFFF-A0C2-ADA1-10B7-E33DB7AF6D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A260CC-E1B6-94DA-6A6B-43D73DA6B5B3}"/>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JOB ORDER: </a:t>
            </a:r>
            <a:r>
              <a:rPr lang="en-US" b="1" i="1" dirty="0">
                <a:solidFill>
                  <a:schemeClr val="bg1"/>
                </a:solidFill>
              </a:rPr>
              <a:t>POINT OF VIEW </a:t>
            </a:r>
            <a:r>
              <a:rPr lang="en-US" b="1" dirty="0">
                <a:solidFill>
                  <a:schemeClr val="bg1"/>
                </a:solidFill>
              </a:rPr>
              <a:t>QUALIFYING</a:t>
            </a:r>
          </a:p>
        </p:txBody>
      </p:sp>
      <p:sp>
        <p:nvSpPr>
          <p:cNvPr id="4" name="TextBox 3">
            <a:extLst>
              <a:ext uri="{FF2B5EF4-FFF2-40B4-BE49-F238E27FC236}">
                <a16:creationId xmlns:a16="http://schemas.microsoft.com/office/drawing/2014/main" id="{3819172E-86D1-1172-4B27-1271629E24E7}"/>
              </a:ext>
            </a:extLst>
          </p:cNvPr>
          <p:cNvSpPr txBox="1"/>
          <p:nvPr/>
        </p:nvSpPr>
        <p:spPr>
          <a:xfrm>
            <a:off x="838199" y="1903362"/>
            <a:ext cx="1013460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Some Suggestions</a:t>
            </a:r>
          </a:p>
        </p:txBody>
      </p:sp>
      <p:sp>
        <p:nvSpPr>
          <p:cNvPr id="8" name="TextBox 7">
            <a:extLst>
              <a:ext uri="{FF2B5EF4-FFF2-40B4-BE49-F238E27FC236}">
                <a16:creationId xmlns:a16="http://schemas.microsoft.com/office/drawing/2014/main" id="{7FF90A22-6EC7-B6EB-4EA4-B886E996305D}"/>
              </a:ext>
            </a:extLst>
          </p:cNvPr>
          <p:cNvSpPr txBox="1"/>
          <p:nvPr/>
        </p:nvSpPr>
        <p:spPr>
          <a:xfrm>
            <a:off x="1240035" y="2877098"/>
            <a:ext cx="6773970" cy="1569660"/>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Eliminate the Hiring Process, integrate with Urgency and call the entire section:</a:t>
            </a:r>
          </a:p>
        </p:txBody>
      </p:sp>
      <p:pic>
        <p:nvPicPr>
          <p:cNvPr id="18438" name="Picture 6" descr="timeline clipart png images ...">
            <a:extLst>
              <a:ext uri="{FF2B5EF4-FFF2-40B4-BE49-F238E27FC236}">
                <a16:creationId xmlns:a16="http://schemas.microsoft.com/office/drawing/2014/main" id="{8A43750C-25E7-1EC7-FCC1-3D57A04A2E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41786" y="3106477"/>
            <a:ext cx="3314700" cy="245110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A green and white sign&#10;&#10;Description automatically generated">
            <a:extLst>
              <a:ext uri="{FF2B5EF4-FFF2-40B4-BE49-F238E27FC236}">
                <a16:creationId xmlns:a16="http://schemas.microsoft.com/office/drawing/2014/main" id="{CE0A1D86-E6A7-69DF-51F8-EA4D58D017E8}"/>
              </a:ext>
            </a:extLst>
          </p:cNvPr>
          <p:cNvPicPr>
            <a:picLocks noChangeAspect="1"/>
          </p:cNvPicPr>
          <p:nvPr/>
        </p:nvPicPr>
        <p:blipFill>
          <a:blip r:embed="rId3"/>
          <a:stretch>
            <a:fillRect/>
          </a:stretch>
        </p:blipFill>
        <p:spPr>
          <a:xfrm>
            <a:off x="1508118" y="4774163"/>
            <a:ext cx="6237804" cy="1437282"/>
          </a:xfrm>
          <a:prstGeom prst="rect">
            <a:avLst/>
          </a:prstGeom>
          <a:ln w="63500">
            <a:solidFill>
              <a:srgbClr val="00B0F0"/>
            </a:solidFill>
          </a:ln>
        </p:spPr>
      </p:pic>
    </p:spTree>
    <p:extLst>
      <p:ext uri="{BB962C8B-B14F-4D97-AF65-F5344CB8AC3E}">
        <p14:creationId xmlns:p14="http://schemas.microsoft.com/office/powerpoint/2010/main" val="1210400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F55D64-5BD8-B6F4-DC45-0AEA8267FD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6EAFFF-D992-D31F-325D-406AD1085213}"/>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JOB ORDER: </a:t>
            </a:r>
            <a:r>
              <a:rPr lang="en-US" b="1" i="1" dirty="0">
                <a:solidFill>
                  <a:schemeClr val="bg1"/>
                </a:solidFill>
              </a:rPr>
              <a:t>POINT OF VIEW </a:t>
            </a:r>
            <a:r>
              <a:rPr lang="en-US" b="1" dirty="0">
                <a:solidFill>
                  <a:schemeClr val="bg1"/>
                </a:solidFill>
              </a:rPr>
              <a:t>QUALIFYING</a:t>
            </a:r>
          </a:p>
        </p:txBody>
      </p:sp>
      <p:sp>
        <p:nvSpPr>
          <p:cNvPr id="4" name="TextBox 3">
            <a:extLst>
              <a:ext uri="{FF2B5EF4-FFF2-40B4-BE49-F238E27FC236}">
                <a16:creationId xmlns:a16="http://schemas.microsoft.com/office/drawing/2014/main" id="{7443AEF3-102E-DCC9-7EFD-6834AEF573AA}"/>
              </a:ext>
            </a:extLst>
          </p:cNvPr>
          <p:cNvSpPr txBox="1"/>
          <p:nvPr/>
        </p:nvSpPr>
        <p:spPr>
          <a:xfrm>
            <a:off x="838199" y="1903362"/>
            <a:ext cx="1013460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Some Suggestions</a:t>
            </a:r>
          </a:p>
        </p:txBody>
      </p:sp>
      <p:sp>
        <p:nvSpPr>
          <p:cNvPr id="8" name="TextBox 7">
            <a:extLst>
              <a:ext uri="{FF2B5EF4-FFF2-40B4-BE49-F238E27FC236}">
                <a16:creationId xmlns:a16="http://schemas.microsoft.com/office/drawing/2014/main" id="{C8DC4DC6-1CAF-C7C8-6347-372690996FD6}"/>
              </a:ext>
            </a:extLst>
          </p:cNvPr>
          <p:cNvSpPr txBox="1"/>
          <p:nvPr/>
        </p:nvSpPr>
        <p:spPr>
          <a:xfrm>
            <a:off x="1240035" y="2877098"/>
            <a:ext cx="5482498" cy="584775"/>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Think in terms of a Story</a:t>
            </a:r>
          </a:p>
        </p:txBody>
      </p:sp>
      <p:sp>
        <p:nvSpPr>
          <p:cNvPr id="3" name="TextBox 2">
            <a:extLst>
              <a:ext uri="{FF2B5EF4-FFF2-40B4-BE49-F238E27FC236}">
                <a16:creationId xmlns:a16="http://schemas.microsoft.com/office/drawing/2014/main" id="{D227AE37-47AC-4AEF-5209-89841319B4CB}"/>
              </a:ext>
            </a:extLst>
          </p:cNvPr>
          <p:cNvSpPr txBox="1"/>
          <p:nvPr/>
        </p:nvSpPr>
        <p:spPr>
          <a:xfrm>
            <a:off x="2089275" y="3845569"/>
            <a:ext cx="3408829" cy="584775"/>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Exposition</a:t>
            </a:r>
          </a:p>
        </p:txBody>
      </p:sp>
      <p:sp>
        <p:nvSpPr>
          <p:cNvPr id="5" name="TextBox 4">
            <a:extLst>
              <a:ext uri="{FF2B5EF4-FFF2-40B4-BE49-F238E27FC236}">
                <a16:creationId xmlns:a16="http://schemas.microsoft.com/office/drawing/2014/main" id="{BD8755DC-D08D-C742-A45D-DF39BD4C0DF7}"/>
              </a:ext>
            </a:extLst>
          </p:cNvPr>
          <p:cNvSpPr txBox="1"/>
          <p:nvPr/>
        </p:nvSpPr>
        <p:spPr>
          <a:xfrm>
            <a:off x="759065" y="4702872"/>
            <a:ext cx="5963468" cy="584775"/>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Conflict/ Degree of Difficulty</a:t>
            </a:r>
          </a:p>
        </p:txBody>
      </p:sp>
      <p:sp>
        <p:nvSpPr>
          <p:cNvPr id="6" name="TextBox 5">
            <a:extLst>
              <a:ext uri="{FF2B5EF4-FFF2-40B4-BE49-F238E27FC236}">
                <a16:creationId xmlns:a16="http://schemas.microsoft.com/office/drawing/2014/main" id="{CF076831-B4C6-0E76-6A52-962DD542A8DC}"/>
              </a:ext>
            </a:extLst>
          </p:cNvPr>
          <p:cNvSpPr txBox="1"/>
          <p:nvPr/>
        </p:nvSpPr>
        <p:spPr>
          <a:xfrm>
            <a:off x="2032483" y="5671343"/>
            <a:ext cx="3416632" cy="584775"/>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Resolution</a:t>
            </a:r>
          </a:p>
        </p:txBody>
      </p:sp>
      <p:pic>
        <p:nvPicPr>
          <p:cNvPr id="20482" name="Picture 2" descr="Visual storytelling augmented with AI ...">
            <a:extLst>
              <a:ext uri="{FF2B5EF4-FFF2-40B4-BE49-F238E27FC236}">
                <a16:creationId xmlns:a16="http://schemas.microsoft.com/office/drawing/2014/main" id="{FC87B3A1-BF94-5F0B-9191-184D3E5CA5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40335" y="3308148"/>
            <a:ext cx="4292600" cy="26555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9359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JOB ORDER: </a:t>
            </a:r>
            <a:r>
              <a:rPr lang="en-US" b="1" i="1" dirty="0">
                <a:solidFill>
                  <a:schemeClr val="bg1"/>
                </a:solidFill>
              </a:rPr>
              <a:t>POINT OF VIEW </a:t>
            </a:r>
            <a:r>
              <a:rPr lang="en-US" b="1" dirty="0">
                <a:solidFill>
                  <a:schemeClr val="bg1"/>
                </a:solidFill>
              </a:rPr>
              <a:t>QUALIFYING</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199" y="2001181"/>
            <a:ext cx="7952509"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Job Orders: A Change is in the Air!</a:t>
            </a:r>
          </a:p>
        </p:txBody>
      </p:sp>
      <p:sp>
        <p:nvSpPr>
          <p:cNvPr id="5" name="TextBox 4">
            <a:extLst>
              <a:ext uri="{FF2B5EF4-FFF2-40B4-BE49-F238E27FC236}">
                <a16:creationId xmlns:a16="http://schemas.microsoft.com/office/drawing/2014/main" id="{4013B246-9A11-E8E1-9D33-B5996C4A2BDE}"/>
              </a:ext>
            </a:extLst>
          </p:cNvPr>
          <p:cNvSpPr txBox="1"/>
          <p:nvPr/>
        </p:nvSpPr>
        <p:spPr>
          <a:xfrm>
            <a:off x="838198" y="2968564"/>
            <a:ext cx="7125631" cy="584775"/>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Dictionary Definition: AN “ORDER”</a:t>
            </a:r>
          </a:p>
        </p:txBody>
      </p:sp>
      <p:sp>
        <p:nvSpPr>
          <p:cNvPr id="8" name="TextBox 7">
            <a:extLst>
              <a:ext uri="{FF2B5EF4-FFF2-40B4-BE49-F238E27FC236}">
                <a16:creationId xmlns:a16="http://schemas.microsoft.com/office/drawing/2014/main" id="{C4B21CB6-16E6-1EB9-0893-BECD846A5A2F}"/>
              </a:ext>
            </a:extLst>
          </p:cNvPr>
          <p:cNvSpPr txBox="1"/>
          <p:nvPr/>
        </p:nvSpPr>
        <p:spPr>
          <a:xfrm>
            <a:off x="838196" y="4882212"/>
            <a:ext cx="4191003" cy="584775"/>
          </a:xfrm>
          <a:prstGeom prst="rect">
            <a:avLst/>
          </a:prstGeom>
          <a:noFill/>
          <a:ln w="50800">
            <a:solidFill>
              <a:schemeClr val="tx1"/>
            </a:solidFill>
          </a:ln>
        </p:spPr>
        <p:txBody>
          <a:bodyPr wrap="square" rtlCol="0">
            <a:spAutoFit/>
          </a:bodyPr>
          <a:lstStyle/>
          <a:p>
            <a:r>
              <a:rPr lang="en-US" sz="3200" b="1" dirty="0">
                <a:solidFill>
                  <a:srgbClr val="000000"/>
                </a:solidFill>
                <a:latin typeface="Century Gothic" panose="020B0502020202020204" pitchFamily="34" charset="0"/>
                <a:cs typeface="Comic Sans MS"/>
              </a:rPr>
              <a:t>2. To issue an Order</a:t>
            </a:r>
          </a:p>
        </p:txBody>
      </p:sp>
      <p:sp>
        <p:nvSpPr>
          <p:cNvPr id="9" name="TextBox 8">
            <a:extLst>
              <a:ext uri="{FF2B5EF4-FFF2-40B4-BE49-F238E27FC236}">
                <a16:creationId xmlns:a16="http://schemas.microsoft.com/office/drawing/2014/main" id="{721D6EE4-3796-4CA3-3095-ED73EB9A9020}"/>
              </a:ext>
            </a:extLst>
          </p:cNvPr>
          <p:cNvSpPr txBox="1"/>
          <p:nvPr/>
        </p:nvSpPr>
        <p:spPr>
          <a:xfrm>
            <a:off x="838196" y="5695803"/>
            <a:ext cx="7783289" cy="584775"/>
          </a:xfrm>
          <a:prstGeom prst="rect">
            <a:avLst/>
          </a:prstGeom>
          <a:noFill/>
          <a:ln w="50800">
            <a:solidFill>
              <a:schemeClr val="tx1"/>
            </a:solidFill>
          </a:ln>
        </p:spPr>
        <p:txBody>
          <a:bodyPr wrap="square" rtlCol="0">
            <a:spAutoFit/>
          </a:bodyPr>
          <a:lstStyle/>
          <a:p>
            <a:r>
              <a:rPr lang="en-US" sz="3200" b="1" dirty="0">
                <a:solidFill>
                  <a:srgbClr val="000000"/>
                </a:solidFill>
                <a:latin typeface="Century Gothic" panose="020B0502020202020204" pitchFamily="34" charset="0"/>
                <a:cs typeface="Comic Sans MS"/>
              </a:rPr>
              <a:t>3. To request something to be supplied</a:t>
            </a:r>
          </a:p>
        </p:txBody>
      </p:sp>
      <p:sp>
        <p:nvSpPr>
          <p:cNvPr id="10" name="TextBox 9">
            <a:extLst>
              <a:ext uri="{FF2B5EF4-FFF2-40B4-BE49-F238E27FC236}">
                <a16:creationId xmlns:a16="http://schemas.microsoft.com/office/drawing/2014/main" id="{98BF62EC-D423-742E-DF35-960E1719588E}"/>
              </a:ext>
            </a:extLst>
          </p:cNvPr>
          <p:cNvSpPr txBox="1"/>
          <p:nvPr/>
        </p:nvSpPr>
        <p:spPr>
          <a:xfrm>
            <a:off x="838196" y="4039795"/>
            <a:ext cx="4842502" cy="584775"/>
          </a:xfrm>
          <a:prstGeom prst="rect">
            <a:avLst/>
          </a:prstGeom>
          <a:noFill/>
          <a:ln w="50800">
            <a:solidFill>
              <a:schemeClr val="tx1"/>
            </a:solidFill>
          </a:ln>
        </p:spPr>
        <p:txBody>
          <a:bodyPr wrap="square" rtlCol="0">
            <a:spAutoFit/>
          </a:bodyPr>
          <a:lstStyle/>
          <a:p>
            <a:r>
              <a:rPr lang="en-US" sz="3200" b="1" dirty="0">
                <a:solidFill>
                  <a:srgbClr val="000000"/>
                </a:solidFill>
                <a:latin typeface="Century Gothic" panose="020B0502020202020204" pitchFamily="34" charset="0"/>
                <a:cs typeface="Comic Sans MS"/>
              </a:rPr>
              <a:t>1. To give a command</a:t>
            </a:r>
          </a:p>
        </p:txBody>
      </p:sp>
      <p:pic>
        <p:nvPicPr>
          <p:cNvPr id="2050" name="Picture 2" descr="Advanced Offline Dictionary for Android ...">
            <a:extLst>
              <a:ext uri="{FF2B5EF4-FFF2-40B4-BE49-F238E27FC236}">
                <a16:creationId xmlns:a16="http://schemas.microsoft.com/office/drawing/2014/main" id="{D3D99D03-0B0F-D0FE-1331-BA6EB617E9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90708" y="3022660"/>
            <a:ext cx="28575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53716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69B45F-720E-4ECB-D576-468F1DDD57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BFFBAE-BF42-84F1-FDCE-DDA02F757AE4}"/>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JOB ORDER: </a:t>
            </a:r>
            <a:r>
              <a:rPr lang="en-US" b="1" i="1" dirty="0">
                <a:solidFill>
                  <a:schemeClr val="bg1"/>
                </a:solidFill>
              </a:rPr>
              <a:t>POINT OF VIEW </a:t>
            </a:r>
            <a:r>
              <a:rPr lang="en-US" b="1" dirty="0">
                <a:solidFill>
                  <a:schemeClr val="bg1"/>
                </a:solidFill>
              </a:rPr>
              <a:t>QUALIFYING</a:t>
            </a:r>
          </a:p>
        </p:txBody>
      </p:sp>
      <p:sp>
        <p:nvSpPr>
          <p:cNvPr id="4" name="TextBox 3">
            <a:extLst>
              <a:ext uri="{FF2B5EF4-FFF2-40B4-BE49-F238E27FC236}">
                <a16:creationId xmlns:a16="http://schemas.microsoft.com/office/drawing/2014/main" id="{16CE5569-8320-BA95-6A2A-5C4F2FF54FC5}"/>
              </a:ext>
            </a:extLst>
          </p:cNvPr>
          <p:cNvSpPr txBox="1"/>
          <p:nvPr/>
        </p:nvSpPr>
        <p:spPr>
          <a:xfrm>
            <a:off x="838199" y="1903362"/>
            <a:ext cx="1013460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Some Suggestions</a:t>
            </a:r>
          </a:p>
        </p:txBody>
      </p:sp>
      <p:sp>
        <p:nvSpPr>
          <p:cNvPr id="8" name="TextBox 7">
            <a:extLst>
              <a:ext uri="{FF2B5EF4-FFF2-40B4-BE49-F238E27FC236}">
                <a16:creationId xmlns:a16="http://schemas.microsoft.com/office/drawing/2014/main" id="{51D06F5A-AA5E-8D71-717F-7F6571B47106}"/>
              </a:ext>
            </a:extLst>
          </p:cNvPr>
          <p:cNvSpPr txBox="1"/>
          <p:nvPr/>
        </p:nvSpPr>
        <p:spPr>
          <a:xfrm>
            <a:off x="1488806" y="2855500"/>
            <a:ext cx="3839965" cy="1477328"/>
          </a:xfrm>
          <a:prstGeom prst="rect">
            <a:avLst/>
          </a:prstGeom>
          <a:noFill/>
          <a:ln w="50800">
            <a:solidFill>
              <a:schemeClr val="tx1"/>
            </a:solidFill>
          </a:ln>
        </p:spPr>
        <p:txBody>
          <a:bodyPr wrap="square" rtlCol="0">
            <a:spAutoFit/>
          </a:bodyPr>
          <a:lstStyle/>
          <a:p>
            <a:pPr algn="ctr"/>
            <a:r>
              <a:rPr lang="en-US" sz="4500" b="1" dirty="0">
                <a:solidFill>
                  <a:srgbClr val="000000"/>
                </a:solidFill>
                <a:latin typeface="Century Gothic" panose="020B0502020202020204" pitchFamily="34" charset="0"/>
                <a:cs typeface="Comic Sans MS"/>
              </a:rPr>
              <a:t>Opportunity Versus…</a:t>
            </a:r>
          </a:p>
        </p:txBody>
      </p:sp>
      <p:sp>
        <p:nvSpPr>
          <p:cNvPr id="3" name="TextBox 2">
            <a:extLst>
              <a:ext uri="{FF2B5EF4-FFF2-40B4-BE49-F238E27FC236}">
                <a16:creationId xmlns:a16="http://schemas.microsoft.com/office/drawing/2014/main" id="{582D7583-1BB5-DA74-0ED4-B7A3BE485880}"/>
              </a:ext>
            </a:extLst>
          </p:cNvPr>
          <p:cNvSpPr txBox="1"/>
          <p:nvPr/>
        </p:nvSpPr>
        <p:spPr>
          <a:xfrm>
            <a:off x="1488807" y="4793835"/>
            <a:ext cx="3839964" cy="1477328"/>
          </a:xfrm>
          <a:prstGeom prst="rect">
            <a:avLst/>
          </a:prstGeom>
          <a:noFill/>
          <a:ln w="50800">
            <a:solidFill>
              <a:schemeClr val="tx1"/>
            </a:solidFill>
          </a:ln>
        </p:spPr>
        <p:txBody>
          <a:bodyPr wrap="square" rtlCol="0">
            <a:spAutoFit/>
          </a:bodyPr>
          <a:lstStyle/>
          <a:p>
            <a:pPr algn="ctr"/>
            <a:r>
              <a:rPr lang="en-US" sz="4500" b="1" dirty="0">
                <a:solidFill>
                  <a:srgbClr val="000000"/>
                </a:solidFill>
                <a:latin typeface="Century Gothic" panose="020B0502020202020204" pitchFamily="34" charset="0"/>
                <a:cs typeface="Comic Sans MS"/>
              </a:rPr>
              <a:t>Job Order Versus…</a:t>
            </a:r>
          </a:p>
        </p:txBody>
      </p:sp>
      <p:pic>
        <p:nvPicPr>
          <p:cNvPr id="22534" name="Picture 6">
            <a:extLst>
              <a:ext uri="{FF2B5EF4-FFF2-40B4-BE49-F238E27FC236}">
                <a16:creationId xmlns:a16="http://schemas.microsoft.com/office/drawing/2014/main" id="{0CFFFD5C-7D4F-99E3-4B93-C4153EF257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05499" y="2762367"/>
            <a:ext cx="1860667" cy="186066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EA937CD5-49BB-DC72-1C28-03E261E11B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2897" y="4793835"/>
            <a:ext cx="1860667" cy="18606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44671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44D3AF-2372-32CD-046F-305A7AF17A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806241-90C0-4CEF-9F2B-7B138B835ECA}"/>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JOB ORDER: </a:t>
            </a:r>
            <a:r>
              <a:rPr lang="en-US" b="1" i="1" dirty="0">
                <a:solidFill>
                  <a:schemeClr val="bg1"/>
                </a:solidFill>
              </a:rPr>
              <a:t>POINT OF VIEW </a:t>
            </a:r>
            <a:r>
              <a:rPr lang="en-US" b="1" dirty="0">
                <a:solidFill>
                  <a:schemeClr val="bg1"/>
                </a:solidFill>
              </a:rPr>
              <a:t>QUALIFYING</a:t>
            </a:r>
          </a:p>
        </p:txBody>
      </p:sp>
      <p:sp>
        <p:nvSpPr>
          <p:cNvPr id="4" name="TextBox 3">
            <a:extLst>
              <a:ext uri="{FF2B5EF4-FFF2-40B4-BE49-F238E27FC236}">
                <a16:creationId xmlns:a16="http://schemas.microsoft.com/office/drawing/2014/main" id="{435E87BF-B46A-C3E8-2C28-017E3CAE8242}"/>
              </a:ext>
            </a:extLst>
          </p:cNvPr>
          <p:cNvSpPr txBox="1"/>
          <p:nvPr/>
        </p:nvSpPr>
        <p:spPr>
          <a:xfrm>
            <a:off x="838200" y="1903362"/>
            <a:ext cx="6341534"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This Job Order was</a:t>
            </a:r>
          </a:p>
        </p:txBody>
      </p:sp>
      <p:sp>
        <p:nvSpPr>
          <p:cNvPr id="8" name="TextBox 7">
            <a:extLst>
              <a:ext uri="{FF2B5EF4-FFF2-40B4-BE49-F238E27FC236}">
                <a16:creationId xmlns:a16="http://schemas.microsoft.com/office/drawing/2014/main" id="{98D568A3-1F2E-59F1-C717-AFB1BF2186C2}"/>
              </a:ext>
            </a:extLst>
          </p:cNvPr>
          <p:cNvSpPr txBox="1"/>
          <p:nvPr/>
        </p:nvSpPr>
        <p:spPr>
          <a:xfrm>
            <a:off x="838199" y="2843749"/>
            <a:ext cx="2616201" cy="784830"/>
          </a:xfrm>
          <a:prstGeom prst="rect">
            <a:avLst/>
          </a:prstGeom>
          <a:noFill/>
          <a:ln w="50800">
            <a:solidFill>
              <a:schemeClr val="tx1"/>
            </a:solidFill>
          </a:ln>
        </p:spPr>
        <p:txBody>
          <a:bodyPr wrap="square" rtlCol="0">
            <a:spAutoFit/>
          </a:bodyPr>
          <a:lstStyle/>
          <a:p>
            <a:pPr algn="ctr"/>
            <a:r>
              <a:rPr lang="en-US" sz="4500" b="1" dirty="0">
                <a:solidFill>
                  <a:srgbClr val="000000"/>
                </a:solidFill>
                <a:latin typeface="Century Gothic" panose="020B0502020202020204" pitchFamily="34" charset="0"/>
                <a:cs typeface="Comic Sans MS"/>
              </a:rPr>
              <a:t>Written,</a:t>
            </a:r>
          </a:p>
        </p:txBody>
      </p:sp>
      <p:sp>
        <p:nvSpPr>
          <p:cNvPr id="5" name="TextBox 4">
            <a:extLst>
              <a:ext uri="{FF2B5EF4-FFF2-40B4-BE49-F238E27FC236}">
                <a16:creationId xmlns:a16="http://schemas.microsoft.com/office/drawing/2014/main" id="{67D2F050-483F-D370-5669-BFB1547C7BDC}"/>
              </a:ext>
            </a:extLst>
          </p:cNvPr>
          <p:cNvSpPr txBox="1"/>
          <p:nvPr/>
        </p:nvSpPr>
        <p:spPr>
          <a:xfrm>
            <a:off x="3774807" y="2843749"/>
            <a:ext cx="2829193" cy="784830"/>
          </a:xfrm>
          <a:prstGeom prst="rect">
            <a:avLst/>
          </a:prstGeom>
          <a:noFill/>
          <a:ln w="50800">
            <a:solidFill>
              <a:schemeClr val="tx1"/>
            </a:solidFill>
          </a:ln>
        </p:spPr>
        <p:txBody>
          <a:bodyPr wrap="square" rtlCol="0">
            <a:spAutoFit/>
          </a:bodyPr>
          <a:lstStyle/>
          <a:p>
            <a:pPr algn="ctr"/>
            <a:r>
              <a:rPr lang="en-US" sz="4500" b="1" dirty="0">
                <a:solidFill>
                  <a:srgbClr val="000000"/>
                </a:solidFill>
                <a:latin typeface="Century Gothic" panose="020B0502020202020204" pitchFamily="34" charset="0"/>
                <a:cs typeface="Comic Sans MS"/>
              </a:rPr>
              <a:t>Directed,</a:t>
            </a:r>
          </a:p>
        </p:txBody>
      </p:sp>
      <p:sp>
        <p:nvSpPr>
          <p:cNvPr id="6" name="TextBox 5">
            <a:extLst>
              <a:ext uri="{FF2B5EF4-FFF2-40B4-BE49-F238E27FC236}">
                <a16:creationId xmlns:a16="http://schemas.microsoft.com/office/drawing/2014/main" id="{CF34CA27-E075-2184-4514-8281BC81A322}"/>
              </a:ext>
            </a:extLst>
          </p:cNvPr>
          <p:cNvSpPr txBox="1"/>
          <p:nvPr/>
        </p:nvSpPr>
        <p:spPr>
          <a:xfrm>
            <a:off x="1518171" y="3982130"/>
            <a:ext cx="4827327" cy="784830"/>
          </a:xfrm>
          <a:prstGeom prst="rect">
            <a:avLst/>
          </a:prstGeom>
          <a:noFill/>
          <a:ln w="50800">
            <a:solidFill>
              <a:schemeClr val="tx1"/>
            </a:solidFill>
          </a:ln>
        </p:spPr>
        <p:txBody>
          <a:bodyPr wrap="square" rtlCol="0">
            <a:spAutoFit/>
          </a:bodyPr>
          <a:lstStyle/>
          <a:p>
            <a:pPr algn="ctr"/>
            <a:r>
              <a:rPr lang="en-US" sz="4500" b="1" dirty="0">
                <a:solidFill>
                  <a:srgbClr val="000000"/>
                </a:solidFill>
                <a:latin typeface="Century Gothic" panose="020B0502020202020204" pitchFamily="34" charset="0"/>
                <a:cs typeface="Comic Sans MS"/>
              </a:rPr>
              <a:t>And </a:t>
            </a:r>
            <a:r>
              <a:rPr lang="en-US" sz="4500" b="1" i="1" dirty="0">
                <a:solidFill>
                  <a:srgbClr val="000000"/>
                </a:solidFill>
                <a:latin typeface="Century Gothic" panose="020B0502020202020204" pitchFamily="34" charset="0"/>
                <a:cs typeface="Comic Sans MS"/>
              </a:rPr>
              <a:t>FILLED</a:t>
            </a:r>
            <a:r>
              <a:rPr lang="en-US" sz="4500" b="1" dirty="0">
                <a:solidFill>
                  <a:srgbClr val="000000"/>
                </a:solidFill>
                <a:latin typeface="Century Gothic" panose="020B0502020202020204" pitchFamily="34" charset="0"/>
                <a:cs typeface="Comic Sans MS"/>
              </a:rPr>
              <a:t> By,</a:t>
            </a:r>
          </a:p>
        </p:txBody>
      </p:sp>
      <p:pic>
        <p:nvPicPr>
          <p:cNvPr id="10" name="Picture 9" descr="A close up of a logo&#10;&#10;Description automatically generated">
            <a:extLst>
              <a:ext uri="{FF2B5EF4-FFF2-40B4-BE49-F238E27FC236}">
                <a16:creationId xmlns:a16="http://schemas.microsoft.com/office/drawing/2014/main" id="{D54A5EA5-36E7-CBC3-566D-722FC32008FE}"/>
              </a:ext>
            </a:extLst>
          </p:cNvPr>
          <p:cNvPicPr>
            <a:picLocks noChangeAspect="1"/>
          </p:cNvPicPr>
          <p:nvPr/>
        </p:nvPicPr>
        <p:blipFill>
          <a:blip r:embed="rId2"/>
          <a:stretch>
            <a:fillRect/>
          </a:stretch>
        </p:blipFill>
        <p:spPr>
          <a:xfrm>
            <a:off x="448733" y="5233550"/>
            <a:ext cx="7772400" cy="1259325"/>
          </a:xfrm>
          <a:prstGeom prst="rect">
            <a:avLst/>
          </a:prstGeom>
        </p:spPr>
      </p:pic>
      <p:pic>
        <p:nvPicPr>
          <p:cNvPr id="12" name="Picture 11" descr="A black background with gold text&#10;&#10;Description automatically generated">
            <a:extLst>
              <a:ext uri="{FF2B5EF4-FFF2-40B4-BE49-F238E27FC236}">
                <a16:creationId xmlns:a16="http://schemas.microsoft.com/office/drawing/2014/main" id="{7AE25299-7EF7-8CB8-75CB-2DA9A5A51D8D}"/>
              </a:ext>
            </a:extLst>
          </p:cNvPr>
          <p:cNvPicPr>
            <a:picLocks noChangeAspect="1"/>
          </p:cNvPicPr>
          <p:nvPr/>
        </p:nvPicPr>
        <p:blipFill>
          <a:blip r:embed="rId3"/>
          <a:stretch>
            <a:fillRect/>
          </a:stretch>
        </p:blipFill>
        <p:spPr>
          <a:xfrm>
            <a:off x="7950198" y="2226527"/>
            <a:ext cx="3721026" cy="2928585"/>
          </a:xfrm>
          <a:prstGeom prst="rect">
            <a:avLst/>
          </a:prstGeom>
          <a:ln w="63500">
            <a:solidFill>
              <a:srgbClr val="00B0F0"/>
            </a:solidFill>
          </a:ln>
        </p:spPr>
      </p:pic>
    </p:spTree>
    <p:extLst>
      <p:ext uri="{BB962C8B-B14F-4D97-AF65-F5344CB8AC3E}">
        <p14:creationId xmlns:p14="http://schemas.microsoft.com/office/powerpoint/2010/main" val="803627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JOB ORDER: </a:t>
            </a:r>
            <a:r>
              <a:rPr lang="en-US" b="1" i="1" dirty="0">
                <a:solidFill>
                  <a:schemeClr val="bg1"/>
                </a:solidFill>
              </a:rPr>
              <a:t>POINT OF VIEW </a:t>
            </a:r>
            <a:r>
              <a:rPr lang="en-US" b="1" dirty="0">
                <a:solidFill>
                  <a:schemeClr val="bg1"/>
                </a:solidFill>
              </a:rPr>
              <a:t>QUALIFYING</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199" y="2001181"/>
            <a:ext cx="7952509"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“I wrote a Job Order” implies…</a:t>
            </a:r>
          </a:p>
        </p:txBody>
      </p:sp>
      <p:sp>
        <p:nvSpPr>
          <p:cNvPr id="5" name="TextBox 4">
            <a:extLst>
              <a:ext uri="{FF2B5EF4-FFF2-40B4-BE49-F238E27FC236}">
                <a16:creationId xmlns:a16="http://schemas.microsoft.com/office/drawing/2014/main" id="{4013B246-9A11-E8E1-9D33-B5996C4A2BDE}"/>
              </a:ext>
            </a:extLst>
          </p:cNvPr>
          <p:cNvSpPr txBox="1"/>
          <p:nvPr/>
        </p:nvSpPr>
        <p:spPr>
          <a:xfrm>
            <a:off x="1733794" y="3074879"/>
            <a:ext cx="3080659" cy="584775"/>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Creativity</a:t>
            </a:r>
          </a:p>
        </p:txBody>
      </p:sp>
      <p:sp>
        <p:nvSpPr>
          <p:cNvPr id="8" name="TextBox 7">
            <a:extLst>
              <a:ext uri="{FF2B5EF4-FFF2-40B4-BE49-F238E27FC236}">
                <a16:creationId xmlns:a16="http://schemas.microsoft.com/office/drawing/2014/main" id="{C4B21CB6-16E6-1EB9-0893-BECD846A5A2F}"/>
              </a:ext>
            </a:extLst>
          </p:cNvPr>
          <p:cNvSpPr txBox="1"/>
          <p:nvPr/>
        </p:nvSpPr>
        <p:spPr>
          <a:xfrm>
            <a:off x="1722724" y="5351576"/>
            <a:ext cx="3554190" cy="584775"/>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You have control</a:t>
            </a:r>
          </a:p>
        </p:txBody>
      </p:sp>
      <p:sp>
        <p:nvSpPr>
          <p:cNvPr id="9" name="TextBox 8">
            <a:extLst>
              <a:ext uri="{FF2B5EF4-FFF2-40B4-BE49-F238E27FC236}">
                <a16:creationId xmlns:a16="http://schemas.microsoft.com/office/drawing/2014/main" id="{721D6EE4-3796-4CA3-3095-ED73EB9A9020}"/>
              </a:ext>
            </a:extLst>
          </p:cNvPr>
          <p:cNvSpPr txBox="1"/>
          <p:nvPr/>
        </p:nvSpPr>
        <p:spPr>
          <a:xfrm>
            <a:off x="7376519" y="2878713"/>
            <a:ext cx="4207333" cy="584775"/>
          </a:xfrm>
          <a:prstGeom prst="rect">
            <a:avLst/>
          </a:prstGeom>
          <a:noFill/>
          <a:ln w="50800">
            <a:solidFill>
              <a:schemeClr val="tx1"/>
            </a:solidFill>
          </a:ln>
        </p:spPr>
        <p:txBody>
          <a:bodyPr wrap="square" rtlCol="0">
            <a:spAutoFit/>
          </a:bodyPr>
          <a:lstStyle/>
          <a:p>
            <a:r>
              <a:rPr lang="en-US" sz="3200" b="1" dirty="0">
                <a:solidFill>
                  <a:srgbClr val="000000"/>
                </a:solidFill>
                <a:latin typeface="Century Gothic" panose="020B0502020202020204" pitchFamily="34" charset="0"/>
                <a:cs typeface="Comic Sans MS"/>
              </a:rPr>
              <a:t>You did it by choice</a:t>
            </a:r>
          </a:p>
        </p:txBody>
      </p:sp>
      <p:sp>
        <p:nvSpPr>
          <p:cNvPr id="10" name="TextBox 9">
            <a:extLst>
              <a:ext uri="{FF2B5EF4-FFF2-40B4-BE49-F238E27FC236}">
                <a16:creationId xmlns:a16="http://schemas.microsoft.com/office/drawing/2014/main" id="{98BF62EC-D423-742E-DF35-960E1719588E}"/>
              </a:ext>
            </a:extLst>
          </p:cNvPr>
          <p:cNvSpPr txBox="1"/>
          <p:nvPr/>
        </p:nvSpPr>
        <p:spPr>
          <a:xfrm>
            <a:off x="1710418" y="4272323"/>
            <a:ext cx="3374575" cy="584775"/>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A Sense of Story</a:t>
            </a:r>
          </a:p>
        </p:txBody>
      </p:sp>
      <p:sp>
        <p:nvSpPr>
          <p:cNvPr id="3" name="TextBox 2">
            <a:extLst>
              <a:ext uri="{FF2B5EF4-FFF2-40B4-BE49-F238E27FC236}">
                <a16:creationId xmlns:a16="http://schemas.microsoft.com/office/drawing/2014/main" id="{D3694038-5E37-A6B5-F872-11963B3F4706}"/>
              </a:ext>
            </a:extLst>
          </p:cNvPr>
          <p:cNvSpPr txBox="1"/>
          <p:nvPr/>
        </p:nvSpPr>
        <p:spPr>
          <a:xfrm>
            <a:off x="5870797" y="4047649"/>
            <a:ext cx="5444004" cy="2554545"/>
          </a:xfrm>
          <a:prstGeom prst="rect">
            <a:avLst/>
          </a:prstGeom>
          <a:solidFill>
            <a:schemeClr val="tx2">
              <a:lumMod val="25000"/>
              <a:lumOff val="75000"/>
            </a:schemeClr>
          </a:solid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In reality, none of these elements is present. We are actually DATA CAPTURERS, not WRITERS of Jobs</a:t>
            </a:r>
          </a:p>
        </p:txBody>
      </p:sp>
      <p:pic>
        <p:nvPicPr>
          <p:cNvPr id="4098" name="Picture 2" descr="Green Tick Check Mark on Transparent ...">
            <a:extLst>
              <a:ext uri="{FF2B5EF4-FFF2-40B4-BE49-F238E27FC236}">
                <a16:creationId xmlns:a16="http://schemas.microsoft.com/office/drawing/2014/main" id="{E42811DA-E80E-6FA5-B713-2DB4547EB9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548" y="2847887"/>
            <a:ext cx="1113619" cy="11136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Green Tick Check Mark on Transparent ...">
            <a:extLst>
              <a:ext uri="{FF2B5EF4-FFF2-40B4-BE49-F238E27FC236}">
                <a16:creationId xmlns:a16="http://schemas.microsoft.com/office/drawing/2014/main" id="{41D8122C-06B4-89D8-368D-DCF10FB5B6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0301" y="2775125"/>
            <a:ext cx="1113619" cy="11136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Green Tick Check Mark on Transparent ...">
            <a:extLst>
              <a:ext uri="{FF2B5EF4-FFF2-40B4-BE49-F238E27FC236}">
                <a16:creationId xmlns:a16="http://schemas.microsoft.com/office/drawing/2014/main" id="{E083422A-A0C6-CFE0-6F61-82EC3DB129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549" y="3986217"/>
            <a:ext cx="1113619" cy="1113619"/>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Green Tick Check Mark on Transparent ...">
            <a:extLst>
              <a:ext uri="{FF2B5EF4-FFF2-40B4-BE49-F238E27FC236}">
                <a16:creationId xmlns:a16="http://schemas.microsoft.com/office/drawing/2014/main" id="{7AAE139D-2067-6363-D665-E32F22C026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2334" y="5324922"/>
            <a:ext cx="1113619" cy="11136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7781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JOB ORDER: </a:t>
            </a:r>
            <a:r>
              <a:rPr lang="en-US" b="1" i="1" dirty="0">
                <a:solidFill>
                  <a:schemeClr val="bg1"/>
                </a:solidFill>
              </a:rPr>
              <a:t>POINT OF VIEW </a:t>
            </a:r>
            <a:r>
              <a:rPr lang="en-US" b="1" dirty="0">
                <a:solidFill>
                  <a:schemeClr val="bg1"/>
                </a:solidFill>
              </a:rPr>
              <a:t>QUALIFYING</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200" y="2001181"/>
            <a:ext cx="5761022"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Struggling Recruiters…</a:t>
            </a:r>
          </a:p>
        </p:txBody>
      </p:sp>
      <p:sp>
        <p:nvSpPr>
          <p:cNvPr id="5" name="TextBox 4">
            <a:extLst>
              <a:ext uri="{FF2B5EF4-FFF2-40B4-BE49-F238E27FC236}">
                <a16:creationId xmlns:a16="http://schemas.microsoft.com/office/drawing/2014/main" id="{4013B246-9A11-E8E1-9D33-B5996C4A2BDE}"/>
              </a:ext>
            </a:extLst>
          </p:cNvPr>
          <p:cNvSpPr txBox="1"/>
          <p:nvPr/>
        </p:nvSpPr>
        <p:spPr>
          <a:xfrm>
            <a:off x="759523" y="2873568"/>
            <a:ext cx="3698178" cy="1569660"/>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Accept everything the client says as fact</a:t>
            </a:r>
          </a:p>
        </p:txBody>
      </p:sp>
      <p:sp>
        <p:nvSpPr>
          <p:cNvPr id="8" name="TextBox 7">
            <a:extLst>
              <a:ext uri="{FF2B5EF4-FFF2-40B4-BE49-F238E27FC236}">
                <a16:creationId xmlns:a16="http://schemas.microsoft.com/office/drawing/2014/main" id="{C4B21CB6-16E6-1EB9-0893-BECD846A5A2F}"/>
              </a:ext>
            </a:extLst>
          </p:cNvPr>
          <p:cNvSpPr txBox="1"/>
          <p:nvPr/>
        </p:nvSpPr>
        <p:spPr>
          <a:xfrm>
            <a:off x="8389995" y="2881602"/>
            <a:ext cx="3209338" cy="1569660"/>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Imply that the search will be easy</a:t>
            </a:r>
          </a:p>
        </p:txBody>
      </p:sp>
      <p:sp>
        <p:nvSpPr>
          <p:cNvPr id="9" name="TextBox 8">
            <a:extLst>
              <a:ext uri="{FF2B5EF4-FFF2-40B4-BE49-F238E27FC236}">
                <a16:creationId xmlns:a16="http://schemas.microsoft.com/office/drawing/2014/main" id="{721D6EE4-3796-4CA3-3095-ED73EB9A9020}"/>
              </a:ext>
            </a:extLst>
          </p:cNvPr>
          <p:cNvSpPr txBox="1"/>
          <p:nvPr/>
        </p:nvSpPr>
        <p:spPr>
          <a:xfrm>
            <a:off x="3718711" y="4718530"/>
            <a:ext cx="2547259" cy="1569660"/>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Job Orders are Poorly Named!</a:t>
            </a:r>
          </a:p>
        </p:txBody>
      </p:sp>
      <p:sp>
        <p:nvSpPr>
          <p:cNvPr id="10" name="TextBox 9">
            <a:extLst>
              <a:ext uri="{FF2B5EF4-FFF2-40B4-BE49-F238E27FC236}">
                <a16:creationId xmlns:a16="http://schemas.microsoft.com/office/drawing/2014/main" id="{98BF62EC-D423-742E-DF35-960E1719588E}"/>
              </a:ext>
            </a:extLst>
          </p:cNvPr>
          <p:cNvSpPr txBox="1"/>
          <p:nvPr/>
        </p:nvSpPr>
        <p:spPr>
          <a:xfrm>
            <a:off x="4646753" y="2873568"/>
            <a:ext cx="3554190" cy="1569660"/>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Are overly grateful to have the business</a:t>
            </a:r>
          </a:p>
        </p:txBody>
      </p:sp>
      <p:sp>
        <p:nvSpPr>
          <p:cNvPr id="12" name="TextBox 11">
            <a:extLst>
              <a:ext uri="{FF2B5EF4-FFF2-40B4-BE49-F238E27FC236}">
                <a16:creationId xmlns:a16="http://schemas.microsoft.com/office/drawing/2014/main" id="{609FFFFB-4BA5-C903-DC7B-2601238E523B}"/>
              </a:ext>
            </a:extLst>
          </p:cNvPr>
          <p:cNvSpPr txBox="1"/>
          <p:nvPr/>
        </p:nvSpPr>
        <p:spPr>
          <a:xfrm>
            <a:off x="6599222" y="4718530"/>
            <a:ext cx="5153359" cy="1569660"/>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They are in direct conflict with a Consultative Selling Model</a:t>
            </a:r>
          </a:p>
        </p:txBody>
      </p:sp>
      <p:pic>
        <p:nvPicPr>
          <p:cNvPr id="6148" name="Picture 4" descr="In summary Meaning - YouTube">
            <a:extLst>
              <a:ext uri="{FF2B5EF4-FFF2-40B4-BE49-F238E27FC236}">
                <a16:creationId xmlns:a16="http://schemas.microsoft.com/office/drawing/2014/main" id="{5F918836-83B1-0C3C-5081-997032D25A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303" y="4584567"/>
            <a:ext cx="3376782" cy="189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4634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JOB ORDER: </a:t>
            </a:r>
            <a:r>
              <a:rPr lang="en-US" b="1" i="1" dirty="0">
                <a:solidFill>
                  <a:schemeClr val="bg1"/>
                </a:solidFill>
              </a:rPr>
              <a:t>POINT OF VIEW </a:t>
            </a:r>
            <a:r>
              <a:rPr lang="en-US" b="1" dirty="0">
                <a:solidFill>
                  <a:schemeClr val="bg1"/>
                </a:solidFill>
              </a:rPr>
              <a:t>QUALIFYING</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200" y="1903362"/>
            <a:ext cx="5761022"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Let’s Start Over</a:t>
            </a:r>
          </a:p>
        </p:txBody>
      </p:sp>
      <p:sp>
        <p:nvSpPr>
          <p:cNvPr id="5" name="TextBox 4">
            <a:extLst>
              <a:ext uri="{FF2B5EF4-FFF2-40B4-BE49-F238E27FC236}">
                <a16:creationId xmlns:a16="http://schemas.microsoft.com/office/drawing/2014/main" id="{4013B246-9A11-E8E1-9D33-B5996C4A2BDE}"/>
              </a:ext>
            </a:extLst>
          </p:cNvPr>
          <p:cNvSpPr txBox="1"/>
          <p:nvPr/>
        </p:nvSpPr>
        <p:spPr>
          <a:xfrm>
            <a:off x="769981" y="4809245"/>
            <a:ext cx="5378995" cy="1077218"/>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Our Job Orders have only ONE Point of View…</a:t>
            </a:r>
          </a:p>
        </p:txBody>
      </p:sp>
      <p:sp>
        <p:nvSpPr>
          <p:cNvPr id="9" name="TextBox 8">
            <a:extLst>
              <a:ext uri="{FF2B5EF4-FFF2-40B4-BE49-F238E27FC236}">
                <a16:creationId xmlns:a16="http://schemas.microsoft.com/office/drawing/2014/main" id="{721D6EE4-3796-4CA3-3095-ED73EB9A9020}"/>
              </a:ext>
            </a:extLst>
          </p:cNvPr>
          <p:cNvSpPr txBox="1"/>
          <p:nvPr/>
        </p:nvSpPr>
        <p:spPr>
          <a:xfrm>
            <a:off x="8336214" y="4980202"/>
            <a:ext cx="2547259" cy="1077218"/>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…The Clients!</a:t>
            </a:r>
          </a:p>
        </p:txBody>
      </p:sp>
      <p:sp>
        <p:nvSpPr>
          <p:cNvPr id="10" name="TextBox 9">
            <a:extLst>
              <a:ext uri="{FF2B5EF4-FFF2-40B4-BE49-F238E27FC236}">
                <a16:creationId xmlns:a16="http://schemas.microsoft.com/office/drawing/2014/main" id="{98BF62EC-D423-742E-DF35-960E1719588E}"/>
              </a:ext>
            </a:extLst>
          </p:cNvPr>
          <p:cNvSpPr txBox="1"/>
          <p:nvPr/>
        </p:nvSpPr>
        <p:spPr>
          <a:xfrm>
            <a:off x="4532305" y="2875504"/>
            <a:ext cx="3554190" cy="1569660"/>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Every story is told from someone’s POINT OF VIEW</a:t>
            </a:r>
          </a:p>
        </p:txBody>
      </p:sp>
      <p:sp>
        <p:nvSpPr>
          <p:cNvPr id="12" name="TextBox 11">
            <a:extLst>
              <a:ext uri="{FF2B5EF4-FFF2-40B4-BE49-F238E27FC236}">
                <a16:creationId xmlns:a16="http://schemas.microsoft.com/office/drawing/2014/main" id="{609FFFFB-4BA5-C903-DC7B-2601238E523B}"/>
              </a:ext>
            </a:extLst>
          </p:cNvPr>
          <p:cNvSpPr txBox="1"/>
          <p:nvPr/>
        </p:nvSpPr>
        <p:spPr>
          <a:xfrm>
            <a:off x="769982" y="6040704"/>
            <a:ext cx="7316514" cy="584775"/>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But, it doesn’t have to be that way.</a:t>
            </a:r>
          </a:p>
        </p:txBody>
      </p:sp>
      <p:sp>
        <p:nvSpPr>
          <p:cNvPr id="3" name="Right Arrow 2">
            <a:extLst>
              <a:ext uri="{FF2B5EF4-FFF2-40B4-BE49-F238E27FC236}">
                <a16:creationId xmlns:a16="http://schemas.microsoft.com/office/drawing/2014/main" id="{6AB2ACCA-4FFC-4901-E95A-668140E2BA0C}"/>
              </a:ext>
            </a:extLst>
          </p:cNvPr>
          <p:cNvSpPr/>
          <p:nvPr/>
        </p:nvSpPr>
        <p:spPr>
          <a:xfrm>
            <a:off x="6599222" y="5012871"/>
            <a:ext cx="1487273" cy="617109"/>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194" name="Picture 2" descr="The Godfather' – 50 years on: A ...">
            <a:extLst>
              <a:ext uri="{FF2B5EF4-FFF2-40B4-BE49-F238E27FC236}">
                <a16:creationId xmlns:a16="http://schemas.microsoft.com/office/drawing/2014/main" id="{2D08C13F-ACE2-F838-EFD6-B9DABF587A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005" y="2718885"/>
            <a:ext cx="3284300" cy="1911298"/>
          </a:xfrm>
          <a:prstGeom prst="rect">
            <a:avLst/>
          </a:prstGeom>
          <a:noFill/>
          <a:ln w="63500">
            <a:solidFill>
              <a:srgbClr val="00B0F0"/>
            </a:solidFill>
          </a:ln>
          <a:extLst>
            <a:ext uri="{909E8E84-426E-40DD-AFC4-6F175D3DCCD1}">
              <a14:hiddenFill xmlns:a14="http://schemas.microsoft.com/office/drawing/2010/main">
                <a:solidFill>
                  <a:srgbClr val="FFFFFF"/>
                </a:solidFill>
              </a14:hiddenFill>
            </a:ext>
          </a:extLst>
        </p:spPr>
      </p:pic>
      <p:pic>
        <p:nvPicPr>
          <p:cNvPr id="1026" name="Picture 2" descr="The Wizard of Oz is a grotesque ...">
            <a:extLst>
              <a:ext uri="{FF2B5EF4-FFF2-40B4-BE49-F238E27FC236}">
                <a16:creationId xmlns:a16="http://schemas.microsoft.com/office/drawing/2014/main" id="{22000043-F3BB-5D01-0237-840CD6E14C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63495" y="1831515"/>
            <a:ext cx="2857500" cy="2857500"/>
          </a:xfrm>
          <a:prstGeom prst="rect">
            <a:avLst/>
          </a:prstGeom>
          <a:noFill/>
          <a:ln w="63500">
            <a:solidFill>
              <a:srgbClr val="00B0F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3122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E74769-13A5-7924-8F20-860005DEF5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9A6C74-B5AF-E56E-C926-00B1CFEE9203}"/>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JOB ORDER: </a:t>
            </a:r>
            <a:r>
              <a:rPr lang="en-US" b="1" i="1" dirty="0">
                <a:solidFill>
                  <a:schemeClr val="bg1"/>
                </a:solidFill>
              </a:rPr>
              <a:t>POINT OF VIEW </a:t>
            </a:r>
            <a:r>
              <a:rPr lang="en-US" b="1" dirty="0">
                <a:solidFill>
                  <a:schemeClr val="bg1"/>
                </a:solidFill>
              </a:rPr>
              <a:t>QUALIFYING</a:t>
            </a:r>
          </a:p>
        </p:txBody>
      </p:sp>
      <p:sp>
        <p:nvSpPr>
          <p:cNvPr id="4" name="TextBox 3">
            <a:extLst>
              <a:ext uri="{FF2B5EF4-FFF2-40B4-BE49-F238E27FC236}">
                <a16:creationId xmlns:a16="http://schemas.microsoft.com/office/drawing/2014/main" id="{10076367-0F03-E9D2-3D6C-CC6EE7397815}"/>
              </a:ext>
            </a:extLst>
          </p:cNvPr>
          <p:cNvSpPr txBox="1"/>
          <p:nvPr/>
        </p:nvSpPr>
        <p:spPr>
          <a:xfrm>
            <a:off x="838200" y="1903362"/>
            <a:ext cx="5761022"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Let’s Start Over</a:t>
            </a:r>
          </a:p>
        </p:txBody>
      </p:sp>
      <p:sp>
        <p:nvSpPr>
          <p:cNvPr id="5" name="TextBox 4">
            <a:extLst>
              <a:ext uri="{FF2B5EF4-FFF2-40B4-BE49-F238E27FC236}">
                <a16:creationId xmlns:a16="http://schemas.microsoft.com/office/drawing/2014/main" id="{402DCB0C-C0FE-4C67-C65E-ADA91CA7A8A1}"/>
              </a:ext>
            </a:extLst>
          </p:cNvPr>
          <p:cNvSpPr txBox="1"/>
          <p:nvPr/>
        </p:nvSpPr>
        <p:spPr>
          <a:xfrm>
            <a:off x="973180" y="4278533"/>
            <a:ext cx="5378995" cy="584775"/>
          </a:xfrm>
          <a:prstGeom prst="rect">
            <a:avLst/>
          </a:prstGeom>
          <a:solidFill>
            <a:schemeClr val="tx2">
              <a:lumMod val="25000"/>
              <a:lumOff val="75000"/>
            </a:schemeClr>
          </a:solid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THE RECRUITER</a:t>
            </a:r>
          </a:p>
        </p:txBody>
      </p:sp>
      <p:sp>
        <p:nvSpPr>
          <p:cNvPr id="9" name="TextBox 8">
            <a:extLst>
              <a:ext uri="{FF2B5EF4-FFF2-40B4-BE49-F238E27FC236}">
                <a16:creationId xmlns:a16="http://schemas.microsoft.com/office/drawing/2014/main" id="{15AC0767-28CF-3956-7E4D-1623BC24EC1F}"/>
              </a:ext>
            </a:extLst>
          </p:cNvPr>
          <p:cNvSpPr txBox="1"/>
          <p:nvPr/>
        </p:nvSpPr>
        <p:spPr>
          <a:xfrm>
            <a:off x="2445081" y="5908100"/>
            <a:ext cx="2547259" cy="584775"/>
          </a:xfrm>
          <a:prstGeom prst="rect">
            <a:avLst/>
          </a:prstGeom>
          <a:solidFill>
            <a:schemeClr val="tx2">
              <a:lumMod val="25000"/>
              <a:lumOff val="75000"/>
            </a:schemeClr>
          </a:solid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THE CLIENT</a:t>
            </a:r>
          </a:p>
        </p:txBody>
      </p:sp>
      <p:sp>
        <p:nvSpPr>
          <p:cNvPr id="10" name="TextBox 9">
            <a:extLst>
              <a:ext uri="{FF2B5EF4-FFF2-40B4-BE49-F238E27FC236}">
                <a16:creationId xmlns:a16="http://schemas.microsoft.com/office/drawing/2014/main" id="{3750B82A-0EA5-F74D-4C78-92F0F3EA65AB}"/>
              </a:ext>
            </a:extLst>
          </p:cNvPr>
          <p:cNvSpPr txBox="1"/>
          <p:nvPr/>
        </p:nvSpPr>
        <p:spPr>
          <a:xfrm>
            <a:off x="982132" y="2875504"/>
            <a:ext cx="10371667" cy="1077218"/>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Jobs are best written from one, or a combination of, the following Points of View:</a:t>
            </a:r>
          </a:p>
        </p:txBody>
      </p:sp>
      <p:sp>
        <p:nvSpPr>
          <p:cNvPr id="12" name="TextBox 11">
            <a:extLst>
              <a:ext uri="{FF2B5EF4-FFF2-40B4-BE49-F238E27FC236}">
                <a16:creationId xmlns:a16="http://schemas.microsoft.com/office/drawing/2014/main" id="{3718AB88-8F35-3E09-FB46-472274700AF0}"/>
              </a:ext>
            </a:extLst>
          </p:cNvPr>
          <p:cNvSpPr txBox="1"/>
          <p:nvPr/>
        </p:nvSpPr>
        <p:spPr>
          <a:xfrm>
            <a:off x="1753200" y="5096787"/>
            <a:ext cx="3818951" cy="584775"/>
          </a:xfrm>
          <a:prstGeom prst="rect">
            <a:avLst/>
          </a:prstGeom>
          <a:solidFill>
            <a:schemeClr val="tx2">
              <a:lumMod val="25000"/>
              <a:lumOff val="75000"/>
            </a:schemeClr>
          </a:solid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THE CANDIDATE</a:t>
            </a:r>
          </a:p>
        </p:txBody>
      </p:sp>
      <p:pic>
        <p:nvPicPr>
          <p:cNvPr id="3074" name="Picture 2" descr="Illustrations &amp; Drawings ...">
            <a:extLst>
              <a:ext uri="{FF2B5EF4-FFF2-40B4-BE49-F238E27FC236}">
                <a16:creationId xmlns:a16="http://schemas.microsoft.com/office/drawing/2014/main" id="{95BC4DE0-6B25-0BF6-997F-7C9B7C14FC7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01467" y="4250435"/>
            <a:ext cx="3556000" cy="2286000"/>
          </a:xfrm>
          <a:prstGeom prst="rect">
            <a:avLst/>
          </a:prstGeom>
          <a:noFill/>
          <a:ln w="63500">
            <a:solidFill>
              <a:srgbClr val="00B0F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0907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A3AEC-004A-FD67-BE11-49689B7875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3D4DB0-2EB4-F2E3-51B8-C82D19A8CA02}"/>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JOB ORDER: </a:t>
            </a:r>
            <a:r>
              <a:rPr lang="en-US" b="1" i="1" dirty="0">
                <a:solidFill>
                  <a:schemeClr val="bg1"/>
                </a:solidFill>
              </a:rPr>
              <a:t>POINT OF VIEW </a:t>
            </a:r>
            <a:r>
              <a:rPr lang="en-US" b="1" dirty="0">
                <a:solidFill>
                  <a:schemeClr val="bg1"/>
                </a:solidFill>
              </a:rPr>
              <a:t>QUALIFYING</a:t>
            </a:r>
          </a:p>
        </p:txBody>
      </p:sp>
      <p:sp>
        <p:nvSpPr>
          <p:cNvPr id="4" name="TextBox 3">
            <a:extLst>
              <a:ext uri="{FF2B5EF4-FFF2-40B4-BE49-F238E27FC236}">
                <a16:creationId xmlns:a16="http://schemas.microsoft.com/office/drawing/2014/main" id="{F86DF15E-5414-6810-6D6C-4AEC0A6ED83D}"/>
              </a:ext>
            </a:extLst>
          </p:cNvPr>
          <p:cNvSpPr txBox="1"/>
          <p:nvPr/>
        </p:nvSpPr>
        <p:spPr>
          <a:xfrm>
            <a:off x="838199" y="1903362"/>
            <a:ext cx="9254067"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Traditional Opening: Client Point of View</a:t>
            </a:r>
          </a:p>
        </p:txBody>
      </p:sp>
      <p:sp>
        <p:nvSpPr>
          <p:cNvPr id="3" name="Rounded Rectangular Callout 2">
            <a:extLst>
              <a:ext uri="{FF2B5EF4-FFF2-40B4-BE49-F238E27FC236}">
                <a16:creationId xmlns:a16="http://schemas.microsoft.com/office/drawing/2014/main" id="{CF4B2C9F-B237-2E82-586F-689CDD6B4085}"/>
              </a:ext>
            </a:extLst>
          </p:cNvPr>
          <p:cNvSpPr/>
          <p:nvPr/>
        </p:nvSpPr>
        <p:spPr>
          <a:xfrm>
            <a:off x="558800" y="2829134"/>
            <a:ext cx="11396133" cy="3295609"/>
          </a:xfrm>
          <a:prstGeom prst="wedgeRoundRectCallout">
            <a:avLst>
              <a:gd name="adj1" fmla="val 672"/>
              <a:gd name="adj2" fmla="val 57052"/>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0EBD0EBE-5584-5C34-F327-AACEA0279DC9}"/>
              </a:ext>
            </a:extLst>
          </p:cNvPr>
          <p:cNvSpPr txBox="1"/>
          <p:nvPr/>
        </p:nvSpPr>
        <p:spPr>
          <a:xfrm>
            <a:off x="869949" y="2953444"/>
            <a:ext cx="10773834" cy="3046988"/>
          </a:xfrm>
          <a:prstGeom prst="rect">
            <a:avLst/>
          </a:prstGeom>
          <a:noFill/>
        </p:spPr>
        <p:txBody>
          <a:bodyPr wrap="square">
            <a:spAutoFit/>
          </a:bodyPr>
          <a:lstStyle/>
          <a:p>
            <a:pPr algn="ctr"/>
            <a:r>
              <a:rPr lang="en-US" sz="3200" b="1" i="1" dirty="0">
                <a:solidFill>
                  <a:srgbClr val="000000"/>
                </a:solidFill>
                <a:latin typeface="Century Gothic" panose="020B0502020202020204" pitchFamily="34" charset="0"/>
                <a:cs typeface="Comic Sans MS"/>
              </a:rPr>
              <a:t>“I’m sure I could fill this for you. We have a lot of experience in that market and a proven track record of providing excellent candidates. If you could spend some time with me detailing the kind of background you would want the successful candidate to have, I’ll be happy to work on it for you”.</a:t>
            </a:r>
          </a:p>
        </p:txBody>
      </p:sp>
    </p:spTree>
    <p:extLst>
      <p:ext uri="{BB962C8B-B14F-4D97-AF65-F5344CB8AC3E}">
        <p14:creationId xmlns:p14="http://schemas.microsoft.com/office/powerpoint/2010/main" val="1301442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A4C7D7-3203-17C2-B4FC-D5266A8FA8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452F18-28AE-CC91-9EFA-56F1A7E0319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JOB ORDER: </a:t>
            </a:r>
            <a:r>
              <a:rPr lang="en-US" b="1" i="1" dirty="0">
                <a:solidFill>
                  <a:schemeClr val="bg1"/>
                </a:solidFill>
              </a:rPr>
              <a:t>POINT OF VIEW </a:t>
            </a:r>
            <a:r>
              <a:rPr lang="en-US" b="1" dirty="0">
                <a:solidFill>
                  <a:schemeClr val="bg1"/>
                </a:solidFill>
              </a:rPr>
              <a:t>QUALIFYING</a:t>
            </a:r>
          </a:p>
        </p:txBody>
      </p:sp>
      <p:sp>
        <p:nvSpPr>
          <p:cNvPr id="4" name="TextBox 3">
            <a:extLst>
              <a:ext uri="{FF2B5EF4-FFF2-40B4-BE49-F238E27FC236}">
                <a16:creationId xmlns:a16="http://schemas.microsoft.com/office/drawing/2014/main" id="{42801D5C-78DD-A7D5-1FED-4CD2EDD52B7F}"/>
              </a:ext>
            </a:extLst>
          </p:cNvPr>
          <p:cNvSpPr txBox="1"/>
          <p:nvPr/>
        </p:nvSpPr>
        <p:spPr>
          <a:xfrm>
            <a:off x="838199" y="1903362"/>
            <a:ext cx="1013460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New Opening: Candidate Point of View</a:t>
            </a:r>
          </a:p>
        </p:txBody>
      </p:sp>
      <p:sp>
        <p:nvSpPr>
          <p:cNvPr id="3" name="Rounded Rectangular Callout 2">
            <a:extLst>
              <a:ext uri="{FF2B5EF4-FFF2-40B4-BE49-F238E27FC236}">
                <a16:creationId xmlns:a16="http://schemas.microsoft.com/office/drawing/2014/main" id="{68AED7ED-E5B5-0A2A-1B90-A62F6158B80C}"/>
              </a:ext>
            </a:extLst>
          </p:cNvPr>
          <p:cNvSpPr/>
          <p:nvPr/>
        </p:nvSpPr>
        <p:spPr>
          <a:xfrm>
            <a:off x="626534" y="2762366"/>
            <a:ext cx="4521200" cy="3892433"/>
          </a:xfrm>
          <a:prstGeom prst="wedgeRoundRectCallout">
            <a:avLst>
              <a:gd name="adj1" fmla="val 65841"/>
              <a:gd name="adj2" fmla="val 50697"/>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7B377FDA-FD81-08E6-E30D-1A2B9DE22546}"/>
              </a:ext>
            </a:extLst>
          </p:cNvPr>
          <p:cNvSpPr txBox="1"/>
          <p:nvPr/>
        </p:nvSpPr>
        <p:spPr>
          <a:xfrm>
            <a:off x="838199" y="2953445"/>
            <a:ext cx="3966107" cy="3539430"/>
          </a:xfrm>
          <a:prstGeom prst="rect">
            <a:avLst/>
          </a:prstGeom>
          <a:noFill/>
        </p:spPr>
        <p:txBody>
          <a:bodyPr wrap="square">
            <a:spAutoFit/>
          </a:bodyPr>
          <a:lstStyle/>
          <a:p>
            <a:pPr algn="ctr"/>
            <a:r>
              <a:rPr lang="en-US" sz="2800" b="1" i="1" dirty="0">
                <a:solidFill>
                  <a:srgbClr val="000000"/>
                </a:solidFill>
                <a:latin typeface="Century Gothic" panose="020B0502020202020204" pitchFamily="34" charset="0"/>
                <a:cs typeface="Comic Sans MS"/>
              </a:rPr>
              <a:t>Let me give you an inside view of what makes finding a top level candidate for you, difficult. The easy part is getting your competitors best TITLE on the phone…</a:t>
            </a:r>
          </a:p>
        </p:txBody>
      </p:sp>
      <p:sp>
        <p:nvSpPr>
          <p:cNvPr id="5" name="TextBox 4">
            <a:extLst>
              <a:ext uri="{FF2B5EF4-FFF2-40B4-BE49-F238E27FC236}">
                <a16:creationId xmlns:a16="http://schemas.microsoft.com/office/drawing/2014/main" id="{253980E4-83F8-7D12-1779-8C342B9A0523}"/>
              </a:ext>
            </a:extLst>
          </p:cNvPr>
          <p:cNvSpPr txBox="1"/>
          <p:nvPr/>
        </p:nvSpPr>
        <p:spPr>
          <a:xfrm>
            <a:off x="8525936" y="4014457"/>
            <a:ext cx="3039530" cy="2492990"/>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Then the</a:t>
            </a:r>
            <a:endParaRPr lang="en-US" sz="6000" b="1" dirty="0">
              <a:solidFill>
                <a:srgbClr val="00B0F0"/>
              </a:solidFill>
              <a:latin typeface="Century Gothic" panose="020B0502020202020204" pitchFamily="34" charset="0"/>
              <a:cs typeface="Comic Sans MS"/>
            </a:endParaRPr>
          </a:p>
          <a:p>
            <a:pPr algn="ctr"/>
            <a:r>
              <a:rPr lang="en-US" sz="6000" b="1" dirty="0">
                <a:solidFill>
                  <a:srgbClr val="00B0F0"/>
                </a:solidFill>
                <a:latin typeface="Century Gothic" panose="020B0502020202020204" pitchFamily="34" charset="0"/>
                <a:cs typeface="Comic Sans MS"/>
              </a:rPr>
              <a:t>FUN</a:t>
            </a:r>
          </a:p>
          <a:p>
            <a:pPr algn="ctr"/>
            <a:r>
              <a:rPr lang="en-US" sz="3200" b="1" dirty="0">
                <a:solidFill>
                  <a:srgbClr val="000000"/>
                </a:solidFill>
                <a:latin typeface="Century Gothic" panose="020B0502020202020204" pitchFamily="34" charset="0"/>
                <a:cs typeface="Comic Sans MS"/>
              </a:rPr>
              <a:t>starts, because…</a:t>
            </a:r>
          </a:p>
        </p:txBody>
      </p:sp>
      <p:pic>
        <p:nvPicPr>
          <p:cNvPr id="5122" name="Picture 2" descr="who we feed | nursery schools | Educaterers">
            <a:extLst>
              <a:ext uri="{FF2B5EF4-FFF2-40B4-BE49-F238E27FC236}">
                <a16:creationId xmlns:a16="http://schemas.microsoft.com/office/drawing/2014/main" id="{FE2DE55D-9DC5-3F3C-5F82-C9EE673D84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98068" y="2803358"/>
            <a:ext cx="2692400" cy="3009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5719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2E984-DCE6-C70A-42A4-2E4570ED29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FD2AE7-B498-31E5-20F9-0907084EE682}"/>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JOB ORDER: </a:t>
            </a:r>
            <a:r>
              <a:rPr lang="en-US" b="1" i="1" dirty="0">
                <a:solidFill>
                  <a:schemeClr val="bg1"/>
                </a:solidFill>
              </a:rPr>
              <a:t>POINT OF VIEW </a:t>
            </a:r>
            <a:r>
              <a:rPr lang="en-US" b="1" dirty="0">
                <a:solidFill>
                  <a:schemeClr val="bg1"/>
                </a:solidFill>
              </a:rPr>
              <a:t>QUALIFYING</a:t>
            </a:r>
          </a:p>
        </p:txBody>
      </p:sp>
      <p:sp>
        <p:nvSpPr>
          <p:cNvPr id="4" name="TextBox 3">
            <a:extLst>
              <a:ext uri="{FF2B5EF4-FFF2-40B4-BE49-F238E27FC236}">
                <a16:creationId xmlns:a16="http://schemas.microsoft.com/office/drawing/2014/main" id="{36EBA496-8292-A030-343E-EAC391FACEE5}"/>
              </a:ext>
            </a:extLst>
          </p:cNvPr>
          <p:cNvSpPr txBox="1"/>
          <p:nvPr/>
        </p:nvSpPr>
        <p:spPr>
          <a:xfrm>
            <a:off x="838199" y="1903362"/>
            <a:ext cx="1013460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New Opening: Candidate Point of View</a:t>
            </a:r>
          </a:p>
        </p:txBody>
      </p:sp>
      <p:sp>
        <p:nvSpPr>
          <p:cNvPr id="3" name="Rounded Rectangular Callout 2">
            <a:extLst>
              <a:ext uri="{FF2B5EF4-FFF2-40B4-BE49-F238E27FC236}">
                <a16:creationId xmlns:a16="http://schemas.microsoft.com/office/drawing/2014/main" id="{C063B3AD-3778-880C-9F3B-6C050B4ACDF8}"/>
              </a:ext>
            </a:extLst>
          </p:cNvPr>
          <p:cNvSpPr/>
          <p:nvPr/>
        </p:nvSpPr>
        <p:spPr>
          <a:xfrm>
            <a:off x="7095067" y="4004755"/>
            <a:ext cx="4590780" cy="2524219"/>
          </a:xfrm>
          <a:prstGeom prst="wedgeRoundRectCallout">
            <a:avLst>
              <a:gd name="adj1" fmla="val -55074"/>
              <a:gd name="adj2" fmla="val 55690"/>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AF881B3B-C93B-60A5-1E1E-FA1E2D00C341}"/>
              </a:ext>
            </a:extLst>
          </p:cNvPr>
          <p:cNvSpPr txBox="1"/>
          <p:nvPr/>
        </p:nvSpPr>
        <p:spPr>
          <a:xfrm>
            <a:off x="6987714" y="4160500"/>
            <a:ext cx="4805485" cy="2246769"/>
          </a:xfrm>
          <a:prstGeom prst="rect">
            <a:avLst/>
          </a:prstGeom>
          <a:noFill/>
        </p:spPr>
        <p:txBody>
          <a:bodyPr wrap="square">
            <a:spAutoFit/>
          </a:bodyPr>
          <a:lstStyle/>
          <a:p>
            <a:pPr algn="ctr"/>
            <a:r>
              <a:rPr lang="en-US" sz="2000" b="1" i="1" dirty="0">
                <a:solidFill>
                  <a:srgbClr val="000000"/>
                </a:solidFill>
                <a:latin typeface="Century Gothic" panose="020B0502020202020204" pitchFamily="34" charset="0"/>
                <a:cs typeface="Comic Sans MS"/>
              </a:rPr>
              <a:t>…now, you may provide some solutions to all of those issues. And if so, I can be effective. Let’s assume I have a superstar candidate from your leading competitor on the phone. How do we get them locked in and on board?</a:t>
            </a:r>
          </a:p>
        </p:txBody>
      </p:sp>
      <p:sp>
        <p:nvSpPr>
          <p:cNvPr id="5" name="TextBox 4">
            <a:extLst>
              <a:ext uri="{FF2B5EF4-FFF2-40B4-BE49-F238E27FC236}">
                <a16:creationId xmlns:a16="http://schemas.microsoft.com/office/drawing/2014/main" id="{D9145ECE-7771-6BC1-8DA2-DE112D844CF8}"/>
              </a:ext>
            </a:extLst>
          </p:cNvPr>
          <p:cNvSpPr txBox="1"/>
          <p:nvPr/>
        </p:nvSpPr>
        <p:spPr>
          <a:xfrm>
            <a:off x="740181" y="2774751"/>
            <a:ext cx="7162800" cy="477054"/>
          </a:xfrm>
          <a:prstGeom prst="rect">
            <a:avLst/>
          </a:prstGeom>
          <a:noFill/>
          <a:ln w="50800">
            <a:solidFill>
              <a:schemeClr val="tx1"/>
            </a:solidFill>
          </a:ln>
        </p:spPr>
        <p:txBody>
          <a:bodyPr wrap="square" rtlCol="0">
            <a:spAutoFit/>
          </a:bodyPr>
          <a:lstStyle/>
          <a:p>
            <a:pPr algn="ctr"/>
            <a:r>
              <a:rPr lang="en-US" sz="2500" b="1" dirty="0">
                <a:solidFill>
                  <a:srgbClr val="000000"/>
                </a:solidFill>
                <a:latin typeface="Century Gothic" panose="020B0502020202020204" pitchFamily="34" charset="0"/>
                <a:cs typeface="Comic Sans MS"/>
              </a:rPr>
              <a:t>They don’t have to move if they’re any good</a:t>
            </a:r>
          </a:p>
        </p:txBody>
      </p:sp>
      <p:sp>
        <p:nvSpPr>
          <p:cNvPr id="7" name="TextBox 6">
            <a:extLst>
              <a:ext uri="{FF2B5EF4-FFF2-40B4-BE49-F238E27FC236}">
                <a16:creationId xmlns:a16="http://schemas.microsoft.com/office/drawing/2014/main" id="{9F6B814C-3B4E-EE21-E8FA-335F2B03D5B4}"/>
              </a:ext>
            </a:extLst>
          </p:cNvPr>
          <p:cNvSpPr txBox="1"/>
          <p:nvPr/>
        </p:nvSpPr>
        <p:spPr>
          <a:xfrm>
            <a:off x="745064" y="3381184"/>
            <a:ext cx="8525935" cy="477054"/>
          </a:xfrm>
          <a:prstGeom prst="rect">
            <a:avLst/>
          </a:prstGeom>
          <a:noFill/>
          <a:ln w="50800">
            <a:solidFill>
              <a:schemeClr val="tx1"/>
            </a:solidFill>
          </a:ln>
        </p:spPr>
        <p:txBody>
          <a:bodyPr wrap="square" rtlCol="0">
            <a:spAutoFit/>
          </a:bodyPr>
          <a:lstStyle/>
          <a:p>
            <a:pPr algn="ctr"/>
            <a:r>
              <a:rPr lang="en-US" sz="2500" b="1" dirty="0">
                <a:solidFill>
                  <a:srgbClr val="000000"/>
                </a:solidFill>
                <a:latin typeface="Century Gothic" panose="020B0502020202020204" pitchFamily="34" charset="0"/>
                <a:cs typeface="Comic Sans MS"/>
              </a:rPr>
              <a:t>They are emotionally attached to their work status</a:t>
            </a:r>
          </a:p>
        </p:txBody>
      </p:sp>
      <p:sp>
        <p:nvSpPr>
          <p:cNvPr id="8" name="TextBox 7">
            <a:extLst>
              <a:ext uri="{FF2B5EF4-FFF2-40B4-BE49-F238E27FC236}">
                <a16:creationId xmlns:a16="http://schemas.microsoft.com/office/drawing/2014/main" id="{43B266DC-79F1-46D5-379D-EA863A4D80A5}"/>
              </a:ext>
            </a:extLst>
          </p:cNvPr>
          <p:cNvSpPr txBox="1"/>
          <p:nvPr/>
        </p:nvSpPr>
        <p:spPr>
          <a:xfrm>
            <a:off x="740181" y="4086685"/>
            <a:ext cx="5867400" cy="861774"/>
          </a:xfrm>
          <a:prstGeom prst="rect">
            <a:avLst/>
          </a:prstGeom>
          <a:noFill/>
          <a:ln w="50800">
            <a:solidFill>
              <a:schemeClr val="tx1"/>
            </a:solidFill>
          </a:ln>
        </p:spPr>
        <p:txBody>
          <a:bodyPr wrap="square" rtlCol="0">
            <a:spAutoFit/>
          </a:bodyPr>
          <a:lstStyle/>
          <a:p>
            <a:pPr algn="ctr"/>
            <a:r>
              <a:rPr lang="en-US" sz="2500" b="1" dirty="0">
                <a:solidFill>
                  <a:srgbClr val="000000"/>
                </a:solidFill>
                <a:latin typeface="Century Gothic" panose="020B0502020202020204" pitchFamily="34" charset="0"/>
                <a:cs typeface="Comic Sans MS"/>
              </a:rPr>
              <a:t>Their companies will do outrageous things to keep them</a:t>
            </a:r>
          </a:p>
        </p:txBody>
      </p:sp>
      <p:sp>
        <p:nvSpPr>
          <p:cNvPr id="9" name="TextBox 8">
            <a:extLst>
              <a:ext uri="{FF2B5EF4-FFF2-40B4-BE49-F238E27FC236}">
                <a16:creationId xmlns:a16="http://schemas.microsoft.com/office/drawing/2014/main" id="{8E5862FE-2244-9622-764D-E9F3DFEA10C4}"/>
              </a:ext>
            </a:extLst>
          </p:cNvPr>
          <p:cNvSpPr txBox="1"/>
          <p:nvPr/>
        </p:nvSpPr>
        <p:spPr>
          <a:xfrm>
            <a:off x="740181" y="5207217"/>
            <a:ext cx="5816601" cy="477054"/>
          </a:xfrm>
          <a:prstGeom prst="rect">
            <a:avLst/>
          </a:prstGeom>
          <a:noFill/>
          <a:ln w="50800">
            <a:solidFill>
              <a:schemeClr val="tx1"/>
            </a:solidFill>
          </a:ln>
        </p:spPr>
        <p:txBody>
          <a:bodyPr wrap="square" rtlCol="0">
            <a:spAutoFit/>
          </a:bodyPr>
          <a:lstStyle/>
          <a:p>
            <a:pPr algn="ctr"/>
            <a:r>
              <a:rPr lang="en-US" sz="2500" b="1" dirty="0">
                <a:solidFill>
                  <a:srgbClr val="000000"/>
                </a:solidFill>
                <a:latin typeface="Century Gothic" panose="020B0502020202020204" pitchFamily="34" charset="0"/>
                <a:cs typeface="Comic Sans MS"/>
              </a:rPr>
              <a:t>They crave challenge and growth</a:t>
            </a:r>
          </a:p>
        </p:txBody>
      </p:sp>
      <p:sp>
        <p:nvSpPr>
          <p:cNvPr id="10" name="TextBox 9">
            <a:extLst>
              <a:ext uri="{FF2B5EF4-FFF2-40B4-BE49-F238E27FC236}">
                <a16:creationId xmlns:a16="http://schemas.microsoft.com/office/drawing/2014/main" id="{B2C4472D-39CC-0734-942A-B868B0204D3C}"/>
              </a:ext>
            </a:extLst>
          </p:cNvPr>
          <p:cNvSpPr txBox="1"/>
          <p:nvPr/>
        </p:nvSpPr>
        <p:spPr>
          <a:xfrm>
            <a:off x="740181" y="5930215"/>
            <a:ext cx="5867400" cy="477054"/>
          </a:xfrm>
          <a:prstGeom prst="rect">
            <a:avLst/>
          </a:prstGeom>
          <a:noFill/>
          <a:ln w="50800">
            <a:solidFill>
              <a:schemeClr val="tx1"/>
            </a:solidFill>
          </a:ln>
        </p:spPr>
        <p:txBody>
          <a:bodyPr wrap="square" rtlCol="0">
            <a:spAutoFit/>
          </a:bodyPr>
          <a:lstStyle/>
          <a:p>
            <a:pPr algn="ctr"/>
            <a:r>
              <a:rPr lang="en-US" sz="2500" b="1" dirty="0">
                <a:solidFill>
                  <a:srgbClr val="000000"/>
                </a:solidFill>
                <a:latin typeface="Century Gothic" panose="020B0502020202020204" pitchFamily="34" charset="0"/>
                <a:cs typeface="Comic Sans MS"/>
              </a:rPr>
              <a:t>They need decisions made QUICKLY!</a:t>
            </a:r>
          </a:p>
        </p:txBody>
      </p:sp>
    </p:spTree>
    <p:extLst>
      <p:ext uri="{BB962C8B-B14F-4D97-AF65-F5344CB8AC3E}">
        <p14:creationId xmlns:p14="http://schemas.microsoft.com/office/powerpoint/2010/main" val="5402418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3279</TotalTime>
  <Words>892</Words>
  <Application>Microsoft Macintosh PowerPoint</Application>
  <PresentationFormat>Widescreen</PresentationFormat>
  <Paragraphs>117</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Aptos</vt:lpstr>
      <vt:lpstr>Aptos Display</vt:lpstr>
      <vt:lpstr>Arial</vt:lpstr>
      <vt:lpstr>Arial Rounded MT Bold</vt:lpstr>
      <vt:lpstr>Century Gothic</vt:lpstr>
      <vt:lpstr>Office Theme</vt:lpstr>
      <vt:lpstr>JOB ORDER: POINT OF VIEW QUALIFYING</vt:lpstr>
      <vt:lpstr>JOB ORDER: POINT OF VIEW QUALIFYING</vt:lpstr>
      <vt:lpstr>JOB ORDER: POINT OF VIEW QUALIFYING</vt:lpstr>
      <vt:lpstr>JOB ORDER: POINT OF VIEW QUALIFYING</vt:lpstr>
      <vt:lpstr>JOB ORDER: POINT OF VIEW QUALIFYING</vt:lpstr>
      <vt:lpstr>JOB ORDER: POINT OF VIEW QUALIFYING</vt:lpstr>
      <vt:lpstr>JOB ORDER: POINT OF VIEW QUALIFYING</vt:lpstr>
      <vt:lpstr>JOB ORDER: POINT OF VIEW QUALIFYING</vt:lpstr>
      <vt:lpstr>JOB ORDER: POINT OF VIEW QUALIFYING</vt:lpstr>
      <vt:lpstr>JOB ORDER: POINT OF VIEW QUALIFYING</vt:lpstr>
      <vt:lpstr>JOB ORDER: POINT OF VIEW QUALIFYING</vt:lpstr>
      <vt:lpstr>JOB ORDER: POINT OF VIEW QUALIFYING</vt:lpstr>
      <vt:lpstr>JOB ORDER: POINT OF VIEW QUALIFYING</vt:lpstr>
      <vt:lpstr>JOB ORDER: POINT OF VIEW QUALIFYING</vt:lpstr>
      <vt:lpstr>JOB ORDER: POINT OF VIEW QUALIFYING</vt:lpstr>
      <vt:lpstr>JOB ORDER: POINT OF VIEW QUALIFYING</vt:lpstr>
      <vt:lpstr>JOB ORDER: POINT OF VIEW QUALIFYING</vt:lpstr>
      <vt:lpstr>JOB ORDER: POINT OF VIEW QUALIFYING</vt:lpstr>
      <vt:lpstr>JOB ORDER: POINT OF VIEW QUALIFYING</vt:lpstr>
      <vt:lpstr>JOB ORDER: POINT OF VIEW QUALIFYING</vt:lpstr>
      <vt:lpstr>JOB ORDER: POINT OF VIEW QUALIFYING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Kelly Tambourlas</dc:creator>
  <cp:lastModifiedBy>Kelly Tambourlas</cp:lastModifiedBy>
  <cp:revision>74</cp:revision>
  <dcterms:created xsi:type="dcterms:W3CDTF">2024-08-12T10:45:38Z</dcterms:created>
  <dcterms:modified xsi:type="dcterms:W3CDTF">2024-10-04T08:04:47Z</dcterms:modified>
</cp:coreProperties>
</file>