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88" r:id="rId2"/>
    <p:sldId id="344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3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D883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1"/>
  </p:normalViewPr>
  <p:slideViewPr>
    <p:cSldViewPr snapToGrid="0">
      <p:cViewPr varScale="1">
        <p:scale>
          <a:sx n="93" d="100"/>
          <a:sy n="9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B466-D17C-AA41-AA08-EC1DC8EF1067}" type="datetimeFigureOut">
              <a:rPr lang="en-US" smtClean="0"/>
              <a:t>7/12/26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BD27-8066-2D49-B319-CF64DE38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35E-5058-22E8-C739-EF8F1CA2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3C77F-B7AA-A68C-3E9A-CA81CF34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74B-1FFE-80AB-0303-6203E54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AF2F-5D95-91CA-060B-2C24BCF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F131-AD38-4868-6B09-9CD9CCAE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7B05-9716-4870-A7C7-861103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734E-6D17-5E4A-75A1-484809A2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5272-18E5-25E3-FE18-BAE3CA3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A825-CFB7-E4B8-2F55-68A709E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A493-EB84-71F4-6FA4-DD5F9477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20DD-3AA6-CEA9-6871-9D98D286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B676-B4C5-625A-9FE3-0DEA8228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A74-B129-997A-1722-C481BC1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428-781C-8CFD-0CA0-51AA61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A2A-937E-EC33-2852-86EB5E2C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AEA5-B659-666D-B76F-22A3B4E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9332-0068-7D6A-8BA4-58FD01BD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C3DC-5FF8-BFB6-CA6D-4183B3C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855-D6D5-FE39-3C7E-7DC7263C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8D3D-9B61-D3F1-F81F-43451DD2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36-949A-09E8-3D23-51EEF89F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12A8-9398-5960-A806-270FE068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C4AC-E30A-6C4A-A014-E2FD63ED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685B-B41D-556B-419B-32429353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2CC9-1883-B3DC-7D81-9B958AA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161E-7F71-FD35-21C2-F4804D3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570-716C-EF55-D306-C39C08D8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E8B2-EE90-9AED-59FB-78C11709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A995-F0F1-916D-4CEC-E29B786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D475-DD0E-C41D-ECB5-9FD1A4B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5F3D-4404-E541-A6D7-DD5ECAE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4DA-7063-AF8A-21EC-5186733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F423-EF3E-C50E-0ECC-D3A9BA2B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099F3-B185-A1AC-5923-445404E61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ABE1-4F61-0E3E-AA72-3E7C2E9C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5DD44-CD3A-C812-E373-105EEF0A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B5F1-C473-0CDB-CEF4-7DEC167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982EE-7F04-9256-95FA-08C4E99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1536-0B5F-3124-60AD-A6896C1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09F-8FFA-2C28-4664-4923275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28FC-267D-88C0-C074-E5350EB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728-3C75-9222-1BF6-99580582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172EF-FC91-0400-FE24-5B70536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68F2C-09C6-A6FA-200E-A5A0D60A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2E2A-401E-79B2-2AB2-06E83E26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A428-4929-C932-E396-E2129B7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CD7-35B7-8212-20E4-FBE169AA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746B-C8CA-00E5-41B1-6BD78B51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62B-5A06-8176-84F6-0AE20713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2FC3-4CA8-4D5C-EB2B-637399D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01CC-13DC-6036-5CBB-D12F9AA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651EE-E714-9D65-E7F3-9628BEB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80A1-466A-0673-6F93-B53E7844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56BB8-6C83-AC5E-C096-A998D65B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DA7E-325C-C121-4F57-7EF379FE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5E0DB-14C5-493F-6BF6-C036536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0236-C501-7BA8-C6DD-4E56A26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4358-E892-4642-3AC3-2B84775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0E85A-B524-9494-E735-5D0157B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E272-E52B-F810-565E-6EB97FB0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BBD0-E1D2-2485-9126-EB8D90E0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6C3C-A861-C18E-9883-8BE566B4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9A97-E6B2-854E-42AD-92022B5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D13B0B-403B-238D-F3C5-EB289AA1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C2D43AB-4DE0-B661-B0E6-66E333B2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C3647F-177F-C67C-5870-B1B79E99E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1AC8098-427E-2BD7-03B0-DF950FBCC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F22F49A-4FCD-CFC3-35BB-BEF841E71B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48685F4-AAB8-A859-0172-29928677A7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74A6B7-990A-ABB5-2802-69BCF4773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21B0C4B-E319-DB69-E191-1D7D30FFF8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7096B94-BBE0-0A8E-2408-BFAFB45CB7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D00628F-5F81-EA55-777D-B41BC595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60" y="1360761"/>
            <a:ext cx="2664000" cy="646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person holding a sign&#10;&#10;Description automatically generated">
            <a:extLst>
              <a:ext uri="{FF2B5EF4-FFF2-40B4-BE49-F238E27FC236}">
                <a16:creationId xmlns:a16="http://schemas.microsoft.com/office/drawing/2014/main" id="{5B1D161F-868B-8F25-F763-F7D0BF732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91" y="3249483"/>
            <a:ext cx="2235778" cy="2555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F72244-07D2-24F2-6DE7-697A1C0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902" y="521333"/>
            <a:ext cx="6143625" cy="1678855"/>
          </a:xfrm>
          <a:ln w="635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VALUE PROPOSITION 2.0! </a:t>
            </a:r>
          </a:p>
        </p:txBody>
      </p:sp>
      <p:pic>
        <p:nvPicPr>
          <p:cNvPr id="20482" name="Picture 2" descr="7 Value Proposition Examples To Help ...">
            <a:extLst>
              <a:ext uri="{FF2B5EF4-FFF2-40B4-BE49-F238E27FC236}">
                <a16:creationId xmlns:a16="http://schemas.microsoft.com/office/drawing/2014/main" id="{29B5C87D-E456-9B6D-B160-1BE3E8CB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1" y="2524088"/>
            <a:ext cx="6171674" cy="401001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9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378D2-8A4D-C4EF-C49E-9632C5A2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1B7-0DBB-99F6-B723-1DBC1F6E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5506D-EB75-AFA6-3565-70D15D159037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D4F37-9249-46FB-8810-D9983248FC1D}"/>
              </a:ext>
            </a:extLst>
          </p:cNvPr>
          <p:cNvSpPr txBox="1"/>
          <p:nvPr/>
        </p:nvSpPr>
        <p:spPr>
          <a:xfrm>
            <a:off x="795975" y="2226825"/>
            <a:ext cx="4438965" cy="255454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With Presentations: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“...you should talk to her because she’s worked for these companies…"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62116-903D-87F8-CD98-F3E0892DD180}"/>
              </a:ext>
            </a:extLst>
          </p:cNvPr>
          <p:cNvSpPr txBox="1"/>
          <p:nvPr/>
        </p:nvSpPr>
        <p:spPr>
          <a:xfrm>
            <a:off x="795975" y="5036845"/>
            <a:ext cx="5516881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At the time of an Offer: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“…this is what your competitors are paying…"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BA759-7799-B637-F821-D87DED758FC4}"/>
              </a:ext>
            </a:extLst>
          </p:cNvPr>
          <p:cNvSpPr txBox="1"/>
          <p:nvPr/>
        </p:nvSpPr>
        <p:spPr>
          <a:xfrm>
            <a:off x="5729504" y="2611939"/>
            <a:ext cx="5666521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End of MPC Call: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“…I’ve got interest in her from ABC and DEF…”</a:t>
            </a:r>
          </a:p>
        </p:txBody>
      </p:sp>
      <p:pic>
        <p:nvPicPr>
          <p:cNvPr id="16386" name="Picture 2" descr="dont miss out | SenditCertified News">
            <a:extLst>
              <a:ext uri="{FF2B5EF4-FFF2-40B4-BE49-F238E27FC236}">
                <a16:creationId xmlns:a16="http://schemas.microsoft.com/office/drawing/2014/main" id="{E9719ECB-6E76-BC5F-C6E6-482D2796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2" y="4550366"/>
            <a:ext cx="4438966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1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D81A9-7140-74B2-B172-49AC845F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6310-9267-7D14-C9FD-C0202476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AFE54-DBC5-F7CB-2560-1149D1A139EC}"/>
              </a:ext>
            </a:extLst>
          </p:cNvPr>
          <p:cNvSpPr txBox="1"/>
          <p:nvPr/>
        </p:nvSpPr>
        <p:spPr>
          <a:xfrm>
            <a:off x="1008599" y="1386577"/>
            <a:ext cx="61237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Alternative Value Proposition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CBD83-331D-CD77-59D3-F6C107E9F3CB}"/>
              </a:ext>
            </a:extLst>
          </p:cNvPr>
          <p:cNvSpPr txBox="1"/>
          <p:nvPr/>
        </p:nvSpPr>
        <p:spPr>
          <a:xfrm>
            <a:off x="7132320" y="2395328"/>
            <a:ext cx="4263705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Value Proposition of using a Recruiter: Verification!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F1279-A3C3-EE16-BB76-07085719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75" y="2232632"/>
            <a:ext cx="6048988" cy="3633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E4BCA-73BF-19F2-ECEC-2BB87E4D0573}"/>
              </a:ext>
            </a:extLst>
          </p:cNvPr>
          <p:cNvSpPr txBox="1"/>
          <p:nvPr/>
        </p:nvSpPr>
        <p:spPr>
          <a:xfrm>
            <a:off x="1081334" y="6158106"/>
            <a:ext cx="219456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Veronica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C299B-6A13-2F22-83FD-3088E6FB4A36}"/>
              </a:ext>
            </a:extLst>
          </p:cNvPr>
          <p:cNvSpPr txBox="1"/>
          <p:nvPr/>
        </p:nvSpPr>
        <p:spPr>
          <a:xfrm>
            <a:off x="3916465" y="6118153"/>
            <a:ext cx="2850703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Kate Upton</a:t>
            </a:r>
          </a:p>
        </p:txBody>
      </p:sp>
      <p:pic>
        <p:nvPicPr>
          <p:cNvPr id="18434" name="Picture 2" descr="Adobe Stock">
            <a:extLst>
              <a:ext uri="{FF2B5EF4-FFF2-40B4-BE49-F238E27FC236}">
                <a16:creationId xmlns:a16="http://schemas.microsoft.com/office/drawing/2014/main" id="{E0C2546F-BA2A-A83F-A05D-F7A39EDC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66" y="4184296"/>
            <a:ext cx="36449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3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51843-457E-7A5D-C35F-D58B1528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422F-766F-C15A-3294-85BC132F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19B16-09B6-0968-20B8-3809EE4EFEC0}"/>
              </a:ext>
            </a:extLst>
          </p:cNvPr>
          <p:cNvSpPr txBox="1"/>
          <p:nvPr/>
        </p:nvSpPr>
        <p:spPr>
          <a:xfrm>
            <a:off x="1008599" y="1386577"/>
            <a:ext cx="61237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Alternative Value Proposition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BAB1F-23DF-0D4F-2616-9AB50B684862}"/>
              </a:ext>
            </a:extLst>
          </p:cNvPr>
          <p:cNvSpPr txBox="1"/>
          <p:nvPr/>
        </p:nvSpPr>
        <p:spPr>
          <a:xfrm>
            <a:off x="4992847" y="2241822"/>
            <a:ext cx="612372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False LinkedIn Profiles = 40%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03803-631B-1B1B-CCDF-B9488EC9E928}"/>
              </a:ext>
            </a:extLst>
          </p:cNvPr>
          <p:cNvSpPr txBox="1"/>
          <p:nvPr/>
        </p:nvSpPr>
        <p:spPr>
          <a:xfrm>
            <a:off x="1023839" y="2241823"/>
            <a:ext cx="359664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False CV’s = 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3EF95-0CC2-A2F1-FE9B-16A73117467A}"/>
              </a:ext>
            </a:extLst>
          </p:cNvPr>
          <p:cNvSpPr txBox="1"/>
          <p:nvPr/>
        </p:nvSpPr>
        <p:spPr>
          <a:xfrm>
            <a:off x="366773" y="3067075"/>
            <a:ext cx="3253740" cy="35394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“…the majority of my clients simultaneously try to fill the jobs on their own while they use me…”</a:t>
            </a:r>
            <a:endParaRPr lang="en-US" sz="3200" b="1" dirty="0"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47601-8832-86EC-4474-0BFFA64D01AD}"/>
              </a:ext>
            </a:extLst>
          </p:cNvPr>
          <p:cNvSpPr txBox="1"/>
          <p:nvPr/>
        </p:nvSpPr>
        <p:spPr>
          <a:xfrm>
            <a:off x="3924302" y="3161886"/>
            <a:ext cx="2795812" cy="20621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LinkedIn is becoming a Sales Lead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65C56-C20B-F284-8797-E0941762B050}"/>
              </a:ext>
            </a:extLst>
          </p:cNvPr>
          <p:cNvSpPr txBox="1"/>
          <p:nvPr/>
        </p:nvSpPr>
        <p:spPr>
          <a:xfrm>
            <a:off x="3799264" y="5559277"/>
            <a:ext cx="7571521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 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Always Update: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“WHY SHOULD WE WORK WITH YOU?"</a:t>
            </a:r>
          </a:p>
        </p:txBody>
      </p:sp>
      <p:pic>
        <p:nvPicPr>
          <p:cNvPr id="11" name="Picture 10" descr="A close up of a computer screen&#10;&#10;AI-generated content may be incorrect.">
            <a:extLst>
              <a:ext uri="{FF2B5EF4-FFF2-40B4-BE49-F238E27FC236}">
                <a16:creationId xmlns:a16="http://schemas.microsoft.com/office/drawing/2014/main" id="{D9E111E9-F8B9-068E-D477-2316819E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191" y="3061461"/>
            <a:ext cx="3802377" cy="22629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608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6AB1-D5E3-5AB0-9DA6-5A7A75F1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CF1E-8B23-5C95-671B-0EB1361E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950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CONTACT DEM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E15FB-3074-6ADD-EB85-76CC5A53855A}"/>
              </a:ext>
            </a:extLst>
          </p:cNvPr>
          <p:cNvSpPr txBox="1"/>
          <p:nvPr/>
        </p:nvSpPr>
        <p:spPr>
          <a:xfrm>
            <a:off x="784424" y="1953277"/>
            <a:ext cx="10794462" cy="1938992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4000" b="1" dirty="0">
              <a:latin typeface="Century Gothic" panose="020B0502020202020204" pitchFamily="34" charset="0"/>
              <a:cs typeface="Comic Sans MS"/>
            </a:endParaRPr>
          </a:p>
          <a:p>
            <a:pPr algn="r"/>
            <a:r>
              <a:rPr lang="en-US" sz="4000" b="1" dirty="0">
                <a:latin typeface="Century Gothic" panose="020B0502020202020204" pitchFamily="34" charset="0"/>
                <a:cs typeface="Comic Sans MS"/>
              </a:rPr>
              <a:t>“…there is not much wrong in any of our lives that a placement doesn’t fix…”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886385D7-E73D-B744-7AB0-CEA2B737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4" y="1309944"/>
            <a:ext cx="3629080" cy="1348321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9" descr="A green phone in a circle&#10;&#10;AI-generated content may be incorrect.">
            <a:extLst>
              <a:ext uri="{FF2B5EF4-FFF2-40B4-BE49-F238E27FC236}">
                <a16:creationId xmlns:a16="http://schemas.microsoft.com/office/drawing/2014/main" id="{556460F1-FF40-EE84-C2E4-D420D81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00" y="4270832"/>
            <a:ext cx="1406898" cy="1413933"/>
          </a:xfrm>
          <a:prstGeom prst="rect">
            <a:avLst/>
          </a:prstGeom>
        </p:spPr>
      </p:pic>
      <p:pic>
        <p:nvPicPr>
          <p:cNvPr id="11" name="Picture 10" descr="A blue square with a white envelope&#10;&#10;AI-generated content may be incorrect.">
            <a:extLst>
              <a:ext uri="{FF2B5EF4-FFF2-40B4-BE49-F238E27FC236}">
                <a16:creationId xmlns:a16="http://schemas.microsoft.com/office/drawing/2014/main" id="{4D0733FE-18D2-F9C9-60F2-14B8E7159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2" y="5196215"/>
            <a:ext cx="1406898" cy="1406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B972DA-F4AF-01EE-38F5-8095596898FA}"/>
              </a:ext>
            </a:extLst>
          </p:cNvPr>
          <p:cNvSpPr txBox="1"/>
          <p:nvPr/>
        </p:nvSpPr>
        <p:spPr>
          <a:xfrm>
            <a:off x="5198088" y="4798236"/>
            <a:ext cx="4370832" cy="70788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cs typeface="Comic Sans MS"/>
              </a:rPr>
              <a:t>082-929-5148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BD955-A214-DBB1-610A-20BD14882CEF}"/>
              </a:ext>
            </a:extLst>
          </p:cNvPr>
          <p:cNvSpPr txBox="1"/>
          <p:nvPr/>
        </p:nvSpPr>
        <p:spPr>
          <a:xfrm>
            <a:off x="2598964" y="5884685"/>
            <a:ext cx="6047232" cy="70788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cs typeface="Comic Sans MS"/>
              </a:rPr>
              <a:t>dem@demsays.co.za</a:t>
            </a:r>
          </a:p>
        </p:txBody>
      </p:sp>
    </p:spTree>
    <p:extLst>
      <p:ext uri="{BB962C8B-B14F-4D97-AF65-F5344CB8AC3E}">
        <p14:creationId xmlns:p14="http://schemas.microsoft.com/office/powerpoint/2010/main" val="11184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BE5C6-BA94-FB8B-889C-B6F93666BC11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42E4D-C014-F673-2ADE-7B1C05509850}"/>
              </a:ext>
            </a:extLst>
          </p:cNvPr>
          <p:cNvSpPr txBox="1"/>
          <p:nvPr/>
        </p:nvSpPr>
        <p:spPr>
          <a:xfrm>
            <a:off x="1008599" y="2290037"/>
            <a:ext cx="413490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7 Deadly 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1A04A-BC96-B639-1CC3-F2787A330867}"/>
              </a:ext>
            </a:extLst>
          </p:cNvPr>
          <p:cNvSpPr txBox="1"/>
          <p:nvPr/>
        </p:nvSpPr>
        <p:spPr>
          <a:xfrm>
            <a:off x="1526686" y="3136612"/>
            <a:ext cx="2431287" cy="304698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Gluttony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Greed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Wrath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Lust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Sloth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Pride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39E33-ACF6-08A3-1A6A-8DE9F0E67D7C}"/>
              </a:ext>
            </a:extLst>
          </p:cNvPr>
          <p:cNvSpPr txBox="1"/>
          <p:nvPr/>
        </p:nvSpPr>
        <p:spPr>
          <a:xfrm>
            <a:off x="4517428" y="5999381"/>
            <a:ext cx="413490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…and ENVY!</a:t>
            </a:r>
          </a:p>
        </p:txBody>
      </p:sp>
      <p:pic>
        <p:nvPicPr>
          <p:cNvPr id="8" name="Picture 2" descr="What's So Deadly About The Seven Deadly Sins? – Train Yourself Ministry">
            <a:extLst>
              <a:ext uri="{FF2B5EF4-FFF2-40B4-BE49-F238E27FC236}">
                <a16:creationId xmlns:a16="http://schemas.microsoft.com/office/drawing/2014/main" id="{3209BB52-44C6-5A6F-09DA-94EDDF5C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29" y="2181869"/>
            <a:ext cx="5257800" cy="34988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0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CD9D6-25A0-6BE5-7929-22736C87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6897-8423-44B1-687D-F14254CA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C3908-47F8-284B-BBA8-8A6DB9F497EE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BF6CF-B468-5482-DDEB-17125CDFD3C0}"/>
              </a:ext>
            </a:extLst>
          </p:cNvPr>
          <p:cNvSpPr txBox="1"/>
          <p:nvPr/>
        </p:nvSpPr>
        <p:spPr>
          <a:xfrm>
            <a:off x="1008599" y="2290037"/>
            <a:ext cx="413490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is not Jealousy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96FDD-A758-10B7-D6AA-28B8B40F3915}"/>
              </a:ext>
            </a:extLst>
          </p:cNvPr>
          <p:cNvSpPr txBox="1"/>
          <p:nvPr/>
        </p:nvSpPr>
        <p:spPr>
          <a:xfrm>
            <a:off x="3615172" y="3193496"/>
            <a:ext cx="4465248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Jealousy: "I have something, and I want to keep it"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2D71F-2710-7150-08E3-C1AAD4B31102}"/>
              </a:ext>
            </a:extLst>
          </p:cNvPr>
          <p:cNvSpPr txBox="1"/>
          <p:nvPr/>
        </p:nvSpPr>
        <p:spPr>
          <a:xfrm>
            <a:off x="4973211" y="4952203"/>
            <a:ext cx="6969542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Envy: The response to another person's success, skills, or qualities that you desire or feel you lack</a:t>
            </a:r>
          </a:p>
        </p:txBody>
      </p:sp>
      <p:pic>
        <p:nvPicPr>
          <p:cNvPr id="3074" name="Picture 2" descr="Hand drawn flat design jealous ...">
            <a:extLst>
              <a:ext uri="{FF2B5EF4-FFF2-40B4-BE49-F238E27FC236}">
                <a16:creationId xmlns:a16="http://schemas.microsoft.com/office/drawing/2014/main" id="{3BCC2312-F793-3610-DB25-078A2D05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446061"/>
            <a:ext cx="3586590" cy="33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ealous Stock Illustrations – 2,177 ...">
            <a:extLst>
              <a:ext uri="{FF2B5EF4-FFF2-40B4-BE49-F238E27FC236}">
                <a16:creationId xmlns:a16="http://schemas.microsoft.com/office/drawing/2014/main" id="{97B8BC86-186F-875A-FACE-55BCC6B6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5" y="3336539"/>
            <a:ext cx="2832100" cy="2870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3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EB43-30BF-0ECE-F540-1C197AF02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B656-6328-52D1-0C93-D399D6BF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37FA0-7C57-79AE-665A-7A7983F1F453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E1B27-A497-A6E6-294F-89B8A1FA14E8}"/>
              </a:ext>
            </a:extLst>
          </p:cNvPr>
          <p:cNvSpPr txBox="1"/>
          <p:nvPr/>
        </p:nvSpPr>
        <p:spPr>
          <a:xfrm>
            <a:off x="490654" y="2844225"/>
            <a:ext cx="618446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Lazy Envy = “I wish I could…"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0A93F-BA91-27B0-5DED-5D776E3EBCB6}"/>
              </a:ext>
            </a:extLst>
          </p:cNvPr>
          <p:cNvSpPr txBox="1"/>
          <p:nvPr/>
        </p:nvSpPr>
        <p:spPr>
          <a:xfrm>
            <a:off x="6587025" y="4886649"/>
            <a:ext cx="4297680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Actionable Envy = “How did she do it?”</a:t>
            </a:r>
          </a:p>
        </p:txBody>
      </p:sp>
      <p:pic>
        <p:nvPicPr>
          <p:cNvPr id="8" name="Picture 7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25196977-6050-9DFB-8D81-B347BD07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127" y="1971351"/>
            <a:ext cx="4871848" cy="23375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098" name="Picture 2" descr="How Does She Do it?!">
            <a:extLst>
              <a:ext uri="{FF2B5EF4-FFF2-40B4-BE49-F238E27FC236}">
                <a16:creationId xmlns:a16="http://schemas.microsoft.com/office/drawing/2014/main" id="{A6B03EE7-F739-A47D-221D-5FF8BEA8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5" y="3925230"/>
            <a:ext cx="5362551" cy="26812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5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66D02-707B-C0D6-EA13-8C02A37D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B066-BF68-D091-3EE1-32508F5E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70A01-EEE7-F99F-52AF-ED151700045B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B8C8D-9540-2947-4C38-B36BCC1E2CF8}"/>
              </a:ext>
            </a:extLst>
          </p:cNvPr>
          <p:cNvSpPr txBox="1"/>
          <p:nvPr/>
        </p:nvSpPr>
        <p:spPr>
          <a:xfrm>
            <a:off x="1011356" y="2420620"/>
            <a:ext cx="4945381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People are most Envious of: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32A71-4F7F-7FB8-9456-D37D63EFA17E}"/>
              </a:ext>
            </a:extLst>
          </p:cNvPr>
          <p:cNvSpPr txBox="1"/>
          <p:nvPr/>
        </p:nvSpPr>
        <p:spPr>
          <a:xfrm>
            <a:off x="1025545" y="3875057"/>
            <a:ext cx="4465320" cy="255454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Money</a:t>
            </a:r>
          </a:p>
          <a:p>
            <a:endParaRPr lang="en-US" sz="3200" b="1" dirty="0">
              <a:latin typeface="Century Gothic" panose="020B0502020202020204" pitchFamily="34" charset="0"/>
              <a:cs typeface="Comic Sans MS"/>
            </a:endParaRPr>
          </a:p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Relationship Status</a:t>
            </a:r>
          </a:p>
          <a:p>
            <a:endParaRPr lang="en-US" sz="3200" b="1" dirty="0">
              <a:latin typeface="Century Gothic" panose="020B0502020202020204" pitchFamily="34" charset="0"/>
              <a:cs typeface="Comic Sans MS"/>
            </a:endParaRPr>
          </a:p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Fertility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DC66E-FF7F-F2A6-5E10-E262BEE8E555}"/>
              </a:ext>
            </a:extLst>
          </p:cNvPr>
          <p:cNvSpPr txBox="1"/>
          <p:nvPr/>
        </p:nvSpPr>
        <p:spPr>
          <a:xfrm>
            <a:off x="5956737" y="4859942"/>
            <a:ext cx="4741743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4. Physical Traits</a:t>
            </a:r>
          </a:p>
          <a:p>
            <a:endParaRPr lang="en-US" sz="3200" b="1" dirty="0">
              <a:latin typeface="Century Gothic" panose="020B0502020202020204" pitchFamily="34" charset="0"/>
              <a:cs typeface="Comic Sans MS"/>
            </a:endParaRPr>
          </a:p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5. Social Media Status</a:t>
            </a:r>
          </a:p>
        </p:txBody>
      </p:sp>
      <p:pic>
        <p:nvPicPr>
          <p:cNvPr id="6146" name="Picture 2" descr="Moments of Envy- Into Positive Action - The Positive Psychology People">
            <a:extLst>
              <a:ext uri="{FF2B5EF4-FFF2-40B4-BE49-F238E27FC236}">
                <a16:creationId xmlns:a16="http://schemas.microsoft.com/office/drawing/2014/main" id="{C1752653-BDC2-989B-B062-02737985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2" y="1488932"/>
            <a:ext cx="4642876" cy="30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3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7C68B-B137-C796-0108-A013F293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3C33-FC16-B990-C511-E7160022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DF9C3-C3B5-CCBC-FD60-A85F9D3EBF78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12419-EB7F-2DF5-0BF9-CA2472B8D04E}"/>
              </a:ext>
            </a:extLst>
          </p:cNvPr>
          <p:cNvSpPr txBox="1"/>
          <p:nvPr/>
        </p:nvSpPr>
        <p:spPr>
          <a:xfrm>
            <a:off x="1011356" y="2420620"/>
            <a:ext cx="494538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 Types of Envy: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20700-3DAE-D5B4-0E28-F18DB2D693A0}"/>
              </a:ext>
            </a:extLst>
          </p:cNvPr>
          <p:cNvSpPr txBox="1"/>
          <p:nvPr/>
        </p:nvSpPr>
        <p:spPr>
          <a:xfrm>
            <a:off x="2498856" y="3653634"/>
            <a:ext cx="356931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Malicious Envy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26717-8B1E-BF64-DE18-385EE284BE39}"/>
              </a:ext>
            </a:extLst>
          </p:cNvPr>
          <p:cNvSpPr txBox="1"/>
          <p:nvPr/>
        </p:nvSpPr>
        <p:spPr>
          <a:xfrm>
            <a:off x="2526685" y="4886649"/>
            <a:ext cx="2994139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Benign Envy = The Essence of Fairness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3B00A-E98B-8B78-F6C6-DE38CA967A36}"/>
              </a:ext>
            </a:extLst>
          </p:cNvPr>
          <p:cNvSpPr txBox="1"/>
          <p:nvPr/>
        </p:nvSpPr>
        <p:spPr>
          <a:xfrm>
            <a:off x="6671178" y="5671479"/>
            <a:ext cx="494538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is Painful, literally!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E628A05-D8C5-1609-2F55-D2BD8415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3196853"/>
            <a:ext cx="1689796" cy="16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A560B4F-439B-7967-97AE-BBA2489F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023214"/>
            <a:ext cx="1689796" cy="16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What To Do When Envy Strikes - Rooted ...">
            <a:extLst>
              <a:ext uri="{FF2B5EF4-FFF2-40B4-BE49-F238E27FC236}">
                <a16:creationId xmlns:a16="http://schemas.microsoft.com/office/drawing/2014/main" id="{36907DEB-E558-5D9D-E3B7-DA6D687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38" y="1743997"/>
            <a:ext cx="3581402" cy="35814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0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494C-4212-D1EF-F44A-C1C4B47CB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EEDF-EF71-4A21-C243-DD922DDE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A86C2-F749-9C58-B367-EFD32445D52F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A8FFB-3C16-AFD3-52B3-8FA416F94ECD}"/>
              </a:ext>
            </a:extLst>
          </p:cNvPr>
          <p:cNvSpPr txBox="1"/>
          <p:nvPr/>
        </p:nvSpPr>
        <p:spPr>
          <a:xfrm>
            <a:off x="575637" y="2290429"/>
            <a:ext cx="6532444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Value Proposition History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87C1C-8595-8470-25C4-4C198A96EC8F}"/>
              </a:ext>
            </a:extLst>
          </p:cNvPr>
          <p:cNvSpPr txBox="1"/>
          <p:nvPr/>
        </p:nvSpPr>
        <p:spPr>
          <a:xfrm>
            <a:off x="1008599" y="3037672"/>
            <a:ext cx="538287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Why do Clients use 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CF2A2-DC8C-3E9A-D988-1BC0D420353B}"/>
              </a:ext>
            </a:extLst>
          </p:cNvPr>
          <p:cNvSpPr txBox="1"/>
          <p:nvPr/>
        </p:nvSpPr>
        <p:spPr>
          <a:xfrm>
            <a:off x="2329500" y="4000499"/>
            <a:ext cx="2994139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Save time and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00D51-68C3-2F9E-B7CD-25CC746300BC}"/>
              </a:ext>
            </a:extLst>
          </p:cNvPr>
          <p:cNvSpPr txBox="1"/>
          <p:nvPr/>
        </p:nvSpPr>
        <p:spPr>
          <a:xfrm>
            <a:off x="4809522" y="5383563"/>
            <a:ext cx="6103554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We recruit candidates that you have no access to</a:t>
            </a:r>
          </a:p>
        </p:txBody>
      </p:sp>
      <p:pic>
        <p:nvPicPr>
          <p:cNvPr id="10242" name="Picture 2" descr="File:Number 1 in green rounded square ...">
            <a:extLst>
              <a:ext uri="{FF2B5EF4-FFF2-40B4-BE49-F238E27FC236}">
                <a16:creationId xmlns:a16="http://schemas.microsoft.com/office/drawing/2014/main" id="{E7D89DE1-4898-5475-98F3-BEABEEEC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06673"/>
            <a:ext cx="1171044" cy="11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BF91BED-6361-2E6C-D8DA-B98E31B38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39" y="5272096"/>
            <a:ext cx="1351481" cy="13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st saving tips for your overseas ...">
            <a:extLst>
              <a:ext uri="{FF2B5EF4-FFF2-40B4-BE49-F238E27FC236}">
                <a16:creationId xmlns:a16="http://schemas.microsoft.com/office/drawing/2014/main" id="{2D392E09-1054-3B75-B673-002B3DF9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43" y="1901130"/>
            <a:ext cx="4528889" cy="301377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28E93-C168-F87F-15B5-D546BEB4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C5A5-433E-DC2F-B0AC-9FB1A0D4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EB463-6750-8AA7-3FEB-0F50C92BD60E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7599D-0D6A-5B10-7275-7A3222DCC340}"/>
              </a:ext>
            </a:extLst>
          </p:cNvPr>
          <p:cNvSpPr txBox="1"/>
          <p:nvPr/>
        </p:nvSpPr>
        <p:spPr>
          <a:xfrm>
            <a:off x="2801283" y="2495159"/>
            <a:ext cx="3283602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Managing the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A439-0D90-FE35-4321-810222DCC99B}"/>
              </a:ext>
            </a:extLst>
          </p:cNvPr>
          <p:cNvSpPr txBox="1"/>
          <p:nvPr/>
        </p:nvSpPr>
        <p:spPr>
          <a:xfrm>
            <a:off x="9233664" y="2795854"/>
            <a:ext cx="212013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Speed!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32D1E-0328-546A-196F-B6923D9272EB}"/>
              </a:ext>
            </a:extLst>
          </p:cNvPr>
          <p:cNvSpPr txBox="1"/>
          <p:nvPr/>
        </p:nvSpPr>
        <p:spPr>
          <a:xfrm>
            <a:off x="7132320" y="4932814"/>
            <a:ext cx="4501177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NEW! Competition and Competitive Intelligence</a:t>
            </a:r>
          </a:p>
        </p:txBody>
      </p:sp>
      <p:pic>
        <p:nvPicPr>
          <p:cNvPr id="12290" name="Picture 2" descr="File:Number 3 in yellow rounded square ...">
            <a:extLst>
              <a:ext uri="{FF2B5EF4-FFF2-40B4-BE49-F238E27FC236}">
                <a16:creationId xmlns:a16="http://schemas.microsoft.com/office/drawing/2014/main" id="{22ED4862-37A1-CF1C-FB4C-0496A0C1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2" y="2241823"/>
            <a:ext cx="1930141" cy="19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CE3547DB-3643-7D3F-0103-F5B3D81F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35" y="2225897"/>
            <a:ext cx="1930141" cy="19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ector Graphic - Pixabay">
            <a:extLst>
              <a:ext uri="{FF2B5EF4-FFF2-40B4-BE49-F238E27FC236}">
                <a16:creationId xmlns:a16="http://schemas.microsoft.com/office/drawing/2014/main" id="{CFC4BAA1-9023-734C-C525-7B3E4619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08" y="4578702"/>
            <a:ext cx="1349512" cy="19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6,002,800+ New New Stock Photos ...">
            <a:extLst>
              <a:ext uri="{FF2B5EF4-FFF2-40B4-BE49-F238E27FC236}">
                <a16:creationId xmlns:a16="http://schemas.microsoft.com/office/drawing/2014/main" id="{E41001C4-7947-ED00-177D-E066C78B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77" y="4171964"/>
            <a:ext cx="3467100" cy="25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3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45E8-7642-888A-5F6D-332B5EB8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A541-0453-8955-C183-C508F449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VALUE PROPOSITION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FC85E-72E1-EB28-CB4A-6B73251E31EB}"/>
              </a:ext>
            </a:extLst>
          </p:cNvPr>
          <p:cNvSpPr txBox="1"/>
          <p:nvPr/>
        </p:nvSpPr>
        <p:spPr>
          <a:xfrm>
            <a:off x="1008599" y="1386577"/>
            <a:ext cx="566652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Envy as a Value Proposition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BDDAF-DCFD-5DF6-D103-F597BB0C965E}"/>
              </a:ext>
            </a:extLst>
          </p:cNvPr>
          <p:cNvSpPr txBox="1"/>
          <p:nvPr/>
        </p:nvSpPr>
        <p:spPr>
          <a:xfrm>
            <a:off x="795975" y="2356123"/>
            <a:ext cx="4438965" cy="255454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To a Candidate: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“...No offence, but you don’t have any idea what you’re talking about…"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5D615-5EC7-11D4-74C5-D4411D56E842}"/>
              </a:ext>
            </a:extLst>
          </p:cNvPr>
          <p:cNvSpPr txBox="1"/>
          <p:nvPr/>
        </p:nvSpPr>
        <p:spPr>
          <a:xfrm>
            <a:off x="3841859" y="5107261"/>
            <a:ext cx="6970057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Voicemail or Email: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“…here is an inside look as to what’s going on in your niche…"</a:t>
            </a:r>
          </a:p>
        </p:txBody>
      </p:sp>
      <p:pic>
        <p:nvPicPr>
          <p:cNvPr id="14338" name="Picture 2" descr="No Offence, But...&quot;: How to have ...">
            <a:extLst>
              <a:ext uri="{FF2B5EF4-FFF2-40B4-BE49-F238E27FC236}">
                <a16:creationId xmlns:a16="http://schemas.microsoft.com/office/drawing/2014/main" id="{80E4D280-782E-618B-EAAE-4E2DC6DF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2445772"/>
            <a:ext cx="6325402" cy="21166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2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428</Words>
  <Application>Microsoft Macintosh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Arial Rounded MT Bold</vt:lpstr>
      <vt:lpstr>Century Gothic</vt:lpstr>
      <vt:lpstr>Office Theme</vt:lpstr>
      <vt:lpstr>VALUE PROPOSITION 2.0! </vt:lpstr>
      <vt:lpstr>VALUE PROPOSITION 2.0!</vt:lpstr>
      <vt:lpstr>VALUE PROPOSITION 2.0!</vt:lpstr>
      <vt:lpstr>VALUE PROPOSITION 2.0!</vt:lpstr>
      <vt:lpstr>VALUE PROPOSITION 2.0!</vt:lpstr>
      <vt:lpstr>VALUE PROPOSITION 2.0!</vt:lpstr>
      <vt:lpstr>VALUE PROPOSITION 2.0!</vt:lpstr>
      <vt:lpstr>VALUE PROPOSITION 2.0!</vt:lpstr>
      <vt:lpstr>VALUE PROPOSITION 2.0!</vt:lpstr>
      <vt:lpstr>VALUE PROPOSITION 2.0!</vt:lpstr>
      <vt:lpstr>VALUE PROPOSITION 2.0!</vt:lpstr>
      <vt:lpstr>VALUE PROPOSITION 2.0!</vt:lpstr>
      <vt:lpstr>CONTACT DEM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Tambourlas</dc:creator>
  <cp:lastModifiedBy>Kelly Tambourlas</cp:lastModifiedBy>
  <cp:revision>172</cp:revision>
  <dcterms:created xsi:type="dcterms:W3CDTF">2024-08-12T10:45:38Z</dcterms:created>
  <dcterms:modified xsi:type="dcterms:W3CDTF">2026-07-12T09:07:46Z</dcterms:modified>
</cp:coreProperties>
</file>