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349" r:id="rId4"/>
    <p:sldId id="350" r:id="rId5"/>
    <p:sldId id="351" r:id="rId6"/>
    <p:sldId id="352" r:id="rId7"/>
    <p:sldId id="353" r:id="rId8"/>
    <p:sldId id="354" r:id="rId9"/>
    <p:sldId id="355" r:id="rId10"/>
    <p:sldId id="356" r:id="rId11"/>
    <p:sldId id="357" r:id="rId12"/>
    <p:sldId id="358" r:id="rId13"/>
    <p:sldId id="359" r:id="rId14"/>
    <p:sldId id="360" r:id="rId15"/>
    <p:sldId id="361" r:id="rId16"/>
    <p:sldId id="362" r:id="rId17"/>
    <p:sldId id="363" r:id="rId18"/>
    <p:sldId id="364" r:id="rId19"/>
    <p:sldId id="365" r:id="rId20"/>
    <p:sldId id="366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A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–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3554"/>
    <p:restoredTop sz="94563"/>
  </p:normalViewPr>
  <p:slideViewPr>
    <p:cSldViewPr snapToGrid="0">
      <p:cViewPr varScale="1">
        <p:scale>
          <a:sx n="63" d="100"/>
          <a:sy n="63" d="100"/>
        </p:scale>
        <p:origin x="192" y="7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D5B466-D17C-AA41-AA08-EC1DC8EF1067}" type="datetimeFigureOut">
              <a:rPr lang="en-US" smtClean="0"/>
              <a:t>10/16/24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EEBD27-8066-2D49-B319-CF64DE386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5083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A6335E-5058-22E8-C739-EF8F1CA219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43C77F-B7AA-A68C-3E9A-CA81CF34B4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F2B74B-1FFE-80AB-0303-6203E54BB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10/16/24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4DAF2F-5D95-91CA-060B-2C24BCF7F0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08F131-AD38-4868-6B09-9CD9CCAEB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808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DB7B05-9716-4870-A7C7-861103EB1B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0D734E-6D17-5E4A-75A1-484809A2CD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675272-18E5-25E3-FE18-BAE3CA366A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10/16/24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8AA825-CFB7-E4B8-2F55-68A709E772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14A493-EB84-71F4-6FA4-DD5F9477F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242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62020DD-3AA6-CEA9-6871-9D98D28642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D8B676-B4C5-625A-9FE3-0DEA8228A8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7FDA74-B129-997A-1722-C481BC1FF7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10/16/24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8BF428-781C-8CFD-0CA0-51AA61168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09DA2A-937E-EC33-2852-86EB5E2C1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441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87AEA5-B659-666D-B76F-22A3B4E41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B19332-0068-7D6A-8BA4-58FD01BDB3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41C3DC-5FF8-BFB6-CA6D-4183B3C7D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10/16/24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EA0855-D6D5-FE39-3C7E-7DC7263C92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D98D3D-9B61-D3F1-F81F-43451DD22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112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A5B36-949A-09E8-3D23-51EEF89FBC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0E12A8-9398-5960-A806-270FE0685C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DAC4AC-E30A-6C4A-A014-E2FD63ED0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10/16/24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57685B-B41D-556B-419B-324293539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052CC9-1883-B3DC-7D81-9B958AA02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693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CC161E-7F71-FD35-21C2-F4804D3228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56B570-716C-EF55-D306-C39C08D8E9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3AE8B2-EE90-9AED-59FB-78C11709DA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E2A995-F0F1-916D-4CEC-E29B786379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10/16/24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73D475-DD0E-C41D-ECB5-9FD1A4B41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145F3D-4404-E541-A6D7-DD5ECAEFA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279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E24DA-7063-AF8A-21EC-5186733138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C9F423-EF3E-C50E-0ECC-D3A9BA2BC8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7099F3-B185-A1AC-5923-445404E610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717ABE1-4F61-0E3E-AA72-3E7C2E9CFA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B35DD44-CD3A-C812-E373-105EEF0AC6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EFEB5F1-C473-0CDB-CEF4-7DEC167CF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10/16/24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4C982EE-7F04-9256-95FA-08C4E99405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EB41536-0B5F-3124-60AD-A6896C10E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580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93109F-8FFA-2C28-4664-4923275DE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8C28FC-267D-88C0-C074-E5350EB93B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10/16/24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F4D728-3C75-9222-1BF6-995805821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1C172EF-FC91-0400-FE24-5B70536A78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755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6D68F2C-09C6-A6FA-200E-A5A0D60A31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10/16/24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3672E2A-401E-79B2-2AB2-06E83E261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D3A428-4929-C932-E396-E2129B7482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305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A1FCD7-35B7-8212-20E4-FBE169AAB1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AB746B-C8CA-00E5-41B1-6BD78B51A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63862B-5A06-8176-84F6-0AE2071339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2F2FC3-4CA8-4D5C-EB2B-637399D1D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10/16/24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A101CC-13DC-6036-5CBB-D12F9AAF5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0651EE-E714-9D65-E7F3-9628BEB58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169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A80A1-466A-0673-6F93-B53E7844C8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D756BB8-6C83-AC5E-C096-A998D65BF5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BCDA7E-325C-C121-4F57-7EF379FEEC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F5E0DB-14C5-493F-6BF6-C03653656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10/16/24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820236-C501-7BA8-C6DD-4E56A2607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7C4358-E892-4642-3AC3-2B847755E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753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60E85A-B524-9494-E735-5D0157B365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56E272-E52B-F810-565E-6EB97FB01C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9ABBD0-E1D2-2485-9126-EB8D90E090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96414DD-D40B-3446-B690-84515C872602}" type="datetimeFigureOut">
              <a:rPr lang="en-US" smtClean="0"/>
              <a:t>10/16/24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D66C3C-A861-C18E-9883-8BE566B435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369A97-E6B2-854E-42AD-92022B58D7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505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4" name="Rectangle 53">
            <a:extLst>
              <a:ext uri="{FF2B5EF4-FFF2-40B4-BE49-F238E27FC236}">
                <a16:creationId xmlns:a16="http://schemas.microsoft.com/office/drawing/2014/main" id="{9B37791B-B040-4694-BFDC-8DD132D86E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6" name="Group 55">
            <a:extLst>
              <a:ext uri="{FF2B5EF4-FFF2-40B4-BE49-F238E27FC236}">
                <a16:creationId xmlns:a16="http://schemas.microsoft.com/office/drawing/2014/main" id="{7E1A958F-B13C-493F-9379-F8B2A8E255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620000" y="-1"/>
            <a:ext cx="4572000" cy="6858001"/>
            <a:chOff x="7620000" y="-1"/>
            <a:chExt cx="4572000" cy="6858001"/>
          </a:xfrm>
          <a:effectLst>
            <a:outerShdw blurRad="381000" dist="152400" dir="10800000" algn="ctr" rotWithShape="0">
              <a:srgbClr val="000000">
                <a:alpha val="10000"/>
              </a:srgbClr>
            </a:outerShdw>
          </a:effectLst>
        </p:grpSpPr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2FB5EAED-0736-41E4-9FF1-75ABE9B8F0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7648048" y="0"/>
              <a:ext cx="4543952" cy="6858000"/>
              <a:chOff x="7648048" y="0"/>
              <a:chExt cx="4543952" cy="6858000"/>
            </a:xfrm>
          </p:grpSpPr>
          <p:sp>
            <p:nvSpPr>
              <p:cNvPr id="61" name="Freeform: Shape 60">
                <a:extLst>
                  <a:ext uri="{FF2B5EF4-FFF2-40B4-BE49-F238E27FC236}">
                    <a16:creationId xmlns:a16="http://schemas.microsoft.com/office/drawing/2014/main" id="{9A11F6D4-9A5C-47E6-8FE1-23C1050E98F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648048" y="0"/>
                <a:ext cx="4543952" cy="6858000"/>
              </a:xfrm>
              <a:custGeom>
                <a:avLst/>
                <a:gdLst>
                  <a:gd name="connsiteX0" fmla="*/ 328959 w 4543952"/>
                  <a:gd name="connsiteY0" fmla="*/ 6564619 h 6858000"/>
                  <a:gd name="connsiteX1" fmla="*/ 306480 w 4543952"/>
                  <a:gd name="connsiteY1" fmla="*/ 6588624 h 6858000"/>
                  <a:gd name="connsiteX2" fmla="*/ 289858 w 4543952"/>
                  <a:gd name="connsiteY2" fmla="*/ 6625223 h 6858000"/>
                  <a:gd name="connsiteX3" fmla="*/ 289858 w 4543952"/>
                  <a:gd name="connsiteY3" fmla="*/ 6625224 h 6858000"/>
                  <a:gd name="connsiteX4" fmla="*/ 289870 w 4543952"/>
                  <a:gd name="connsiteY4" fmla="*/ 6645551 h 6858000"/>
                  <a:gd name="connsiteX5" fmla="*/ 296953 w 4543952"/>
                  <a:gd name="connsiteY5" fmla="*/ 6662539 h 6858000"/>
                  <a:gd name="connsiteX6" fmla="*/ 296953 w 4543952"/>
                  <a:gd name="connsiteY6" fmla="*/ 6662541 h 6858000"/>
                  <a:gd name="connsiteX7" fmla="*/ 296954 w 4543952"/>
                  <a:gd name="connsiteY7" fmla="*/ 6662543 h 6858000"/>
                  <a:gd name="connsiteX8" fmla="*/ 311551 w 4543952"/>
                  <a:gd name="connsiteY8" fmla="*/ 6702975 h 6858000"/>
                  <a:gd name="connsiteX9" fmla="*/ 297715 w 4543952"/>
                  <a:gd name="connsiteY9" fmla="*/ 6742551 h 6858000"/>
                  <a:gd name="connsiteX10" fmla="*/ 297714 w 4543952"/>
                  <a:gd name="connsiteY10" fmla="*/ 6742554 h 6858000"/>
                  <a:gd name="connsiteX11" fmla="*/ 283011 w 4543952"/>
                  <a:gd name="connsiteY11" fmla="*/ 6776799 h 6858000"/>
                  <a:gd name="connsiteX12" fmla="*/ 278238 w 4543952"/>
                  <a:gd name="connsiteY12" fmla="*/ 6812061 h 6858000"/>
                  <a:gd name="connsiteX13" fmla="*/ 278237 w 4543952"/>
                  <a:gd name="connsiteY13" fmla="*/ 6812062 h 6858000"/>
                  <a:gd name="connsiteX14" fmla="*/ 278237 w 4543952"/>
                  <a:gd name="connsiteY14" fmla="*/ 6812063 h 6858000"/>
                  <a:gd name="connsiteX15" fmla="*/ 278238 w 4543952"/>
                  <a:gd name="connsiteY15" fmla="*/ 6812061 h 6858000"/>
                  <a:gd name="connsiteX16" fmla="*/ 297714 w 4543952"/>
                  <a:gd name="connsiteY16" fmla="*/ 6742554 h 6858000"/>
                  <a:gd name="connsiteX17" fmla="*/ 297715 w 4543952"/>
                  <a:gd name="connsiteY17" fmla="*/ 6742552 h 6858000"/>
                  <a:gd name="connsiteX18" fmla="*/ 311551 w 4543952"/>
                  <a:gd name="connsiteY18" fmla="*/ 6702976 h 6858000"/>
                  <a:gd name="connsiteX19" fmla="*/ 311551 w 4543952"/>
                  <a:gd name="connsiteY19" fmla="*/ 6702975 h 6858000"/>
                  <a:gd name="connsiteX20" fmla="*/ 308405 w 4543952"/>
                  <a:gd name="connsiteY20" fmla="*/ 6683026 h 6858000"/>
                  <a:gd name="connsiteX21" fmla="*/ 296954 w 4543952"/>
                  <a:gd name="connsiteY21" fmla="*/ 6662543 h 6858000"/>
                  <a:gd name="connsiteX22" fmla="*/ 296953 w 4543952"/>
                  <a:gd name="connsiteY22" fmla="*/ 6662540 h 6858000"/>
                  <a:gd name="connsiteX23" fmla="*/ 296953 w 4543952"/>
                  <a:gd name="connsiteY23" fmla="*/ 6662539 h 6858000"/>
                  <a:gd name="connsiteX24" fmla="*/ 289858 w 4543952"/>
                  <a:gd name="connsiteY24" fmla="*/ 6625224 h 6858000"/>
                  <a:gd name="connsiteX25" fmla="*/ 306480 w 4543952"/>
                  <a:gd name="connsiteY25" fmla="*/ 6588625 h 6858000"/>
                  <a:gd name="connsiteX26" fmla="*/ 328959 w 4543952"/>
                  <a:gd name="connsiteY26" fmla="*/ 6564620 h 6858000"/>
                  <a:gd name="connsiteX27" fmla="*/ 248638 w 4543952"/>
                  <a:gd name="connsiteY27" fmla="*/ 6438980 h 6858000"/>
                  <a:gd name="connsiteX28" fmla="*/ 268569 w 4543952"/>
                  <a:gd name="connsiteY28" fmla="*/ 6463840 h 6858000"/>
                  <a:gd name="connsiteX29" fmla="*/ 268572 w 4543952"/>
                  <a:gd name="connsiteY29" fmla="*/ 6463848 h 6858000"/>
                  <a:gd name="connsiteX30" fmla="*/ 279556 w 4543952"/>
                  <a:gd name="connsiteY30" fmla="*/ 6508051 h 6858000"/>
                  <a:gd name="connsiteX31" fmla="*/ 282367 w 4543952"/>
                  <a:gd name="connsiteY31" fmla="*/ 6513011 h 6858000"/>
                  <a:gd name="connsiteX32" fmla="*/ 284834 w 4543952"/>
                  <a:gd name="connsiteY32" fmla="*/ 6521803 h 6858000"/>
                  <a:gd name="connsiteX33" fmla="*/ 301172 w 4543952"/>
                  <a:gd name="connsiteY33" fmla="*/ 6546194 h 6858000"/>
                  <a:gd name="connsiteX34" fmla="*/ 301172 w 4543952"/>
                  <a:gd name="connsiteY34" fmla="*/ 6546193 h 6858000"/>
                  <a:gd name="connsiteX35" fmla="*/ 282367 w 4543952"/>
                  <a:gd name="connsiteY35" fmla="*/ 6513011 h 6858000"/>
                  <a:gd name="connsiteX36" fmla="*/ 268572 w 4543952"/>
                  <a:gd name="connsiteY36" fmla="*/ 6463848 h 6858000"/>
                  <a:gd name="connsiteX37" fmla="*/ 268569 w 4543952"/>
                  <a:gd name="connsiteY37" fmla="*/ 6463839 h 6858000"/>
                  <a:gd name="connsiteX38" fmla="*/ 166047 w 4543952"/>
                  <a:gd name="connsiteY38" fmla="*/ 6392242 h 6858000"/>
                  <a:gd name="connsiteX39" fmla="*/ 173364 w 4543952"/>
                  <a:gd name="connsiteY39" fmla="*/ 6407332 h 6858000"/>
                  <a:gd name="connsiteX40" fmla="*/ 173364 w 4543952"/>
                  <a:gd name="connsiteY40" fmla="*/ 6407331 h 6858000"/>
                  <a:gd name="connsiteX41" fmla="*/ 401733 w 4543952"/>
                  <a:gd name="connsiteY41" fmla="*/ 4221390 h 6858000"/>
                  <a:gd name="connsiteX42" fmla="*/ 396017 w 4543952"/>
                  <a:gd name="connsiteY42" fmla="*/ 4253013 h 6858000"/>
                  <a:gd name="connsiteX43" fmla="*/ 356201 w 4543952"/>
                  <a:gd name="connsiteY43" fmla="*/ 4324644 h 6858000"/>
                  <a:gd name="connsiteX44" fmla="*/ 347247 w 4543952"/>
                  <a:gd name="connsiteY44" fmla="*/ 4363889 h 6858000"/>
                  <a:gd name="connsiteX45" fmla="*/ 347247 w 4543952"/>
                  <a:gd name="connsiteY45" fmla="*/ 4363890 h 6858000"/>
                  <a:gd name="connsiteX46" fmla="*/ 348009 w 4543952"/>
                  <a:gd name="connsiteY46" fmla="*/ 4482004 h 6858000"/>
                  <a:gd name="connsiteX47" fmla="*/ 408019 w 4543952"/>
                  <a:gd name="connsiteY47" fmla="*/ 4659174 h 6858000"/>
                  <a:gd name="connsiteX48" fmla="*/ 416021 w 4543952"/>
                  <a:gd name="connsiteY48" fmla="*/ 4677655 h 6858000"/>
                  <a:gd name="connsiteX49" fmla="*/ 425928 w 4543952"/>
                  <a:gd name="connsiteY49" fmla="*/ 4767764 h 6858000"/>
                  <a:gd name="connsiteX50" fmla="*/ 427237 w 4543952"/>
                  <a:gd name="connsiteY50" fmla="*/ 4800482 h 6858000"/>
                  <a:gd name="connsiteX51" fmla="*/ 412401 w 4543952"/>
                  <a:gd name="connsiteY51" fmla="*/ 4828915 h 6858000"/>
                  <a:gd name="connsiteX52" fmla="*/ 391971 w 4543952"/>
                  <a:gd name="connsiteY52" fmla="*/ 4857316 h 6858000"/>
                  <a:gd name="connsiteX53" fmla="*/ 390221 w 4543952"/>
                  <a:gd name="connsiteY53" fmla="*/ 4863342 h 6858000"/>
                  <a:gd name="connsiteX54" fmla="*/ 387469 w 4543952"/>
                  <a:gd name="connsiteY54" fmla="*/ 4867613 h 6858000"/>
                  <a:gd name="connsiteX55" fmla="*/ 382691 w 4543952"/>
                  <a:gd name="connsiteY55" fmla="*/ 4889274 h 6858000"/>
                  <a:gd name="connsiteX56" fmla="*/ 382691 w 4543952"/>
                  <a:gd name="connsiteY56" fmla="*/ 4889275 h 6858000"/>
                  <a:gd name="connsiteX57" fmla="*/ 384396 w 4543952"/>
                  <a:gd name="connsiteY57" fmla="*/ 4912168 h 6858000"/>
                  <a:gd name="connsiteX58" fmla="*/ 385799 w 4543952"/>
                  <a:gd name="connsiteY58" fmla="*/ 4933804 h 6858000"/>
                  <a:gd name="connsiteX59" fmla="*/ 378247 w 4543952"/>
                  <a:gd name="connsiteY59" fmla="*/ 4957452 h 6858000"/>
                  <a:gd name="connsiteX60" fmla="*/ 360964 w 4543952"/>
                  <a:gd name="connsiteY60" fmla="*/ 4987036 h 6858000"/>
                  <a:gd name="connsiteX61" fmla="*/ 334485 w 4543952"/>
                  <a:gd name="connsiteY61" fmla="*/ 5041520 h 6858000"/>
                  <a:gd name="connsiteX62" fmla="*/ 321371 w 4543952"/>
                  <a:gd name="connsiteY62" fmla="*/ 5087422 h 6858000"/>
                  <a:gd name="connsiteX63" fmla="*/ 321364 w 4543952"/>
                  <a:gd name="connsiteY63" fmla="*/ 5087449 h 6858000"/>
                  <a:gd name="connsiteX64" fmla="*/ 315482 w 4543952"/>
                  <a:gd name="connsiteY64" fmla="*/ 5102460 h 6858000"/>
                  <a:gd name="connsiteX65" fmla="*/ 308338 w 4543952"/>
                  <a:gd name="connsiteY65" fmla="*/ 5133219 h 6858000"/>
                  <a:gd name="connsiteX66" fmla="*/ 308337 w 4543952"/>
                  <a:gd name="connsiteY66" fmla="*/ 5133223 h 6858000"/>
                  <a:gd name="connsiteX67" fmla="*/ 308337 w 4543952"/>
                  <a:gd name="connsiteY67" fmla="*/ 5133224 h 6858000"/>
                  <a:gd name="connsiteX68" fmla="*/ 315052 w 4543952"/>
                  <a:gd name="connsiteY68" fmla="*/ 5166113 h 6858000"/>
                  <a:gd name="connsiteX69" fmla="*/ 314362 w 4543952"/>
                  <a:gd name="connsiteY69" fmla="*/ 5172089 h 6858000"/>
                  <a:gd name="connsiteX70" fmla="*/ 311814 w 4543952"/>
                  <a:gd name="connsiteY70" fmla="*/ 5179066 h 6858000"/>
                  <a:gd name="connsiteX71" fmla="*/ 311814 w 4543952"/>
                  <a:gd name="connsiteY71" fmla="*/ 5179067 h 6858000"/>
                  <a:gd name="connsiteX72" fmla="*/ 335437 w 4543952"/>
                  <a:gd name="connsiteY72" fmla="*/ 5272796 h 6858000"/>
                  <a:gd name="connsiteX73" fmla="*/ 360397 w 4543952"/>
                  <a:gd name="connsiteY73" fmla="*/ 5321350 h 6858000"/>
                  <a:gd name="connsiteX74" fmla="*/ 364317 w 4543952"/>
                  <a:gd name="connsiteY74" fmla="*/ 5355013 h 6858000"/>
                  <a:gd name="connsiteX75" fmla="*/ 359440 w 4543952"/>
                  <a:gd name="connsiteY75" fmla="*/ 5385383 h 6858000"/>
                  <a:gd name="connsiteX76" fmla="*/ 351249 w 4543952"/>
                  <a:gd name="connsiteY76" fmla="*/ 5425581 h 6858000"/>
                  <a:gd name="connsiteX77" fmla="*/ 339627 w 4543952"/>
                  <a:gd name="connsiteY77" fmla="*/ 5480636 h 6858000"/>
                  <a:gd name="connsiteX78" fmla="*/ 335103 w 4543952"/>
                  <a:gd name="connsiteY78" fmla="*/ 5507666 h 6858000"/>
                  <a:gd name="connsiteX79" fmla="*/ 335103 w 4543952"/>
                  <a:gd name="connsiteY79" fmla="*/ 5507667 h 6858000"/>
                  <a:gd name="connsiteX80" fmla="*/ 337324 w 4543952"/>
                  <a:gd name="connsiteY80" fmla="*/ 5520421 h 6858000"/>
                  <a:gd name="connsiteX81" fmla="*/ 345722 w 4543952"/>
                  <a:gd name="connsiteY81" fmla="*/ 5531691 h 6858000"/>
                  <a:gd name="connsiteX82" fmla="*/ 345723 w 4543952"/>
                  <a:gd name="connsiteY82" fmla="*/ 5531693 h 6858000"/>
                  <a:gd name="connsiteX83" fmla="*/ 355869 w 4543952"/>
                  <a:gd name="connsiteY83" fmla="*/ 5547577 h 6858000"/>
                  <a:gd name="connsiteX84" fmla="*/ 346295 w 4543952"/>
                  <a:gd name="connsiteY84" fmla="*/ 5562745 h 6858000"/>
                  <a:gd name="connsiteX85" fmla="*/ 275047 w 4543952"/>
                  <a:gd name="connsiteY85" fmla="*/ 5704482 h 6858000"/>
                  <a:gd name="connsiteX86" fmla="*/ 269141 w 4543952"/>
                  <a:gd name="connsiteY86" fmla="*/ 5740487 h 6858000"/>
                  <a:gd name="connsiteX87" fmla="*/ 260376 w 4543952"/>
                  <a:gd name="connsiteY87" fmla="*/ 5760872 h 6858000"/>
                  <a:gd name="connsiteX88" fmla="*/ 171981 w 4543952"/>
                  <a:gd name="connsiteY88" fmla="*/ 5883750 h 6858000"/>
                  <a:gd name="connsiteX89" fmla="*/ 171979 w 4543952"/>
                  <a:gd name="connsiteY89" fmla="*/ 5883755 h 6858000"/>
                  <a:gd name="connsiteX90" fmla="*/ 160957 w 4543952"/>
                  <a:gd name="connsiteY90" fmla="*/ 5909350 h 6858000"/>
                  <a:gd name="connsiteX91" fmla="*/ 154076 w 4543952"/>
                  <a:gd name="connsiteY91" fmla="*/ 5935945 h 6858000"/>
                  <a:gd name="connsiteX92" fmla="*/ 154075 w 4543952"/>
                  <a:gd name="connsiteY92" fmla="*/ 5935948 h 6858000"/>
                  <a:gd name="connsiteX93" fmla="*/ 154075 w 4543952"/>
                  <a:gd name="connsiteY93" fmla="*/ 5935949 h 6858000"/>
                  <a:gd name="connsiteX94" fmla="*/ 154242 w 4543952"/>
                  <a:gd name="connsiteY94" fmla="*/ 5964476 h 6858000"/>
                  <a:gd name="connsiteX95" fmla="*/ 157695 w 4543952"/>
                  <a:gd name="connsiteY95" fmla="*/ 5993289 h 6858000"/>
                  <a:gd name="connsiteX96" fmla="*/ 157695 w 4543952"/>
                  <a:gd name="connsiteY96" fmla="*/ 5993291 h 6858000"/>
                  <a:gd name="connsiteX97" fmla="*/ 164171 w 4543952"/>
                  <a:gd name="connsiteY97" fmla="*/ 6026440 h 6858000"/>
                  <a:gd name="connsiteX98" fmla="*/ 220371 w 4543952"/>
                  <a:gd name="connsiteY98" fmla="*/ 6108738 h 6858000"/>
                  <a:gd name="connsiteX99" fmla="*/ 234064 w 4543952"/>
                  <a:gd name="connsiteY99" fmla="*/ 6133314 h 6858000"/>
                  <a:gd name="connsiteX100" fmla="*/ 218468 w 4543952"/>
                  <a:gd name="connsiteY100" fmla="*/ 6155599 h 6858000"/>
                  <a:gd name="connsiteX101" fmla="*/ 218465 w 4543952"/>
                  <a:gd name="connsiteY101" fmla="*/ 6155601 h 6858000"/>
                  <a:gd name="connsiteX102" fmla="*/ 179794 w 4543952"/>
                  <a:gd name="connsiteY102" fmla="*/ 6228755 h 6858000"/>
                  <a:gd name="connsiteX103" fmla="*/ 162457 w 4543952"/>
                  <a:gd name="connsiteY103" fmla="*/ 6361538 h 6858000"/>
                  <a:gd name="connsiteX104" fmla="*/ 162457 w 4543952"/>
                  <a:gd name="connsiteY104" fmla="*/ 6361539 h 6858000"/>
                  <a:gd name="connsiteX105" fmla="*/ 179794 w 4543952"/>
                  <a:gd name="connsiteY105" fmla="*/ 6228756 h 6858000"/>
                  <a:gd name="connsiteX106" fmla="*/ 218465 w 4543952"/>
                  <a:gd name="connsiteY106" fmla="*/ 6155602 h 6858000"/>
                  <a:gd name="connsiteX107" fmla="*/ 218468 w 4543952"/>
                  <a:gd name="connsiteY107" fmla="*/ 6155599 h 6858000"/>
                  <a:gd name="connsiteX108" fmla="*/ 230364 w 4543952"/>
                  <a:gd name="connsiteY108" fmla="*/ 6143189 h 6858000"/>
                  <a:gd name="connsiteX109" fmla="*/ 234064 w 4543952"/>
                  <a:gd name="connsiteY109" fmla="*/ 6133314 h 6858000"/>
                  <a:gd name="connsiteX110" fmla="*/ 234064 w 4543952"/>
                  <a:gd name="connsiteY110" fmla="*/ 6133313 h 6858000"/>
                  <a:gd name="connsiteX111" fmla="*/ 220371 w 4543952"/>
                  <a:gd name="connsiteY111" fmla="*/ 6108737 h 6858000"/>
                  <a:gd name="connsiteX112" fmla="*/ 164171 w 4543952"/>
                  <a:gd name="connsiteY112" fmla="*/ 6026439 h 6858000"/>
                  <a:gd name="connsiteX113" fmla="*/ 157695 w 4543952"/>
                  <a:gd name="connsiteY113" fmla="*/ 5993290 h 6858000"/>
                  <a:gd name="connsiteX114" fmla="*/ 157695 w 4543952"/>
                  <a:gd name="connsiteY114" fmla="*/ 5993289 h 6858000"/>
                  <a:gd name="connsiteX115" fmla="*/ 154075 w 4543952"/>
                  <a:gd name="connsiteY115" fmla="*/ 5935949 h 6858000"/>
                  <a:gd name="connsiteX116" fmla="*/ 154076 w 4543952"/>
                  <a:gd name="connsiteY116" fmla="*/ 5935945 h 6858000"/>
                  <a:gd name="connsiteX117" fmla="*/ 171979 w 4543952"/>
                  <a:gd name="connsiteY117" fmla="*/ 5883755 h 6858000"/>
                  <a:gd name="connsiteX118" fmla="*/ 171981 w 4543952"/>
                  <a:gd name="connsiteY118" fmla="*/ 5883751 h 6858000"/>
                  <a:gd name="connsiteX119" fmla="*/ 260376 w 4543952"/>
                  <a:gd name="connsiteY119" fmla="*/ 5760873 h 6858000"/>
                  <a:gd name="connsiteX120" fmla="*/ 269141 w 4543952"/>
                  <a:gd name="connsiteY120" fmla="*/ 5740488 h 6858000"/>
                  <a:gd name="connsiteX121" fmla="*/ 275047 w 4543952"/>
                  <a:gd name="connsiteY121" fmla="*/ 5704483 h 6858000"/>
                  <a:gd name="connsiteX122" fmla="*/ 346295 w 4543952"/>
                  <a:gd name="connsiteY122" fmla="*/ 5562746 h 6858000"/>
                  <a:gd name="connsiteX123" fmla="*/ 355869 w 4543952"/>
                  <a:gd name="connsiteY123" fmla="*/ 5547578 h 6858000"/>
                  <a:gd name="connsiteX124" fmla="*/ 355869 w 4543952"/>
                  <a:gd name="connsiteY124" fmla="*/ 5547577 h 6858000"/>
                  <a:gd name="connsiteX125" fmla="*/ 345723 w 4543952"/>
                  <a:gd name="connsiteY125" fmla="*/ 5531692 h 6858000"/>
                  <a:gd name="connsiteX126" fmla="*/ 345722 w 4543952"/>
                  <a:gd name="connsiteY126" fmla="*/ 5531691 h 6858000"/>
                  <a:gd name="connsiteX127" fmla="*/ 335103 w 4543952"/>
                  <a:gd name="connsiteY127" fmla="*/ 5507667 h 6858000"/>
                  <a:gd name="connsiteX128" fmla="*/ 339627 w 4543952"/>
                  <a:gd name="connsiteY128" fmla="*/ 5480637 h 6858000"/>
                  <a:gd name="connsiteX129" fmla="*/ 351249 w 4543952"/>
                  <a:gd name="connsiteY129" fmla="*/ 5425582 h 6858000"/>
                  <a:gd name="connsiteX130" fmla="*/ 359440 w 4543952"/>
                  <a:gd name="connsiteY130" fmla="*/ 5385384 h 6858000"/>
                  <a:gd name="connsiteX131" fmla="*/ 364317 w 4543952"/>
                  <a:gd name="connsiteY131" fmla="*/ 5355014 h 6858000"/>
                  <a:gd name="connsiteX132" fmla="*/ 364317 w 4543952"/>
                  <a:gd name="connsiteY132" fmla="*/ 5355013 h 6858000"/>
                  <a:gd name="connsiteX133" fmla="*/ 362870 w 4543952"/>
                  <a:gd name="connsiteY133" fmla="*/ 5326162 h 6858000"/>
                  <a:gd name="connsiteX134" fmla="*/ 360397 w 4543952"/>
                  <a:gd name="connsiteY134" fmla="*/ 5321350 h 6858000"/>
                  <a:gd name="connsiteX135" fmla="*/ 359341 w 4543952"/>
                  <a:gd name="connsiteY135" fmla="*/ 5312287 h 6858000"/>
                  <a:gd name="connsiteX136" fmla="*/ 335437 w 4543952"/>
                  <a:gd name="connsiteY136" fmla="*/ 5272795 h 6858000"/>
                  <a:gd name="connsiteX137" fmla="*/ 311981 w 4543952"/>
                  <a:gd name="connsiteY137" fmla="*/ 5229432 h 6858000"/>
                  <a:gd name="connsiteX138" fmla="*/ 311814 w 4543952"/>
                  <a:gd name="connsiteY138" fmla="*/ 5179067 h 6858000"/>
                  <a:gd name="connsiteX139" fmla="*/ 314362 w 4543952"/>
                  <a:gd name="connsiteY139" fmla="*/ 5172090 h 6858000"/>
                  <a:gd name="connsiteX140" fmla="*/ 315052 w 4543952"/>
                  <a:gd name="connsiteY140" fmla="*/ 5166113 h 6858000"/>
                  <a:gd name="connsiteX141" fmla="*/ 315052 w 4543952"/>
                  <a:gd name="connsiteY141" fmla="*/ 5166112 h 6858000"/>
                  <a:gd name="connsiteX142" fmla="*/ 308337 w 4543952"/>
                  <a:gd name="connsiteY142" fmla="*/ 5133224 h 6858000"/>
                  <a:gd name="connsiteX143" fmla="*/ 308338 w 4543952"/>
                  <a:gd name="connsiteY143" fmla="*/ 5133219 h 6858000"/>
                  <a:gd name="connsiteX144" fmla="*/ 321364 w 4543952"/>
                  <a:gd name="connsiteY144" fmla="*/ 5087449 h 6858000"/>
                  <a:gd name="connsiteX145" fmla="*/ 327270 w 4543952"/>
                  <a:gd name="connsiteY145" fmla="*/ 5072375 h 6858000"/>
                  <a:gd name="connsiteX146" fmla="*/ 334485 w 4543952"/>
                  <a:gd name="connsiteY146" fmla="*/ 5041521 h 6858000"/>
                  <a:gd name="connsiteX147" fmla="*/ 360964 w 4543952"/>
                  <a:gd name="connsiteY147" fmla="*/ 4987037 h 6858000"/>
                  <a:gd name="connsiteX148" fmla="*/ 376969 w 4543952"/>
                  <a:gd name="connsiteY148" fmla="*/ 4961455 h 6858000"/>
                  <a:gd name="connsiteX149" fmla="*/ 378247 w 4543952"/>
                  <a:gd name="connsiteY149" fmla="*/ 4957452 h 6858000"/>
                  <a:gd name="connsiteX150" fmla="*/ 381039 w 4543952"/>
                  <a:gd name="connsiteY150" fmla="*/ 4952672 h 6858000"/>
                  <a:gd name="connsiteX151" fmla="*/ 385799 w 4543952"/>
                  <a:gd name="connsiteY151" fmla="*/ 4933804 h 6858000"/>
                  <a:gd name="connsiteX152" fmla="*/ 384396 w 4543952"/>
                  <a:gd name="connsiteY152" fmla="*/ 4912167 h 6858000"/>
                  <a:gd name="connsiteX153" fmla="*/ 382691 w 4543952"/>
                  <a:gd name="connsiteY153" fmla="*/ 4889274 h 6858000"/>
                  <a:gd name="connsiteX154" fmla="*/ 390221 w 4543952"/>
                  <a:gd name="connsiteY154" fmla="*/ 4863342 h 6858000"/>
                  <a:gd name="connsiteX155" fmla="*/ 412401 w 4543952"/>
                  <a:gd name="connsiteY155" fmla="*/ 4828916 h 6858000"/>
                  <a:gd name="connsiteX156" fmla="*/ 427237 w 4543952"/>
                  <a:gd name="connsiteY156" fmla="*/ 4800483 h 6858000"/>
                  <a:gd name="connsiteX157" fmla="*/ 427237 w 4543952"/>
                  <a:gd name="connsiteY157" fmla="*/ 4800482 h 6858000"/>
                  <a:gd name="connsiteX158" fmla="*/ 425928 w 4543952"/>
                  <a:gd name="connsiteY158" fmla="*/ 4767763 h 6858000"/>
                  <a:gd name="connsiteX159" fmla="*/ 416021 w 4543952"/>
                  <a:gd name="connsiteY159" fmla="*/ 4677654 h 6858000"/>
                  <a:gd name="connsiteX160" fmla="*/ 408019 w 4543952"/>
                  <a:gd name="connsiteY160" fmla="*/ 4659173 h 6858000"/>
                  <a:gd name="connsiteX161" fmla="*/ 348009 w 4543952"/>
                  <a:gd name="connsiteY161" fmla="*/ 4482003 h 6858000"/>
                  <a:gd name="connsiteX162" fmla="*/ 347247 w 4543952"/>
                  <a:gd name="connsiteY162" fmla="*/ 4363890 h 6858000"/>
                  <a:gd name="connsiteX163" fmla="*/ 356201 w 4543952"/>
                  <a:gd name="connsiteY163" fmla="*/ 4324645 h 6858000"/>
                  <a:gd name="connsiteX164" fmla="*/ 396017 w 4543952"/>
                  <a:gd name="connsiteY164" fmla="*/ 4253014 h 6858000"/>
                  <a:gd name="connsiteX165" fmla="*/ 401733 w 4543952"/>
                  <a:gd name="connsiteY165" fmla="*/ 4221391 h 6858000"/>
                  <a:gd name="connsiteX166" fmla="*/ 332842 w 4543952"/>
                  <a:gd name="connsiteY166" fmla="*/ 2836171 h 6858000"/>
                  <a:gd name="connsiteX167" fmla="*/ 332842 w 4543952"/>
                  <a:gd name="connsiteY167" fmla="*/ 2836172 h 6858000"/>
                  <a:gd name="connsiteX168" fmla="*/ 341533 w 4543952"/>
                  <a:gd name="connsiteY168" fmla="*/ 2848793 h 6858000"/>
                  <a:gd name="connsiteX169" fmla="*/ 358166 w 4543952"/>
                  <a:gd name="connsiteY169" fmla="*/ 2903544 h 6858000"/>
                  <a:gd name="connsiteX170" fmla="*/ 366072 w 4543952"/>
                  <a:gd name="connsiteY170" fmla="*/ 2947858 h 6858000"/>
                  <a:gd name="connsiteX171" fmla="*/ 366072 w 4543952"/>
                  <a:gd name="connsiteY171" fmla="*/ 2947862 h 6858000"/>
                  <a:gd name="connsiteX172" fmla="*/ 362488 w 4543952"/>
                  <a:gd name="connsiteY172" fmla="*/ 2982147 h 6858000"/>
                  <a:gd name="connsiteX173" fmla="*/ 350796 w 4543952"/>
                  <a:gd name="connsiteY173" fmla="*/ 3077400 h 6858000"/>
                  <a:gd name="connsiteX174" fmla="*/ 350796 w 4543952"/>
                  <a:gd name="connsiteY174" fmla="*/ 3077401 h 6858000"/>
                  <a:gd name="connsiteX175" fmla="*/ 363250 w 4543952"/>
                  <a:gd name="connsiteY175" fmla="*/ 3172654 h 6858000"/>
                  <a:gd name="connsiteX176" fmla="*/ 410877 w 4543952"/>
                  <a:gd name="connsiteY176" fmla="*/ 3489467 h 6858000"/>
                  <a:gd name="connsiteX177" fmla="*/ 432976 w 4543952"/>
                  <a:gd name="connsiteY177" fmla="*/ 3544713 h 6858000"/>
                  <a:gd name="connsiteX178" fmla="*/ 445520 w 4543952"/>
                  <a:gd name="connsiteY178" fmla="*/ 3562320 h 6858000"/>
                  <a:gd name="connsiteX179" fmla="*/ 450598 w 4543952"/>
                  <a:gd name="connsiteY179" fmla="*/ 3574407 h 6858000"/>
                  <a:gd name="connsiteX180" fmla="*/ 448246 w 4543952"/>
                  <a:gd name="connsiteY180" fmla="*/ 3587173 h 6858000"/>
                  <a:gd name="connsiteX181" fmla="*/ 438500 w 4543952"/>
                  <a:gd name="connsiteY181" fmla="*/ 3606816 h 6858000"/>
                  <a:gd name="connsiteX182" fmla="*/ 424974 w 4543952"/>
                  <a:gd name="connsiteY182" fmla="*/ 3630631 h 6858000"/>
                  <a:gd name="connsiteX183" fmla="*/ 400733 w 4543952"/>
                  <a:gd name="connsiteY183" fmla="*/ 3680162 h 6858000"/>
                  <a:gd name="connsiteX184" fmla="*/ 400733 w 4543952"/>
                  <a:gd name="connsiteY184" fmla="*/ 3680163 h 6858000"/>
                  <a:gd name="connsiteX185" fmla="*/ 404781 w 4543952"/>
                  <a:gd name="connsiteY185" fmla="*/ 3734837 h 6858000"/>
                  <a:gd name="connsiteX186" fmla="*/ 404399 w 4543952"/>
                  <a:gd name="connsiteY186" fmla="*/ 3754651 h 6858000"/>
                  <a:gd name="connsiteX187" fmla="*/ 398042 w 4543952"/>
                  <a:gd name="connsiteY187" fmla="*/ 3789775 h 6858000"/>
                  <a:gd name="connsiteX188" fmla="*/ 398042 w 4543952"/>
                  <a:gd name="connsiteY188" fmla="*/ 3789776 h 6858000"/>
                  <a:gd name="connsiteX189" fmla="*/ 412973 w 4543952"/>
                  <a:gd name="connsiteY189" fmla="*/ 3822472 h 6858000"/>
                  <a:gd name="connsiteX190" fmla="*/ 427308 w 4543952"/>
                  <a:gd name="connsiteY190" fmla="*/ 3852619 h 6858000"/>
                  <a:gd name="connsiteX191" fmla="*/ 417926 w 4543952"/>
                  <a:gd name="connsiteY191" fmla="*/ 3885336 h 6858000"/>
                  <a:gd name="connsiteX192" fmla="*/ 417925 w 4543952"/>
                  <a:gd name="connsiteY192" fmla="*/ 3885337 h 6858000"/>
                  <a:gd name="connsiteX193" fmla="*/ 386040 w 4543952"/>
                  <a:gd name="connsiteY193" fmla="*/ 3962158 h 6858000"/>
                  <a:gd name="connsiteX194" fmla="*/ 386040 w 4543952"/>
                  <a:gd name="connsiteY194" fmla="*/ 3962159 h 6858000"/>
                  <a:gd name="connsiteX195" fmla="*/ 388431 w 4543952"/>
                  <a:gd name="connsiteY195" fmla="*/ 4002409 h 6858000"/>
                  <a:gd name="connsiteX196" fmla="*/ 401733 w 4543952"/>
                  <a:gd name="connsiteY196" fmla="*/ 4043837 h 6858000"/>
                  <a:gd name="connsiteX197" fmla="*/ 401733 w 4543952"/>
                  <a:gd name="connsiteY197" fmla="*/ 4043839 h 6858000"/>
                  <a:gd name="connsiteX198" fmla="*/ 416855 w 4543952"/>
                  <a:gd name="connsiteY198" fmla="*/ 4103825 h 6858000"/>
                  <a:gd name="connsiteX199" fmla="*/ 405544 w 4543952"/>
                  <a:gd name="connsiteY199" fmla="*/ 4165381 h 6858000"/>
                  <a:gd name="connsiteX200" fmla="*/ 405543 w 4543952"/>
                  <a:gd name="connsiteY200" fmla="*/ 4165382 h 6858000"/>
                  <a:gd name="connsiteX201" fmla="*/ 401638 w 4543952"/>
                  <a:gd name="connsiteY201" fmla="*/ 4192386 h 6858000"/>
                  <a:gd name="connsiteX202" fmla="*/ 401638 w 4543952"/>
                  <a:gd name="connsiteY202" fmla="*/ 4192387 h 6858000"/>
                  <a:gd name="connsiteX203" fmla="*/ 405543 w 4543952"/>
                  <a:gd name="connsiteY203" fmla="*/ 4165383 h 6858000"/>
                  <a:gd name="connsiteX204" fmla="*/ 405544 w 4543952"/>
                  <a:gd name="connsiteY204" fmla="*/ 4165381 h 6858000"/>
                  <a:gd name="connsiteX205" fmla="*/ 414887 w 4543952"/>
                  <a:gd name="connsiteY205" fmla="*/ 4134255 h 6858000"/>
                  <a:gd name="connsiteX206" fmla="*/ 416855 w 4543952"/>
                  <a:gd name="connsiteY206" fmla="*/ 4103825 h 6858000"/>
                  <a:gd name="connsiteX207" fmla="*/ 416855 w 4543952"/>
                  <a:gd name="connsiteY207" fmla="*/ 4103824 h 6858000"/>
                  <a:gd name="connsiteX208" fmla="*/ 401733 w 4543952"/>
                  <a:gd name="connsiteY208" fmla="*/ 4043838 h 6858000"/>
                  <a:gd name="connsiteX209" fmla="*/ 401733 w 4543952"/>
                  <a:gd name="connsiteY209" fmla="*/ 4043837 h 6858000"/>
                  <a:gd name="connsiteX210" fmla="*/ 386040 w 4543952"/>
                  <a:gd name="connsiteY210" fmla="*/ 3962159 h 6858000"/>
                  <a:gd name="connsiteX211" fmla="*/ 395544 w 4543952"/>
                  <a:gd name="connsiteY211" fmla="*/ 3923124 h 6858000"/>
                  <a:gd name="connsiteX212" fmla="*/ 417925 w 4543952"/>
                  <a:gd name="connsiteY212" fmla="*/ 3885338 h 6858000"/>
                  <a:gd name="connsiteX213" fmla="*/ 417926 w 4543952"/>
                  <a:gd name="connsiteY213" fmla="*/ 3885336 h 6858000"/>
                  <a:gd name="connsiteX214" fmla="*/ 426528 w 4543952"/>
                  <a:gd name="connsiteY214" fmla="*/ 3868763 h 6858000"/>
                  <a:gd name="connsiteX215" fmla="*/ 427308 w 4543952"/>
                  <a:gd name="connsiteY215" fmla="*/ 3852619 h 6858000"/>
                  <a:gd name="connsiteX216" fmla="*/ 427308 w 4543952"/>
                  <a:gd name="connsiteY216" fmla="*/ 3852618 h 6858000"/>
                  <a:gd name="connsiteX217" fmla="*/ 412973 w 4543952"/>
                  <a:gd name="connsiteY217" fmla="*/ 3822471 h 6858000"/>
                  <a:gd name="connsiteX218" fmla="*/ 398042 w 4543952"/>
                  <a:gd name="connsiteY218" fmla="*/ 3789775 h 6858000"/>
                  <a:gd name="connsiteX219" fmla="*/ 404399 w 4543952"/>
                  <a:gd name="connsiteY219" fmla="*/ 3754652 h 6858000"/>
                  <a:gd name="connsiteX220" fmla="*/ 404781 w 4543952"/>
                  <a:gd name="connsiteY220" fmla="*/ 3734837 h 6858000"/>
                  <a:gd name="connsiteX221" fmla="*/ 404781 w 4543952"/>
                  <a:gd name="connsiteY221" fmla="*/ 3734836 h 6858000"/>
                  <a:gd name="connsiteX222" fmla="*/ 400733 w 4543952"/>
                  <a:gd name="connsiteY222" fmla="*/ 3680163 h 6858000"/>
                  <a:gd name="connsiteX223" fmla="*/ 407246 w 4543952"/>
                  <a:gd name="connsiteY223" fmla="*/ 3654415 h 6858000"/>
                  <a:gd name="connsiteX224" fmla="*/ 424974 w 4543952"/>
                  <a:gd name="connsiteY224" fmla="*/ 3630632 h 6858000"/>
                  <a:gd name="connsiteX225" fmla="*/ 438500 w 4543952"/>
                  <a:gd name="connsiteY225" fmla="*/ 3606817 h 6858000"/>
                  <a:gd name="connsiteX226" fmla="*/ 450598 w 4543952"/>
                  <a:gd name="connsiteY226" fmla="*/ 3574408 h 6858000"/>
                  <a:gd name="connsiteX227" fmla="*/ 450598 w 4543952"/>
                  <a:gd name="connsiteY227" fmla="*/ 3574407 h 6858000"/>
                  <a:gd name="connsiteX228" fmla="*/ 432976 w 4543952"/>
                  <a:gd name="connsiteY228" fmla="*/ 3544712 h 6858000"/>
                  <a:gd name="connsiteX229" fmla="*/ 410877 w 4543952"/>
                  <a:gd name="connsiteY229" fmla="*/ 3489466 h 6858000"/>
                  <a:gd name="connsiteX230" fmla="*/ 363250 w 4543952"/>
                  <a:gd name="connsiteY230" fmla="*/ 3172653 h 6858000"/>
                  <a:gd name="connsiteX231" fmla="*/ 350796 w 4543952"/>
                  <a:gd name="connsiteY231" fmla="*/ 3077401 h 6858000"/>
                  <a:gd name="connsiteX232" fmla="*/ 362488 w 4543952"/>
                  <a:gd name="connsiteY232" fmla="*/ 2982148 h 6858000"/>
                  <a:gd name="connsiteX233" fmla="*/ 366072 w 4543952"/>
                  <a:gd name="connsiteY233" fmla="*/ 2947862 h 6858000"/>
                  <a:gd name="connsiteX234" fmla="*/ 366072 w 4543952"/>
                  <a:gd name="connsiteY234" fmla="*/ 2947861 h 6858000"/>
                  <a:gd name="connsiteX235" fmla="*/ 366072 w 4543952"/>
                  <a:gd name="connsiteY235" fmla="*/ 2947858 h 6858000"/>
                  <a:gd name="connsiteX236" fmla="*/ 361441 w 4543952"/>
                  <a:gd name="connsiteY236" fmla="*/ 2914327 h 6858000"/>
                  <a:gd name="connsiteX237" fmla="*/ 358166 w 4543952"/>
                  <a:gd name="connsiteY237" fmla="*/ 2903544 h 6858000"/>
                  <a:gd name="connsiteX238" fmla="*/ 357138 w 4543952"/>
                  <a:gd name="connsiteY238" fmla="*/ 2897784 h 6858000"/>
                  <a:gd name="connsiteX239" fmla="*/ 341533 w 4543952"/>
                  <a:gd name="connsiteY239" fmla="*/ 2848792 h 6858000"/>
                  <a:gd name="connsiteX240" fmla="*/ 296001 w 4543952"/>
                  <a:gd name="connsiteY240" fmla="*/ 2745351 h 6858000"/>
                  <a:gd name="connsiteX241" fmla="*/ 289670 w 4543952"/>
                  <a:gd name="connsiteY241" fmla="*/ 2770757 h 6858000"/>
                  <a:gd name="connsiteX242" fmla="*/ 290080 w 4543952"/>
                  <a:gd name="connsiteY242" fmla="*/ 2778005 h 6858000"/>
                  <a:gd name="connsiteX243" fmla="*/ 289301 w 4543952"/>
                  <a:gd name="connsiteY243" fmla="*/ 2782304 h 6858000"/>
                  <a:gd name="connsiteX244" fmla="*/ 290501 w 4543952"/>
                  <a:gd name="connsiteY244" fmla="*/ 2785439 h 6858000"/>
                  <a:gd name="connsiteX245" fmla="*/ 290929 w 4543952"/>
                  <a:gd name="connsiteY245" fmla="*/ 2793022 h 6858000"/>
                  <a:gd name="connsiteX246" fmla="*/ 300579 w 4543952"/>
                  <a:gd name="connsiteY246" fmla="*/ 2811779 h 6858000"/>
                  <a:gd name="connsiteX247" fmla="*/ 300582 w 4543952"/>
                  <a:gd name="connsiteY247" fmla="*/ 2811786 h 6858000"/>
                  <a:gd name="connsiteX248" fmla="*/ 300583 w 4543952"/>
                  <a:gd name="connsiteY248" fmla="*/ 2811786 h 6858000"/>
                  <a:gd name="connsiteX249" fmla="*/ 300579 w 4543952"/>
                  <a:gd name="connsiteY249" fmla="*/ 2811779 h 6858000"/>
                  <a:gd name="connsiteX250" fmla="*/ 290501 w 4543952"/>
                  <a:gd name="connsiteY250" fmla="*/ 2785439 h 6858000"/>
                  <a:gd name="connsiteX251" fmla="*/ 290080 w 4543952"/>
                  <a:gd name="connsiteY251" fmla="*/ 2778005 h 6858000"/>
                  <a:gd name="connsiteX252" fmla="*/ 817328 w 4543952"/>
                  <a:gd name="connsiteY252" fmla="*/ 1508457 h 6858000"/>
                  <a:gd name="connsiteX253" fmla="*/ 845421 w 4543952"/>
                  <a:gd name="connsiteY253" fmla="*/ 1596212 h 6858000"/>
                  <a:gd name="connsiteX254" fmla="*/ 843517 w 4543952"/>
                  <a:gd name="connsiteY254" fmla="*/ 1624979 h 6858000"/>
                  <a:gd name="connsiteX255" fmla="*/ 786935 w 4543952"/>
                  <a:gd name="connsiteY255" fmla="*/ 1697752 h 6858000"/>
                  <a:gd name="connsiteX256" fmla="*/ 764267 w 4543952"/>
                  <a:gd name="connsiteY256" fmla="*/ 1733187 h 6858000"/>
                  <a:gd name="connsiteX257" fmla="*/ 722546 w 4543952"/>
                  <a:gd name="connsiteY257" fmla="*/ 1833774 h 6858000"/>
                  <a:gd name="connsiteX258" fmla="*/ 714925 w 4543952"/>
                  <a:gd name="connsiteY258" fmla="*/ 1842157 h 6858000"/>
                  <a:gd name="connsiteX259" fmla="*/ 624434 w 4543952"/>
                  <a:gd name="connsiteY259" fmla="*/ 1916453 h 6858000"/>
                  <a:gd name="connsiteX260" fmla="*/ 609004 w 4543952"/>
                  <a:gd name="connsiteY260" fmla="*/ 1933218 h 6858000"/>
                  <a:gd name="connsiteX261" fmla="*/ 584999 w 4543952"/>
                  <a:gd name="connsiteY261" fmla="*/ 1953412 h 6858000"/>
                  <a:gd name="connsiteX262" fmla="*/ 538516 w 4543952"/>
                  <a:gd name="connsiteY262" fmla="*/ 2016468 h 6858000"/>
                  <a:gd name="connsiteX263" fmla="*/ 523657 w 4543952"/>
                  <a:gd name="connsiteY263" fmla="*/ 2094577 h 6858000"/>
                  <a:gd name="connsiteX264" fmla="*/ 500986 w 4543952"/>
                  <a:gd name="connsiteY264" fmla="*/ 2188878 h 6858000"/>
                  <a:gd name="connsiteX265" fmla="*/ 485746 w 4543952"/>
                  <a:gd name="connsiteY265" fmla="*/ 2228313 h 6858000"/>
                  <a:gd name="connsiteX266" fmla="*/ 456789 w 4543952"/>
                  <a:gd name="connsiteY266" fmla="*/ 2334043 h 6858000"/>
                  <a:gd name="connsiteX267" fmla="*/ 432404 w 4543952"/>
                  <a:gd name="connsiteY267" fmla="*/ 2409484 h 6858000"/>
                  <a:gd name="connsiteX268" fmla="*/ 415303 w 4543952"/>
                  <a:gd name="connsiteY268" fmla="*/ 2435912 h 6858000"/>
                  <a:gd name="connsiteX269" fmla="*/ 415303 w 4543952"/>
                  <a:gd name="connsiteY269" fmla="*/ 2435912 h 6858000"/>
                  <a:gd name="connsiteX270" fmla="*/ 415303 w 4543952"/>
                  <a:gd name="connsiteY270" fmla="*/ 2435912 h 6858000"/>
                  <a:gd name="connsiteX271" fmla="*/ 414227 w 4543952"/>
                  <a:gd name="connsiteY271" fmla="*/ 2440915 h 6858000"/>
                  <a:gd name="connsiteX272" fmla="*/ 409472 w 4543952"/>
                  <a:gd name="connsiteY272" fmla="*/ 2463016 h 6858000"/>
                  <a:gd name="connsiteX273" fmla="*/ 409472 w 4543952"/>
                  <a:gd name="connsiteY273" fmla="*/ 2463017 h 6858000"/>
                  <a:gd name="connsiteX274" fmla="*/ 411535 w 4543952"/>
                  <a:gd name="connsiteY274" fmla="*/ 2490550 h 6858000"/>
                  <a:gd name="connsiteX275" fmla="*/ 418115 w 4543952"/>
                  <a:gd name="connsiteY275" fmla="*/ 2518261 h 6858000"/>
                  <a:gd name="connsiteX276" fmla="*/ 418115 w 4543952"/>
                  <a:gd name="connsiteY276" fmla="*/ 2518264 h 6858000"/>
                  <a:gd name="connsiteX277" fmla="*/ 421759 w 4543952"/>
                  <a:gd name="connsiteY277" fmla="*/ 2545006 h 6858000"/>
                  <a:gd name="connsiteX278" fmla="*/ 417545 w 4543952"/>
                  <a:gd name="connsiteY278" fmla="*/ 2571033 h 6858000"/>
                  <a:gd name="connsiteX279" fmla="*/ 344391 w 4543952"/>
                  <a:gd name="connsiteY279" fmla="*/ 2668000 h 6858000"/>
                  <a:gd name="connsiteX280" fmla="*/ 296001 w 4543952"/>
                  <a:gd name="connsiteY280" fmla="*/ 2745347 h 6858000"/>
                  <a:gd name="connsiteX281" fmla="*/ 296001 w 4543952"/>
                  <a:gd name="connsiteY281" fmla="*/ 2745348 h 6858000"/>
                  <a:gd name="connsiteX282" fmla="*/ 344391 w 4543952"/>
                  <a:gd name="connsiteY282" fmla="*/ 2668001 h 6858000"/>
                  <a:gd name="connsiteX283" fmla="*/ 417545 w 4543952"/>
                  <a:gd name="connsiteY283" fmla="*/ 2571034 h 6858000"/>
                  <a:gd name="connsiteX284" fmla="*/ 421760 w 4543952"/>
                  <a:gd name="connsiteY284" fmla="*/ 2545006 h 6858000"/>
                  <a:gd name="connsiteX285" fmla="*/ 421759 w 4543952"/>
                  <a:gd name="connsiteY285" fmla="*/ 2545006 h 6858000"/>
                  <a:gd name="connsiteX286" fmla="*/ 421760 w 4543952"/>
                  <a:gd name="connsiteY286" fmla="*/ 2545005 h 6858000"/>
                  <a:gd name="connsiteX287" fmla="*/ 418115 w 4543952"/>
                  <a:gd name="connsiteY287" fmla="*/ 2518263 h 6858000"/>
                  <a:gd name="connsiteX288" fmla="*/ 418115 w 4543952"/>
                  <a:gd name="connsiteY288" fmla="*/ 2518261 h 6858000"/>
                  <a:gd name="connsiteX289" fmla="*/ 409472 w 4543952"/>
                  <a:gd name="connsiteY289" fmla="*/ 2463017 h 6858000"/>
                  <a:gd name="connsiteX290" fmla="*/ 414227 w 4543952"/>
                  <a:gd name="connsiteY290" fmla="*/ 2440915 h 6858000"/>
                  <a:gd name="connsiteX291" fmla="*/ 415303 w 4543952"/>
                  <a:gd name="connsiteY291" fmla="*/ 2435912 h 6858000"/>
                  <a:gd name="connsiteX292" fmla="*/ 432404 w 4543952"/>
                  <a:gd name="connsiteY292" fmla="*/ 2409485 h 6858000"/>
                  <a:gd name="connsiteX293" fmla="*/ 456789 w 4543952"/>
                  <a:gd name="connsiteY293" fmla="*/ 2334044 h 6858000"/>
                  <a:gd name="connsiteX294" fmla="*/ 485746 w 4543952"/>
                  <a:gd name="connsiteY294" fmla="*/ 2228314 h 6858000"/>
                  <a:gd name="connsiteX295" fmla="*/ 500986 w 4543952"/>
                  <a:gd name="connsiteY295" fmla="*/ 2188879 h 6858000"/>
                  <a:gd name="connsiteX296" fmla="*/ 523657 w 4543952"/>
                  <a:gd name="connsiteY296" fmla="*/ 2094578 h 6858000"/>
                  <a:gd name="connsiteX297" fmla="*/ 538516 w 4543952"/>
                  <a:gd name="connsiteY297" fmla="*/ 2016469 h 6858000"/>
                  <a:gd name="connsiteX298" fmla="*/ 584999 w 4543952"/>
                  <a:gd name="connsiteY298" fmla="*/ 1953413 h 6858000"/>
                  <a:gd name="connsiteX299" fmla="*/ 609004 w 4543952"/>
                  <a:gd name="connsiteY299" fmla="*/ 1933219 h 6858000"/>
                  <a:gd name="connsiteX300" fmla="*/ 624434 w 4543952"/>
                  <a:gd name="connsiteY300" fmla="*/ 1916454 h 6858000"/>
                  <a:gd name="connsiteX301" fmla="*/ 714925 w 4543952"/>
                  <a:gd name="connsiteY301" fmla="*/ 1842158 h 6858000"/>
                  <a:gd name="connsiteX302" fmla="*/ 722546 w 4543952"/>
                  <a:gd name="connsiteY302" fmla="*/ 1833775 h 6858000"/>
                  <a:gd name="connsiteX303" fmla="*/ 764267 w 4543952"/>
                  <a:gd name="connsiteY303" fmla="*/ 1733188 h 6858000"/>
                  <a:gd name="connsiteX304" fmla="*/ 786936 w 4543952"/>
                  <a:gd name="connsiteY304" fmla="*/ 1697753 h 6858000"/>
                  <a:gd name="connsiteX305" fmla="*/ 843517 w 4543952"/>
                  <a:gd name="connsiteY305" fmla="*/ 1624980 h 6858000"/>
                  <a:gd name="connsiteX306" fmla="*/ 845422 w 4543952"/>
                  <a:gd name="connsiteY306" fmla="*/ 1596213 h 6858000"/>
                  <a:gd name="connsiteX307" fmla="*/ 798723 w 4543952"/>
                  <a:gd name="connsiteY307" fmla="*/ 1459072 h 6858000"/>
                  <a:gd name="connsiteX308" fmla="*/ 807941 w 4543952"/>
                  <a:gd name="connsiteY308" fmla="*/ 1481571 h 6858000"/>
                  <a:gd name="connsiteX309" fmla="*/ 798724 w 4543952"/>
                  <a:gd name="connsiteY309" fmla="*/ 1459073 h 6858000"/>
                  <a:gd name="connsiteX310" fmla="*/ 779530 w 4543952"/>
                  <a:gd name="connsiteY310" fmla="*/ 1268757 h 6858000"/>
                  <a:gd name="connsiteX311" fmla="*/ 774363 w 4543952"/>
                  <a:gd name="connsiteY311" fmla="*/ 1286068 h 6858000"/>
                  <a:gd name="connsiteX312" fmla="*/ 752025 w 4543952"/>
                  <a:gd name="connsiteY312" fmla="*/ 1350626 h 6858000"/>
                  <a:gd name="connsiteX313" fmla="*/ 757620 w 4543952"/>
                  <a:gd name="connsiteY313" fmla="*/ 1413839 h 6858000"/>
                  <a:gd name="connsiteX314" fmla="*/ 752026 w 4543952"/>
                  <a:gd name="connsiteY314" fmla="*/ 1350627 h 6858000"/>
                  <a:gd name="connsiteX315" fmla="*/ 774363 w 4543952"/>
                  <a:gd name="connsiteY315" fmla="*/ 1286069 h 6858000"/>
                  <a:gd name="connsiteX316" fmla="*/ 779530 w 4543952"/>
                  <a:gd name="connsiteY316" fmla="*/ 1268757 h 6858000"/>
                  <a:gd name="connsiteX317" fmla="*/ 837801 w 4543952"/>
                  <a:gd name="connsiteY317" fmla="*/ 773034 h 6858000"/>
                  <a:gd name="connsiteX318" fmla="*/ 829801 w 4543952"/>
                  <a:gd name="connsiteY318" fmla="*/ 854378 h 6858000"/>
                  <a:gd name="connsiteX319" fmla="*/ 798747 w 4543952"/>
                  <a:gd name="connsiteY319" fmla="*/ 915342 h 6858000"/>
                  <a:gd name="connsiteX320" fmla="*/ 788269 w 4543952"/>
                  <a:gd name="connsiteY320" fmla="*/ 927154 h 6858000"/>
                  <a:gd name="connsiteX321" fmla="*/ 791889 w 4543952"/>
                  <a:gd name="connsiteY321" fmla="*/ 1097086 h 6858000"/>
                  <a:gd name="connsiteX322" fmla="*/ 796271 w 4543952"/>
                  <a:gd name="connsiteY322" fmla="*/ 1123184 h 6858000"/>
                  <a:gd name="connsiteX323" fmla="*/ 771553 w 4543952"/>
                  <a:gd name="connsiteY323" fmla="*/ 1184028 h 6858000"/>
                  <a:gd name="connsiteX324" fmla="*/ 796272 w 4543952"/>
                  <a:gd name="connsiteY324" fmla="*/ 1123185 h 6858000"/>
                  <a:gd name="connsiteX325" fmla="*/ 791890 w 4543952"/>
                  <a:gd name="connsiteY325" fmla="*/ 1097087 h 6858000"/>
                  <a:gd name="connsiteX326" fmla="*/ 788270 w 4543952"/>
                  <a:gd name="connsiteY326" fmla="*/ 927155 h 6858000"/>
                  <a:gd name="connsiteX327" fmla="*/ 798748 w 4543952"/>
                  <a:gd name="connsiteY327" fmla="*/ 915343 h 6858000"/>
                  <a:gd name="connsiteX328" fmla="*/ 829801 w 4543952"/>
                  <a:gd name="connsiteY328" fmla="*/ 854379 h 6858000"/>
                  <a:gd name="connsiteX329" fmla="*/ 837801 w 4543952"/>
                  <a:gd name="connsiteY329" fmla="*/ 773035 h 6858000"/>
                  <a:gd name="connsiteX330" fmla="*/ 782400 w 4543952"/>
                  <a:gd name="connsiteY330" fmla="*/ 517850 h 6858000"/>
                  <a:gd name="connsiteX331" fmla="*/ 791317 w 4543952"/>
                  <a:gd name="connsiteY331" fmla="*/ 556046 h 6858000"/>
                  <a:gd name="connsiteX332" fmla="*/ 797795 w 4543952"/>
                  <a:gd name="connsiteY332" fmla="*/ 580049 h 6858000"/>
                  <a:gd name="connsiteX333" fmla="*/ 801176 w 4543952"/>
                  <a:gd name="connsiteY333" fmla="*/ 642536 h 6858000"/>
                  <a:gd name="connsiteX334" fmla="*/ 813700 w 4543952"/>
                  <a:gd name="connsiteY334" fmla="*/ 694927 h 6858000"/>
                  <a:gd name="connsiteX335" fmla="*/ 801177 w 4543952"/>
                  <a:gd name="connsiteY335" fmla="*/ 642537 h 6858000"/>
                  <a:gd name="connsiteX336" fmla="*/ 797796 w 4543952"/>
                  <a:gd name="connsiteY336" fmla="*/ 580050 h 6858000"/>
                  <a:gd name="connsiteX337" fmla="*/ 791318 w 4543952"/>
                  <a:gd name="connsiteY337" fmla="*/ 556047 h 6858000"/>
                  <a:gd name="connsiteX338" fmla="*/ 783887 w 4543952"/>
                  <a:gd name="connsiteY338" fmla="*/ 313532 h 6858000"/>
                  <a:gd name="connsiteX339" fmla="*/ 786245 w 4543952"/>
                  <a:gd name="connsiteY339" fmla="*/ 324057 h 6858000"/>
                  <a:gd name="connsiteX340" fmla="*/ 784459 w 4543952"/>
                  <a:gd name="connsiteY340" fmla="*/ 338869 h 6858000"/>
                  <a:gd name="connsiteX341" fmla="*/ 784454 w 4543952"/>
                  <a:gd name="connsiteY341" fmla="*/ 338897 h 6858000"/>
                  <a:gd name="connsiteX342" fmla="*/ 778363 w 4543952"/>
                  <a:gd name="connsiteY342" fmla="*/ 367327 h 6858000"/>
                  <a:gd name="connsiteX343" fmla="*/ 774553 w 4543952"/>
                  <a:gd name="connsiteY343" fmla="*/ 395639 h 6858000"/>
                  <a:gd name="connsiteX344" fmla="*/ 784454 w 4543952"/>
                  <a:gd name="connsiteY344" fmla="*/ 338897 h 6858000"/>
                  <a:gd name="connsiteX345" fmla="*/ 784460 w 4543952"/>
                  <a:gd name="connsiteY345" fmla="*/ 338870 h 6858000"/>
                  <a:gd name="connsiteX346" fmla="*/ 783888 w 4543952"/>
                  <a:gd name="connsiteY346" fmla="*/ 313533 h 6858000"/>
                  <a:gd name="connsiteX347" fmla="*/ 761560 w 4543952"/>
                  <a:gd name="connsiteY347" fmla="*/ 281567 h 6858000"/>
                  <a:gd name="connsiteX348" fmla="*/ 766454 w 4543952"/>
                  <a:gd name="connsiteY348" fmla="*/ 295414 h 6858000"/>
                  <a:gd name="connsiteX349" fmla="*/ 766455 w 4543952"/>
                  <a:gd name="connsiteY349" fmla="*/ 295414 h 6858000"/>
                  <a:gd name="connsiteX350" fmla="*/ 774880 w 4543952"/>
                  <a:gd name="connsiteY350" fmla="*/ 24485 h 6858000"/>
                  <a:gd name="connsiteX351" fmla="*/ 777142 w 4543952"/>
                  <a:gd name="connsiteY351" fmla="*/ 74128 h 6858000"/>
                  <a:gd name="connsiteX352" fmla="*/ 767023 w 4543952"/>
                  <a:gd name="connsiteY352" fmla="*/ 151568 h 6858000"/>
                  <a:gd name="connsiteX353" fmla="*/ 766824 w 4543952"/>
                  <a:gd name="connsiteY353" fmla="*/ 153387 h 6858000"/>
                  <a:gd name="connsiteX354" fmla="*/ 763010 w 4543952"/>
                  <a:gd name="connsiteY354" fmla="*/ 177270 h 6858000"/>
                  <a:gd name="connsiteX355" fmla="*/ 758551 w 4543952"/>
                  <a:gd name="connsiteY355" fmla="*/ 228943 h 6858000"/>
                  <a:gd name="connsiteX356" fmla="*/ 766824 w 4543952"/>
                  <a:gd name="connsiteY356" fmla="*/ 153387 h 6858000"/>
                  <a:gd name="connsiteX357" fmla="*/ 771220 w 4543952"/>
                  <a:gd name="connsiteY357" fmla="*/ 125860 h 6858000"/>
                  <a:gd name="connsiteX358" fmla="*/ 777143 w 4543952"/>
                  <a:gd name="connsiteY358" fmla="*/ 74128 h 6858000"/>
                  <a:gd name="connsiteX359" fmla="*/ 313354 w 4543952"/>
                  <a:gd name="connsiteY359" fmla="*/ 0 h 6858000"/>
                  <a:gd name="connsiteX360" fmla="*/ 777461 w 4543952"/>
                  <a:gd name="connsiteY360" fmla="*/ 0 h 6858000"/>
                  <a:gd name="connsiteX361" fmla="*/ 774743 w 4543952"/>
                  <a:gd name="connsiteY361" fmla="*/ 21485 h 6858000"/>
                  <a:gd name="connsiteX362" fmla="*/ 777461 w 4543952"/>
                  <a:gd name="connsiteY362" fmla="*/ 0 h 6858000"/>
                  <a:gd name="connsiteX363" fmla="*/ 4543952 w 4543952"/>
                  <a:gd name="connsiteY363" fmla="*/ 1 h 6858000"/>
                  <a:gd name="connsiteX364" fmla="*/ 4543952 w 4543952"/>
                  <a:gd name="connsiteY364" fmla="*/ 6858000 h 6858000"/>
                  <a:gd name="connsiteX365" fmla="*/ 284400 w 4543952"/>
                  <a:gd name="connsiteY365" fmla="*/ 6858000 h 6858000"/>
                  <a:gd name="connsiteX366" fmla="*/ 112147 w 4543952"/>
                  <a:gd name="connsiteY366" fmla="*/ 6858000 h 6858000"/>
                  <a:gd name="connsiteX367" fmla="*/ 102447 w 4543952"/>
                  <a:gd name="connsiteY367" fmla="*/ 6815515 h 6858000"/>
                  <a:gd name="connsiteX368" fmla="*/ 83396 w 4543952"/>
                  <a:gd name="connsiteY368" fmla="*/ 6748457 h 6858000"/>
                  <a:gd name="connsiteX369" fmla="*/ 61870 w 4543952"/>
                  <a:gd name="connsiteY369" fmla="*/ 6584811 h 6858000"/>
                  <a:gd name="connsiteX370" fmla="*/ 41105 w 4543952"/>
                  <a:gd name="connsiteY370" fmla="*/ 6415832 h 6858000"/>
                  <a:gd name="connsiteX371" fmla="*/ 34247 w 4543952"/>
                  <a:gd name="connsiteY371" fmla="*/ 6323057 h 6858000"/>
                  <a:gd name="connsiteX372" fmla="*/ 23386 w 4543952"/>
                  <a:gd name="connsiteY372" fmla="*/ 6242092 h 6858000"/>
                  <a:gd name="connsiteX373" fmla="*/ 16528 w 4543952"/>
                  <a:gd name="connsiteY373" fmla="*/ 6171604 h 6858000"/>
                  <a:gd name="connsiteX374" fmla="*/ 2622 w 4543952"/>
                  <a:gd name="connsiteY374" fmla="*/ 6059396 h 6858000"/>
                  <a:gd name="connsiteX375" fmla="*/ 0 w 4543952"/>
                  <a:gd name="connsiteY375" fmla="*/ 6041768 h 6858000"/>
                  <a:gd name="connsiteX376" fmla="*/ 0 w 4543952"/>
                  <a:gd name="connsiteY376" fmla="*/ 6000936 h 6858000"/>
                  <a:gd name="connsiteX377" fmla="*/ 3670 w 4543952"/>
                  <a:gd name="connsiteY377" fmla="*/ 5957594 h 6858000"/>
                  <a:gd name="connsiteX378" fmla="*/ 0 w 4543952"/>
                  <a:gd name="connsiteY378" fmla="*/ 5912510 h 6858000"/>
                  <a:gd name="connsiteX379" fmla="*/ 0 w 4543952"/>
                  <a:gd name="connsiteY379" fmla="*/ 5886400 h 6858000"/>
                  <a:gd name="connsiteX380" fmla="*/ 1098 w 4543952"/>
                  <a:gd name="connsiteY380" fmla="*/ 5864317 h 6858000"/>
                  <a:gd name="connsiteX381" fmla="*/ 24720 w 4543952"/>
                  <a:gd name="connsiteY381" fmla="*/ 5790591 h 6858000"/>
                  <a:gd name="connsiteX382" fmla="*/ 26434 w 4543952"/>
                  <a:gd name="connsiteY382" fmla="*/ 5781829 h 6858000"/>
                  <a:gd name="connsiteX383" fmla="*/ 35771 w 4543952"/>
                  <a:gd name="connsiteY383" fmla="*/ 5733439 h 6858000"/>
                  <a:gd name="connsiteX384" fmla="*/ 38819 w 4543952"/>
                  <a:gd name="connsiteY384" fmla="*/ 5706958 h 6858000"/>
                  <a:gd name="connsiteX385" fmla="*/ 58250 w 4543952"/>
                  <a:gd name="connsiteY385" fmla="*/ 5606371 h 6858000"/>
                  <a:gd name="connsiteX386" fmla="*/ 67394 w 4543952"/>
                  <a:gd name="connsiteY386" fmla="*/ 5548459 h 6858000"/>
                  <a:gd name="connsiteX387" fmla="*/ 66060 w 4543952"/>
                  <a:gd name="connsiteY387" fmla="*/ 5501593 h 6858000"/>
                  <a:gd name="connsiteX388" fmla="*/ 64346 w 4543952"/>
                  <a:gd name="connsiteY388" fmla="*/ 5419294 h 6858000"/>
                  <a:gd name="connsiteX389" fmla="*/ 59964 w 4543952"/>
                  <a:gd name="connsiteY389" fmla="*/ 5393004 h 6858000"/>
                  <a:gd name="connsiteX390" fmla="*/ 72538 w 4543952"/>
                  <a:gd name="connsiteY390" fmla="*/ 5274128 h 6858000"/>
                  <a:gd name="connsiteX391" fmla="*/ 73490 w 4543952"/>
                  <a:gd name="connsiteY391" fmla="*/ 5206307 h 6858000"/>
                  <a:gd name="connsiteX392" fmla="*/ 89113 w 4543952"/>
                  <a:gd name="connsiteY392" fmla="*/ 5129915 h 6858000"/>
                  <a:gd name="connsiteX393" fmla="*/ 88351 w 4543952"/>
                  <a:gd name="connsiteY393" fmla="*/ 5107626 h 6858000"/>
                  <a:gd name="connsiteX394" fmla="*/ 87016 w 4543952"/>
                  <a:gd name="connsiteY394" fmla="*/ 5082669 h 6858000"/>
                  <a:gd name="connsiteX395" fmla="*/ 85872 w 4543952"/>
                  <a:gd name="connsiteY395" fmla="*/ 5006085 h 6858000"/>
                  <a:gd name="connsiteX396" fmla="*/ 80158 w 4543952"/>
                  <a:gd name="connsiteY396" fmla="*/ 4959601 h 6858000"/>
                  <a:gd name="connsiteX397" fmla="*/ 83586 w 4543952"/>
                  <a:gd name="connsiteY397" fmla="*/ 4871018 h 6858000"/>
                  <a:gd name="connsiteX398" fmla="*/ 78634 w 4543952"/>
                  <a:gd name="connsiteY398" fmla="*/ 4838249 h 6858000"/>
                  <a:gd name="connsiteX399" fmla="*/ 78062 w 4543952"/>
                  <a:gd name="connsiteY399" fmla="*/ 4755380 h 6858000"/>
                  <a:gd name="connsiteX400" fmla="*/ 80920 w 4543952"/>
                  <a:gd name="connsiteY400" fmla="*/ 4681082 h 6858000"/>
                  <a:gd name="connsiteX401" fmla="*/ 79396 w 4543952"/>
                  <a:gd name="connsiteY401" fmla="*/ 4609451 h 6858000"/>
                  <a:gd name="connsiteX402" fmla="*/ 73110 w 4543952"/>
                  <a:gd name="connsiteY402" fmla="*/ 4558206 h 6858000"/>
                  <a:gd name="connsiteX403" fmla="*/ 69300 w 4543952"/>
                  <a:gd name="connsiteY403" fmla="*/ 4502578 h 6858000"/>
                  <a:gd name="connsiteX404" fmla="*/ 46629 w 4543952"/>
                  <a:gd name="connsiteY404" fmla="*/ 4349221 h 6858000"/>
                  <a:gd name="connsiteX405" fmla="*/ 52153 w 4543952"/>
                  <a:gd name="connsiteY405" fmla="*/ 4320836 h 6858000"/>
                  <a:gd name="connsiteX406" fmla="*/ 57297 w 4543952"/>
                  <a:gd name="connsiteY406" fmla="*/ 4159666 h 6858000"/>
                  <a:gd name="connsiteX407" fmla="*/ 56915 w 4543952"/>
                  <a:gd name="connsiteY407" fmla="*/ 4124613 h 6858000"/>
                  <a:gd name="connsiteX408" fmla="*/ 79396 w 4543952"/>
                  <a:gd name="connsiteY408" fmla="*/ 4030502 h 6858000"/>
                  <a:gd name="connsiteX409" fmla="*/ 43771 w 4543952"/>
                  <a:gd name="connsiteY409" fmla="*/ 3885337 h 6858000"/>
                  <a:gd name="connsiteX410" fmla="*/ 426 w 4543952"/>
                  <a:gd name="connsiteY410" fmla="*/ 3786776 h 6858000"/>
                  <a:gd name="connsiteX411" fmla="*/ 0 w 4543952"/>
                  <a:gd name="connsiteY411" fmla="*/ 3773896 h 6858000"/>
                  <a:gd name="connsiteX412" fmla="*/ 0 w 4543952"/>
                  <a:gd name="connsiteY412" fmla="*/ 3393881 h 6858000"/>
                  <a:gd name="connsiteX413" fmla="*/ 11838 w 4543952"/>
                  <a:gd name="connsiteY413" fmla="*/ 3359515 h 6858000"/>
                  <a:gd name="connsiteX414" fmla="*/ 12910 w 4543952"/>
                  <a:gd name="connsiteY414" fmla="*/ 3318770 h 6858000"/>
                  <a:gd name="connsiteX415" fmla="*/ 6718 w 4543952"/>
                  <a:gd name="connsiteY415" fmla="*/ 3304078 h 6858000"/>
                  <a:gd name="connsiteX416" fmla="*/ 0 w 4543952"/>
                  <a:gd name="connsiteY416" fmla="*/ 3297656 h 6858000"/>
                  <a:gd name="connsiteX417" fmla="*/ 0 w 4543952"/>
                  <a:gd name="connsiteY417" fmla="*/ 3207866 h 6858000"/>
                  <a:gd name="connsiteX418" fmla="*/ 15553 w 4543952"/>
                  <a:gd name="connsiteY418" fmla="*/ 3186770 h 6858000"/>
                  <a:gd name="connsiteX419" fmla="*/ 36341 w 4543952"/>
                  <a:gd name="connsiteY419" fmla="*/ 3107499 h 6858000"/>
                  <a:gd name="connsiteX420" fmla="*/ 38057 w 4543952"/>
                  <a:gd name="connsiteY420" fmla="*/ 3042727 h 6858000"/>
                  <a:gd name="connsiteX421" fmla="*/ 54249 w 4543952"/>
                  <a:gd name="connsiteY421" fmla="*/ 2901942 h 6858000"/>
                  <a:gd name="connsiteX422" fmla="*/ 77300 w 4543952"/>
                  <a:gd name="connsiteY422" fmla="*/ 2809929 h 6858000"/>
                  <a:gd name="connsiteX423" fmla="*/ 103399 w 4543952"/>
                  <a:gd name="connsiteY423" fmla="*/ 2743825 h 6858000"/>
                  <a:gd name="connsiteX424" fmla="*/ 137500 w 4543952"/>
                  <a:gd name="connsiteY424" fmla="*/ 2649142 h 6858000"/>
                  <a:gd name="connsiteX425" fmla="*/ 155217 w 4543952"/>
                  <a:gd name="connsiteY425" fmla="*/ 2554078 h 6858000"/>
                  <a:gd name="connsiteX426" fmla="*/ 177507 w 4543952"/>
                  <a:gd name="connsiteY426" fmla="*/ 2485306 h 6858000"/>
                  <a:gd name="connsiteX427" fmla="*/ 192748 w 4543952"/>
                  <a:gd name="connsiteY427" fmla="*/ 2401291 h 6858000"/>
                  <a:gd name="connsiteX428" fmla="*/ 193318 w 4543952"/>
                  <a:gd name="connsiteY428" fmla="*/ 2330805 h 6858000"/>
                  <a:gd name="connsiteX429" fmla="*/ 190652 w 4543952"/>
                  <a:gd name="connsiteY429" fmla="*/ 2220311 h 6858000"/>
                  <a:gd name="connsiteX430" fmla="*/ 236753 w 4543952"/>
                  <a:gd name="connsiteY430" fmla="*/ 2085053 h 6858000"/>
                  <a:gd name="connsiteX431" fmla="*/ 247042 w 4543952"/>
                  <a:gd name="connsiteY431" fmla="*/ 2030377 h 6858000"/>
                  <a:gd name="connsiteX432" fmla="*/ 251804 w 4543952"/>
                  <a:gd name="connsiteY432" fmla="*/ 1978939 h 6858000"/>
                  <a:gd name="connsiteX433" fmla="*/ 282475 w 4543952"/>
                  <a:gd name="connsiteY433" fmla="*/ 1869779 h 6858000"/>
                  <a:gd name="connsiteX434" fmla="*/ 292573 w 4543952"/>
                  <a:gd name="connsiteY434" fmla="*/ 1825392 h 6858000"/>
                  <a:gd name="connsiteX435" fmla="*/ 292381 w 4543952"/>
                  <a:gd name="connsiteY435" fmla="*/ 1763286 h 6858000"/>
                  <a:gd name="connsiteX436" fmla="*/ 306480 w 4543952"/>
                  <a:gd name="connsiteY436" fmla="*/ 1650316 h 6858000"/>
                  <a:gd name="connsiteX437" fmla="*/ 347629 w 4543952"/>
                  <a:gd name="connsiteY437" fmla="*/ 1537536 h 6858000"/>
                  <a:gd name="connsiteX438" fmla="*/ 343629 w 4543952"/>
                  <a:gd name="connsiteY438" fmla="*/ 1489719 h 6858000"/>
                  <a:gd name="connsiteX439" fmla="*/ 344581 w 4543952"/>
                  <a:gd name="connsiteY439" fmla="*/ 1472574 h 6858000"/>
                  <a:gd name="connsiteX440" fmla="*/ 367252 w 4543952"/>
                  <a:gd name="connsiteY440" fmla="*/ 1318455 h 6858000"/>
                  <a:gd name="connsiteX441" fmla="*/ 369728 w 4543952"/>
                  <a:gd name="connsiteY441" fmla="*/ 1303023 h 6858000"/>
                  <a:gd name="connsiteX442" fmla="*/ 389921 w 4543952"/>
                  <a:gd name="connsiteY442" fmla="*/ 1230632 h 6858000"/>
                  <a:gd name="connsiteX443" fmla="*/ 402495 w 4543952"/>
                  <a:gd name="connsiteY443" fmla="*/ 1048124 h 6858000"/>
                  <a:gd name="connsiteX444" fmla="*/ 404019 w 4543952"/>
                  <a:gd name="connsiteY444" fmla="*/ 1036886 h 6858000"/>
                  <a:gd name="connsiteX445" fmla="*/ 393923 w 4543952"/>
                  <a:gd name="connsiteY445" fmla="*/ 975732 h 6858000"/>
                  <a:gd name="connsiteX446" fmla="*/ 379634 w 4543952"/>
                  <a:gd name="connsiteY446" fmla="*/ 945443 h 6858000"/>
                  <a:gd name="connsiteX447" fmla="*/ 364774 w 4543952"/>
                  <a:gd name="connsiteY447" fmla="*/ 898197 h 6858000"/>
                  <a:gd name="connsiteX448" fmla="*/ 359250 w 4543952"/>
                  <a:gd name="connsiteY448" fmla="*/ 850188 h 6858000"/>
                  <a:gd name="connsiteX449" fmla="*/ 381730 w 4543952"/>
                  <a:gd name="connsiteY449" fmla="*/ 769604 h 6858000"/>
                  <a:gd name="connsiteX450" fmla="*/ 384016 w 4543952"/>
                  <a:gd name="connsiteY450" fmla="*/ 740267 h 6858000"/>
                  <a:gd name="connsiteX451" fmla="*/ 394875 w 4543952"/>
                  <a:gd name="connsiteY451" fmla="*/ 674922 h 6858000"/>
                  <a:gd name="connsiteX452" fmla="*/ 394113 w 4543952"/>
                  <a:gd name="connsiteY452" fmla="*/ 617771 h 6858000"/>
                  <a:gd name="connsiteX453" fmla="*/ 376776 w 4543952"/>
                  <a:gd name="connsiteY453" fmla="*/ 571859 h 6858000"/>
                  <a:gd name="connsiteX454" fmla="*/ 373348 w 4543952"/>
                  <a:gd name="connsiteY454" fmla="*/ 505181 h 6858000"/>
                  <a:gd name="connsiteX455" fmla="*/ 385920 w 4543952"/>
                  <a:gd name="connsiteY455" fmla="*/ 462125 h 6858000"/>
                  <a:gd name="connsiteX456" fmla="*/ 387634 w 4543952"/>
                  <a:gd name="connsiteY456" fmla="*/ 453363 h 6858000"/>
                  <a:gd name="connsiteX457" fmla="*/ 388399 w 4543952"/>
                  <a:gd name="connsiteY457" fmla="*/ 340773 h 6858000"/>
                  <a:gd name="connsiteX458" fmla="*/ 350487 w 4543952"/>
                  <a:gd name="connsiteY458" fmla="*/ 200181 h 6858000"/>
                  <a:gd name="connsiteX459" fmla="*/ 342485 w 4543952"/>
                  <a:gd name="connsiteY459" fmla="*/ 176938 h 6858000"/>
                  <a:gd name="connsiteX460" fmla="*/ 328579 w 4543952"/>
                  <a:gd name="connsiteY460" fmla="*/ 63586 h 6858000"/>
                  <a:gd name="connsiteX461" fmla="*/ 314480 w 4543952"/>
                  <a:gd name="connsiteY461" fmla="*/ 2816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</a:cxnLst>
                <a:rect l="l" t="t" r="r" b="b"/>
                <a:pathLst>
                  <a:path w="4543952" h="6858000">
                    <a:moveTo>
                      <a:pt x="328959" y="6564619"/>
                    </a:moveTo>
                    <a:lnTo>
                      <a:pt x="306480" y="6588624"/>
                    </a:lnTo>
                    <a:cubicBezTo>
                      <a:pt x="298003" y="6597577"/>
                      <a:pt x="291954" y="6611341"/>
                      <a:pt x="289858" y="6625223"/>
                    </a:cubicBezTo>
                    <a:lnTo>
                      <a:pt x="289858" y="6625224"/>
                    </a:lnTo>
                    <a:lnTo>
                      <a:pt x="289870" y="6645551"/>
                    </a:lnTo>
                    <a:lnTo>
                      <a:pt x="296953" y="6662539"/>
                    </a:lnTo>
                    <a:lnTo>
                      <a:pt x="296953" y="6662541"/>
                    </a:lnTo>
                    <a:lnTo>
                      <a:pt x="296954" y="6662543"/>
                    </a:lnTo>
                    <a:lnTo>
                      <a:pt x="311551" y="6702975"/>
                    </a:lnTo>
                    <a:lnTo>
                      <a:pt x="297715" y="6742551"/>
                    </a:lnTo>
                    <a:lnTo>
                      <a:pt x="297714" y="6742554"/>
                    </a:lnTo>
                    <a:lnTo>
                      <a:pt x="283011" y="6776799"/>
                    </a:lnTo>
                    <a:lnTo>
                      <a:pt x="278238" y="6812061"/>
                    </a:lnTo>
                    <a:lnTo>
                      <a:pt x="278237" y="6812062"/>
                    </a:lnTo>
                    <a:lnTo>
                      <a:pt x="278237" y="6812063"/>
                    </a:lnTo>
                    <a:lnTo>
                      <a:pt x="278238" y="6812061"/>
                    </a:lnTo>
                    <a:lnTo>
                      <a:pt x="297714" y="6742554"/>
                    </a:lnTo>
                    <a:lnTo>
                      <a:pt x="297715" y="6742552"/>
                    </a:lnTo>
                    <a:cubicBezTo>
                      <a:pt x="306003" y="6729218"/>
                      <a:pt x="311147" y="6716168"/>
                      <a:pt x="311551" y="6702976"/>
                    </a:cubicBezTo>
                    <a:lnTo>
                      <a:pt x="311551" y="6702975"/>
                    </a:lnTo>
                    <a:lnTo>
                      <a:pt x="308405" y="6683026"/>
                    </a:lnTo>
                    <a:lnTo>
                      <a:pt x="296954" y="6662543"/>
                    </a:lnTo>
                    <a:lnTo>
                      <a:pt x="296953" y="6662540"/>
                    </a:lnTo>
                    <a:lnTo>
                      <a:pt x="296953" y="6662539"/>
                    </a:lnTo>
                    <a:lnTo>
                      <a:pt x="289858" y="6625224"/>
                    </a:lnTo>
                    <a:lnTo>
                      <a:pt x="306480" y="6588625"/>
                    </a:lnTo>
                    <a:cubicBezTo>
                      <a:pt x="312576" y="6582146"/>
                      <a:pt x="318672" y="6575478"/>
                      <a:pt x="328959" y="6564620"/>
                    </a:cubicBezTo>
                    <a:close/>
                    <a:moveTo>
                      <a:pt x="248638" y="6438980"/>
                    </a:moveTo>
                    <a:cubicBezTo>
                      <a:pt x="258140" y="6444076"/>
                      <a:pt x="265617" y="6451649"/>
                      <a:pt x="268569" y="6463840"/>
                    </a:cubicBezTo>
                    <a:lnTo>
                      <a:pt x="268572" y="6463848"/>
                    </a:lnTo>
                    <a:lnTo>
                      <a:pt x="279556" y="6508051"/>
                    </a:lnTo>
                    <a:lnTo>
                      <a:pt x="282367" y="6513011"/>
                    </a:lnTo>
                    <a:lnTo>
                      <a:pt x="284834" y="6521803"/>
                    </a:lnTo>
                    <a:lnTo>
                      <a:pt x="301172" y="6546194"/>
                    </a:lnTo>
                    <a:lnTo>
                      <a:pt x="301172" y="6546193"/>
                    </a:lnTo>
                    <a:lnTo>
                      <a:pt x="282367" y="6513011"/>
                    </a:lnTo>
                    <a:lnTo>
                      <a:pt x="268572" y="6463848"/>
                    </a:lnTo>
                    <a:lnTo>
                      <a:pt x="268569" y="6463839"/>
                    </a:lnTo>
                    <a:close/>
                    <a:moveTo>
                      <a:pt x="166047" y="6392242"/>
                    </a:moveTo>
                    <a:lnTo>
                      <a:pt x="173364" y="6407332"/>
                    </a:lnTo>
                    <a:lnTo>
                      <a:pt x="173364" y="6407331"/>
                    </a:lnTo>
                    <a:close/>
                    <a:moveTo>
                      <a:pt x="401733" y="4221390"/>
                    </a:moveTo>
                    <a:lnTo>
                      <a:pt x="396017" y="4253013"/>
                    </a:lnTo>
                    <a:cubicBezTo>
                      <a:pt x="383824" y="4277400"/>
                      <a:pt x="368204" y="4300069"/>
                      <a:pt x="356201" y="4324644"/>
                    </a:cubicBezTo>
                    <a:cubicBezTo>
                      <a:pt x="350487" y="4336456"/>
                      <a:pt x="347439" y="4350553"/>
                      <a:pt x="347247" y="4363889"/>
                    </a:cubicBezTo>
                    <a:lnTo>
                      <a:pt x="347247" y="4363890"/>
                    </a:lnTo>
                    <a:cubicBezTo>
                      <a:pt x="346295" y="4403325"/>
                      <a:pt x="346295" y="4442761"/>
                      <a:pt x="348009" y="4482004"/>
                    </a:cubicBezTo>
                    <a:cubicBezTo>
                      <a:pt x="350677" y="4546776"/>
                      <a:pt x="351249" y="4612500"/>
                      <a:pt x="408019" y="4659174"/>
                    </a:cubicBezTo>
                    <a:cubicBezTo>
                      <a:pt x="412591" y="4662986"/>
                      <a:pt x="415259" y="4671176"/>
                      <a:pt x="416021" y="4677655"/>
                    </a:cubicBezTo>
                    <a:cubicBezTo>
                      <a:pt x="419640" y="4707564"/>
                      <a:pt x="420022" y="4738235"/>
                      <a:pt x="425928" y="4767764"/>
                    </a:cubicBezTo>
                    <a:lnTo>
                      <a:pt x="427237" y="4800482"/>
                    </a:lnTo>
                    <a:lnTo>
                      <a:pt x="412401" y="4828915"/>
                    </a:lnTo>
                    <a:cubicBezTo>
                      <a:pt x="404115" y="4837702"/>
                      <a:pt x="397114" y="4847213"/>
                      <a:pt x="391971" y="4857316"/>
                    </a:cubicBezTo>
                    <a:lnTo>
                      <a:pt x="390221" y="4863342"/>
                    </a:lnTo>
                    <a:lnTo>
                      <a:pt x="387469" y="4867613"/>
                    </a:lnTo>
                    <a:lnTo>
                      <a:pt x="382691" y="4889274"/>
                    </a:lnTo>
                    <a:lnTo>
                      <a:pt x="382691" y="4889275"/>
                    </a:lnTo>
                    <a:cubicBezTo>
                      <a:pt x="382122" y="4896713"/>
                      <a:pt x="382634" y="4904357"/>
                      <a:pt x="384396" y="4912168"/>
                    </a:cubicBezTo>
                    <a:lnTo>
                      <a:pt x="385799" y="4933804"/>
                    </a:lnTo>
                    <a:lnTo>
                      <a:pt x="378247" y="4957452"/>
                    </a:lnTo>
                    <a:lnTo>
                      <a:pt x="360964" y="4987036"/>
                    </a:lnTo>
                    <a:cubicBezTo>
                      <a:pt x="349725" y="5003800"/>
                      <a:pt x="335627" y="5022851"/>
                      <a:pt x="334485" y="5041520"/>
                    </a:cubicBezTo>
                    <a:cubicBezTo>
                      <a:pt x="333557" y="5057380"/>
                      <a:pt x="327458" y="5072410"/>
                      <a:pt x="321371" y="5087422"/>
                    </a:cubicBezTo>
                    <a:lnTo>
                      <a:pt x="321364" y="5087449"/>
                    </a:lnTo>
                    <a:lnTo>
                      <a:pt x="315482" y="5102460"/>
                    </a:lnTo>
                    <a:lnTo>
                      <a:pt x="308338" y="5133219"/>
                    </a:lnTo>
                    <a:lnTo>
                      <a:pt x="308337" y="5133223"/>
                    </a:lnTo>
                    <a:lnTo>
                      <a:pt x="308337" y="5133224"/>
                    </a:lnTo>
                    <a:lnTo>
                      <a:pt x="315052" y="5166113"/>
                    </a:lnTo>
                    <a:lnTo>
                      <a:pt x="314362" y="5172089"/>
                    </a:lnTo>
                    <a:cubicBezTo>
                      <a:pt x="313481" y="5174399"/>
                      <a:pt x="312290" y="5176875"/>
                      <a:pt x="311814" y="5179066"/>
                    </a:cubicBezTo>
                    <a:lnTo>
                      <a:pt x="311814" y="5179067"/>
                    </a:lnTo>
                    <a:cubicBezTo>
                      <a:pt x="304574" y="5214121"/>
                      <a:pt x="311624" y="5247078"/>
                      <a:pt x="335437" y="5272796"/>
                    </a:cubicBezTo>
                    <a:lnTo>
                      <a:pt x="360397" y="5321350"/>
                    </a:lnTo>
                    <a:lnTo>
                      <a:pt x="364317" y="5355013"/>
                    </a:lnTo>
                    <a:lnTo>
                      <a:pt x="359440" y="5385383"/>
                    </a:lnTo>
                    <a:cubicBezTo>
                      <a:pt x="356201" y="5398720"/>
                      <a:pt x="353915" y="5412056"/>
                      <a:pt x="351249" y="5425581"/>
                    </a:cubicBezTo>
                    <a:cubicBezTo>
                      <a:pt x="347439" y="5443869"/>
                      <a:pt x="343437" y="5462350"/>
                      <a:pt x="339627" y="5480636"/>
                    </a:cubicBezTo>
                    <a:cubicBezTo>
                      <a:pt x="337722" y="5489496"/>
                      <a:pt x="335151" y="5498831"/>
                      <a:pt x="335103" y="5507666"/>
                    </a:cubicBezTo>
                    <a:lnTo>
                      <a:pt x="335103" y="5507667"/>
                    </a:lnTo>
                    <a:lnTo>
                      <a:pt x="337324" y="5520421"/>
                    </a:lnTo>
                    <a:lnTo>
                      <a:pt x="345722" y="5531691"/>
                    </a:lnTo>
                    <a:lnTo>
                      <a:pt x="345723" y="5531693"/>
                    </a:lnTo>
                    <a:lnTo>
                      <a:pt x="355869" y="5547577"/>
                    </a:lnTo>
                    <a:lnTo>
                      <a:pt x="346295" y="5562745"/>
                    </a:lnTo>
                    <a:cubicBezTo>
                      <a:pt x="303622" y="5600466"/>
                      <a:pt x="276951" y="5646188"/>
                      <a:pt x="275047" y="5704482"/>
                    </a:cubicBezTo>
                    <a:cubicBezTo>
                      <a:pt x="274665" y="5716484"/>
                      <a:pt x="271999" y="5728677"/>
                      <a:pt x="269141" y="5740487"/>
                    </a:cubicBezTo>
                    <a:cubicBezTo>
                      <a:pt x="267426" y="5747727"/>
                      <a:pt x="265520" y="5756492"/>
                      <a:pt x="260376" y="5760872"/>
                    </a:cubicBezTo>
                    <a:cubicBezTo>
                      <a:pt x="221133" y="5794973"/>
                      <a:pt x="193890" y="5837456"/>
                      <a:pt x="171981" y="5883750"/>
                    </a:cubicBezTo>
                    <a:lnTo>
                      <a:pt x="171979" y="5883755"/>
                    </a:lnTo>
                    <a:lnTo>
                      <a:pt x="160957" y="5909350"/>
                    </a:lnTo>
                    <a:lnTo>
                      <a:pt x="154076" y="5935945"/>
                    </a:lnTo>
                    <a:lnTo>
                      <a:pt x="154075" y="5935948"/>
                    </a:lnTo>
                    <a:lnTo>
                      <a:pt x="154075" y="5935949"/>
                    </a:lnTo>
                    <a:lnTo>
                      <a:pt x="154242" y="5964476"/>
                    </a:lnTo>
                    <a:lnTo>
                      <a:pt x="157695" y="5993289"/>
                    </a:lnTo>
                    <a:lnTo>
                      <a:pt x="157695" y="5993291"/>
                    </a:lnTo>
                    <a:cubicBezTo>
                      <a:pt x="158837" y="6004531"/>
                      <a:pt x="158647" y="6017485"/>
                      <a:pt x="164171" y="6026440"/>
                    </a:cubicBezTo>
                    <a:cubicBezTo>
                      <a:pt x="181508" y="6054825"/>
                      <a:pt x="200176" y="6082258"/>
                      <a:pt x="220371" y="6108738"/>
                    </a:cubicBezTo>
                    <a:lnTo>
                      <a:pt x="234064" y="6133314"/>
                    </a:lnTo>
                    <a:lnTo>
                      <a:pt x="218468" y="6155599"/>
                    </a:lnTo>
                    <a:lnTo>
                      <a:pt x="218465" y="6155601"/>
                    </a:lnTo>
                    <a:cubicBezTo>
                      <a:pt x="196176" y="6175796"/>
                      <a:pt x="184556" y="6200943"/>
                      <a:pt x="179794" y="6228755"/>
                    </a:cubicBezTo>
                    <a:cubicBezTo>
                      <a:pt x="172363" y="6272763"/>
                      <a:pt x="166077" y="6317150"/>
                      <a:pt x="162457" y="6361538"/>
                    </a:cubicBezTo>
                    <a:lnTo>
                      <a:pt x="162457" y="6361539"/>
                    </a:lnTo>
                    <a:lnTo>
                      <a:pt x="179794" y="6228756"/>
                    </a:lnTo>
                    <a:cubicBezTo>
                      <a:pt x="184556" y="6200944"/>
                      <a:pt x="196176" y="6175797"/>
                      <a:pt x="218465" y="6155602"/>
                    </a:cubicBezTo>
                    <a:lnTo>
                      <a:pt x="218468" y="6155599"/>
                    </a:lnTo>
                    <a:lnTo>
                      <a:pt x="230364" y="6143189"/>
                    </a:lnTo>
                    <a:lnTo>
                      <a:pt x="234064" y="6133314"/>
                    </a:lnTo>
                    <a:lnTo>
                      <a:pt x="234064" y="6133313"/>
                    </a:lnTo>
                    <a:cubicBezTo>
                      <a:pt x="233993" y="6126883"/>
                      <a:pt x="229039" y="6120073"/>
                      <a:pt x="220371" y="6108737"/>
                    </a:cubicBezTo>
                    <a:cubicBezTo>
                      <a:pt x="200176" y="6082257"/>
                      <a:pt x="181508" y="6054824"/>
                      <a:pt x="164171" y="6026439"/>
                    </a:cubicBezTo>
                    <a:cubicBezTo>
                      <a:pt x="158647" y="6017484"/>
                      <a:pt x="158837" y="6004530"/>
                      <a:pt x="157695" y="5993290"/>
                    </a:cubicBezTo>
                    <a:lnTo>
                      <a:pt x="157695" y="5993289"/>
                    </a:lnTo>
                    <a:lnTo>
                      <a:pt x="154075" y="5935949"/>
                    </a:lnTo>
                    <a:lnTo>
                      <a:pt x="154076" y="5935945"/>
                    </a:lnTo>
                    <a:lnTo>
                      <a:pt x="171979" y="5883755"/>
                    </a:lnTo>
                    <a:lnTo>
                      <a:pt x="171981" y="5883751"/>
                    </a:lnTo>
                    <a:cubicBezTo>
                      <a:pt x="193890" y="5837457"/>
                      <a:pt x="221133" y="5794974"/>
                      <a:pt x="260376" y="5760873"/>
                    </a:cubicBezTo>
                    <a:cubicBezTo>
                      <a:pt x="265520" y="5756493"/>
                      <a:pt x="267426" y="5747728"/>
                      <a:pt x="269141" y="5740488"/>
                    </a:cubicBezTo>
                    <a:cubicBezTo>
                      <a:pt x="271999" y="5728678"/>
                      <a:pt x="274665" y="5716485"/>
                      <a:pt x="275047" y="5704483"/>
                    </a:cubicBezTo>
                    <a:cubicBezTo>
                      <a:pt x="276951" y="5646189"/>
                      <a:pt x="303622" y="5600467"/>
                      <a:pt x="346295" y="5562746"/>
                    </a:cubicBezTo>
                    <a:cubicBezTo>
                      <a:pt x="352392" y="5557317"/>
                      <a:pt x="355774" y="5552507"/>
                      <a:pt x="355869" y="5547578"/>
                    </a:cubicBezTo>
                    <a:lnTo>
                      <a:pt x="355869" y="5547577"/>
                    </a:lnTo>
                    <a:cubicBezTo>
                      <a:pt x="355964" y="5542648"/>
                      <a:pt x="352773" y="5537599"/>
                      <a:pt x="345723" y="5531692"/>
                    </a:cubicBezTo>
                    <a:lnTo>
                      <a:pt x="345722" y="5531691"/>
                    </a:lnTo>
                    <a:lnTo>
                      <a:pt x="335103" y="5507667"/>
                    </a:lnTo>
                    <a:lnTo>
                      <a:pt x="339627" y="5480637"/>
                    </a:lnTo>
                    <a:cubicBezTo>
                      <a:pt x="343437" y="5462351"/>
                      <a:pt x="347439" y="5443870"/>
                      <a:pt x="351249" y="5425582"/>
                    </a:cubicBezTo>
                    <a:cubicBezTo>
                      <a:pt x="353915" y="5412057"/>
                      <a:pt x="356201" y="5398721"/>
                      <a:pt x="359440" y="5385384"/>
                    </a:cubicBezTo>
                    <a:cubicBezTo>
                      <a:pt x="361965" y="5375002"/>
                      <a:pt x="363668" y="5364882"/>
                      <a:pt x="364317" y="5355014"/>
                    </a:cubicBezTo>
                    <a:lnTo>
                      <a:pt x="364317" y="5355013"/>
                    </a:lnTo>
                    <a:lnTo>
                      <a:pt x="362870" y="5326162"/>
                    </a:lnTo>
                    <a:lnTo>
                      <a:pt x="360397" y="5321350"/>
                    </a:lnTo>
                    <a:lnTo>
                      <a:pt x="359341" y="5312287"/>
                    </a:lnTo>
                    <a:cubicBezTo>
                      <a:pt x="354789" y="5298594"/>
                      <a:pt x="347082" y="5285440"/>
                      <a:pt x="335437" y="5272795"/>
                    </a:cubicBezTo>
                    <a:cubicBezTo>
                      <a:pt x="323531" y="5259936"/>
                      <a:pt x="315815" y="5245268"/>
                      <a:pt x="311981" y="5229432"/>
                    </a:cubicBezTo>
                    <a:lnTo>
                      <a:pt x="311814" y="5179067"/>
                    </a:lnTo>
                    <a:lnTo>
                      <a:pt x="314362" y="5172090"/>
                    </a:lnTo>
                    <a:cubicBezTo>
                      <a:pt x="315243" y="5169780"/>
                      <a:pt x="315814" y="5167637"/>
                      <a:pt x="315052" y="5166113"/>
                    </a:cubicBezTo>
                    <a:lnTo>
                      <a:pt x="315052" y="5166112"/>
                    </a:lnTo>
                    <a:lnTo>
                      <a:pt x="308337" y="5133224"/>
                    </a:lnTo>
                    <a:lnTo>
                      <a:pt x="308338" y="5133219"/>
                    </a:lnTo>
                    <a:lnTo>
                      <a:pt x="321364" y="5087449"/>
                    </a:lnTo>
                    <a:lnTo>
                      <a:pt x="327270" y="5072375"/>
                    </a:lnTo>
                    <a:cubicBezTo>
                      <a:pt x="330949" y="5062299"/>
                      <a:pt x="333866" y="5052095"/>
                      <a:pt x="334485" y="5041521"/>
                    </a:cubicBezTo>
                    <a:cubicBezTo>
                      <a:pt x="335627" y="5022852"/>
                      <a:pt x="349725" y="5003801"/>
                      <a:pt x="360964" y="4987037"/>
                    </a:cubicBezTo>
                    <a:cubicBezTo>
                      <a:pt x="366751" y="4978392"/>
                      <a:pt x="372458" y="4970096"/>
                      <a:pt x="376969" y="4961455"/>
                    </a:cubicBezTo>
                    <a:lnTo>
                      <a:pt x="378247" y="4957452"/>
                    </a:lnTo>
                    <a:lnTo>
                      <a:pt x="381039" y="4952672"/>
                    </a:lnTo>
                    <a:lnTo>
                      <a:pt x="385799" y="4933804"/>
                    </a:lnTo>
                    <a:cubicBezTo>
                      <a:pt x="386468" y="4927121"/>
                      <a:pt x="386111" y="4919978"/>
                      <a:pt x="384396" y="4912167"/>
                    </a:cubicBezTo>
                    <a:lnTo>
                      <a:pt x="382691" y="4889274"/>
                    </a:lnTo>
                    <a:lnTo>
                      <a:pt x="390221" y="4863342"/>
                    </a:lnTo>
                    <a:lnTo>
                      <a:pt x="412401" y="4828916"/>
                    </a:lnTo>
                    <a:cubicBezTo>
                      <a:pt x="420784" y="4819963"/>
                      <a:pt x="425356" y="4810580"/>
                      <a:pt x="427237" y="4800483"/>
                    </a:cubicBezTo>
                    <a:lnTo>
                      <a:pt x="427237" y="4800482"/>
                    </a:lnTo>
                    <a:cubicBezTo>
                      <a:pt x="429119" y="4790385"/>
                      <a:pt x="428309" y="4779574"/>
                      <a:pt x="425928" y="4767763"/>
                    </a:cubicBezTo>
                    <a:cubicBezTo>
                      <a:pt x="420022" y="4738234"/>
                      <a:pt x="419640" y="4707563"/>
                      <a:pt x="416021" y="4677654"/>
                    </a:cubicBezTo>
                    <a:cubicBezTo>
                      <a:pt x="415259" y="4671175"/>
                      <a:pt x="412591" y="4662985"/>
                      <a:pt x="408019" y="4659173"/>
                    </a:cubicBezTo>
                    <a:cubicBezTo>
                      <a:pt x="351249" y="4612499"/>
                      <a:pt x="350677" y="4546775"/>
                      <a:pt x="348009" y="4482003"/>
                    </a:cubicBezTo>
                    <a:lnTo>
                      <a:pt x="347247" y="4363890"/>
                    </a:lnTo>
                    <a:lnTo>
                      <a:pt x="356201" y="4324645"/>
                    </a:lnTo>
                    <a:cubicBezTo>
                      <a:pt x="368204" y="4300070"/>
                      <a:pt x="383824" y="4277401"/>
                      <a:pt x="396017" y="4253014"/>
                    </a:cubicBezTo>
                    <a:cubicBezTo>
                      <a:pt x="400781" y="4243872"/>
                      <a:pt x="400971" y="4232060"/>
                      <a:pt x="401733" y="4221391"/>
                    </a:cubicBezTo>
                    <a:close/>
                    <a:moveTo>
                      <a:pt x="332842" y="2836171"/>
                    </a:moveTo>
                    <a:lnTo>
                      <a:pt x="332842" y="2836172"/>
                    </a:lnTo>
                    <a:cubicBezTo>
                      <a:pt x="336914" y="2839982"/>
                      <a:pt x="340200" y="2844316"/>
                      <a:pt x="341533" y="2848793"/>
                    </a:cubicBezTo>
                    <a:lnTo>
                      <a:pt x="358166" y="2903544"/>
                    </a:lnTo>
                    <a:lnTo>
                      <a:pt x="366072" y="2947858"/>
                    </a:lnTo>
                    <a:lnTo>
                      <a:pt x="366072" y="2947862"/>
                    </a:lnTo>
                    <a:lnTo>
                      <a:pt x="362488" y="2982147"/>
                    </a:lnTo>
                    <a:cubicBezTo>
                      <a:pt x="354392" y="3014152"/>
                      <a:pt x="350582" y="3045776"/>
                      <a:pt x="350796" y="3077400"/>
                    </a:cubicBezTo>
                    <a:lnTo>
                      <a:pt x="350796" y="3077401"/>
                    </a:lnTo>
                    <a:cubicBezTo>
                      <a:pt x="351010" y="3109025"/>
                      <a:pt x="355249" y="3140649"/>
                      <a:pt x="363250" y="3172654"/>
                    </a:cubicBezTo>
                    <a:cubicBezTo>
                      <a:pt x="389159" y="3276480"/>
                      <a:pt x="416591" y="3380305"/>
                      <a:pt x="410877" y="3489467"/>
                    </a:cubicBezTo>
                    <a:cubicBezTo>
                      <a:pt x="409925" y="3507563"/>
                      <a:pt x="421546" y="3529090"/>
                      <a:pt x="432976" y="3544713"/>
                    </a:cubicBezTo>
                    <a:cubicBezTo>
                      <a:pt x="438406" y="3552190"/>
                      <a:pt x="442585" y="3557715"/>
                      <a:pt x="445520" y="3562320"/>
                    </a:cubicBezTo>
                    <a:lnTo>
                      <a:pt x="450598" y="3574407"/>
                    </a:lnTo>
                    <a:lnTo>
                      <a:pt x="448246" y="3587173"/>
                    </a:lnTo>
                    <a:cubicBezTo>
                      <a:pt x="446228" y="3592231"/>
                      <a:pt x="442978" y="3598434"/>
                      <a:pt x="438500" y="3606816"/>
                    </a:cubicBezTo>
                    <a:cubicBezTo>
                      <a:pt x="434118" y="3614818"/>
                      <a:pt x="431452" y="3624724"/>
                      <a:pt x="424974" y="3630631"/>
                    </a:cubicBezTo>
                    <a:cubicBezTo>
                      <a:pt x="408496" y="3645681"/>
                      <a:pt x="402257" y="3662493"/>
                      <a:pt x="400733" y="3680162"/>
                    </a:cubicBezTo>
                    <a:lnTo>
                      <a:pt x="400733" y="3680163"/>
                    </a:lnTo>
                    <a:lnTo>
                      <a:pt x="404781" y="3734837"/>
                    </a:lnTo>
                    <a:lnTo>
                      <a:pt x="404399" y="3754651"/>
                    </a:lnTo>
                    <a:cubicBezTo>
                      <a:pt x="398399" y="3767129"/>
                      <a:pt x="396447" y="3778654"/>
                      <a:pt x="398042" y="3789775"/>
                    </a:cubicBezTo>
                    <a:lnTo>
                      <a:pt x="398042" y="3789776"/>
                    </a:lnTo>
                    <a:cubicBezTo>
                      <a:pt x="399638" y="3800896"/>
                      <a:pt x="404781" y="3811613"/>
                      <a:pt x="412973" y="3822472"/>
                    </a:cubicBezTo>
                    <a:lnTo>
                      <a:pt x="427308" y="3852619"/>
                    </a:lnTo>
                    <a:lnTo>
                      <a:pt x="417926" y="3885336"/>
                    </a:lnTo>
                    <a:lnTo>
                      <a:pt x="417925" y="3885337"/>
                    </a:lnTo>
                    <a:cubicBezTo>
                      <a:pt x="398494" y="3910103"/>
                      <a:pt x="388302" y="3935726"/>
                      <a:pt x="386040" y="3962158"/>
                    </a:cubicBezTo>
                    <a:lnTo>
                      <a:pt x="386040" y="3962159"/>
                    </a:lnTo>
                    <a:lnTo>
                      <a:pt x="388431" y="4002409"/>
                    </a:lnTo>
                    <a:lnTo>
                      <a:pt x="401733" y="4043837"/>
                    </a:lnTo>
                    <a:lnTo>
                      <a:pt x="401733" y="4043839"/>
                    </a:lnTo>
                    <a:lnTo>
                      <a:pt x="416855" y="4103825"/>
                    </a:lnTo>
                    <a:lnTo>
                      <a:pt x="405544" y="4165381"/>
                    </a:lnTo>
                    <a:lnTo>
                      <a:pt x="405543" y="4165382"/>
                    </a:lnTo>
                    <a:cubicBezTo>
                      <a:pt x="402114" y="4173479"/>
                      <a:pt x="401543" y="4182766"/>
                      <a:pt x="401638" y="4192386"/>
                    </a:cubicBezTo>
                    <a:lnTo>
                      <a:pt x="401638" y="4192387"/>
                    </a:lnTo>
                    <a:lnTo>
                      <a:pt x="405543" y="4165383"/>
                    </a:lnTo>
                    <a:lnTo>
                      <a:pt x="405544" y="4165381"/>
                    </a:lnTo>
                    <a:lnTo>
                      <a:pt x="414887" y="4134255"/>
                    </a:lnTo>
                    <a:lnTo>
                      <a:pt x="416855" y="4103825"/>
                    </a:lnTo>
                    <a:lnTo>
                      <a:pt x="416855" y="4103824"/>
                    </a:lnTo>
                    <a:cubicBezTo>
                      <a:pt x="415879" y="4083701"/>
                      <a:pt x="410497" y="4063841"/>
                      <a:pt x="401733" y="4043838"/>
                    </a:cubicBezTo>
                    <a:lnTo>
                      <a:pt x="401733" y="4043837"/>
                    </a:lnTo>
                    <a:lnTo>
                      <a:pt x="386040" y="3962159"/>
                    </a:lnTo>
                    <a:lnTo>
                      <a:pt x="395544" y="3923124"/>
                    </a:lnTo>
                    <a:cubicBezTo>
                      <a:pt x="400804" y="3910318"/>
                      <a:pt x="408210" y="3897721"/>
                      <a:pt x="417925" y="3885338"/>
                    </a:cubicBezTo>
                    <a:lnTo>
                      <a:pt x="417926" y="3885336"/>
                    </a:lnTo>
                    <a:lnTo>
                      <a:pt x="426528" y="3868763"/>
                    </a:lnTo>
                    <a:lnTo>
                      <a:pt x="427308" y="3852619"/>
                    </a:lnTo>
                    <a:lnTo>
                      <a:pt x="427308" y="3852618"/>
                    </a:lnTo>
                    <a:cubicBezTo>
                      <a:pt x="425642" y="3842045"/>
                      <a:pt x="420022" y="3831901"/>
                      <a:pt x="412973" y="3822471"/>
                    </a:cubicBezTo>
                    <a:lnTo>
                      <a:pt x="398042" y="3789775"/>
                    </a:lnTo>
                    <a:lnTo>
                      <a:pt x="404399" y="3754652"/>
                    </a:lnTo>
                    <a:cubicBezTo>
                      <a:pt x="407067" y="3749125"/>
                      <a:pt x="405733" y="3741315"/>
                      <a:pt x="404781" y="3734837"/>
                    </a:cubicBezTo>
                    <a:lnTo>
                      <a:pt x="404781" y="3734836"/>
                    </a:lnTo>
                    <a:lnTo>
                      <a:pt x="400733" y="3680163"/>
                    </a:lnTo>
                    <a:lnTo>
                      <a:pt x="407246" y="3654415"/>
                    </a:lnTo>
                    <a:cubicBezTo>
                      <a:pt x="411056" y="3646122"/>
                      <a:pt x="416735" y="3638157"/>
                      <a:pt x="424974" y="3630632"/>
                    </a:cubicBezTo>
                    <a:cubicBezTo>
                      <a:pt x="431452" y="3624725"/>
                      <a:pt x="434118" y="3614819"/>
                      <a:pt x="438500" y="3606817"/>
                    </a:cubicBezTo>
                    <a:cubicBezTo>
                      <a:pt x="447455" y="3590053"/>
                      <a:pt x="451503" y="3582004"/>
                      <a:pt x="450598" y="3574408"/>
                    </a:cubicBezTo>
                    <a:lnTo>
                      <a:pt x="450598" y="3574407"/>
                    </a:lnTo>
                    <a:cubicBezTo>
                      <a:pt x="449693" y="3566810"/>
                      <a:pt x="443835" y="3559667"/>
                      <a:pt x="432976" y="3544712"/>
                    </a:cubicBezTo>
                    <a:cubicBezTo>
                      <a:pt x="421546" y="3529089"/>
                      <a:pt x="409925" y="3507562"/>
                      <a:pt x="410877" y="3489466"/>
                    </a:cubicBezTo>
                    <a:cubicBezTo>
                      <a:pt x="416591" y="3380304"/>
                      <a:pt x="389159" y="3276479"/>
                      <a:pt x="363250" y="3172653"/>
                    </a:cubicBezTo>
                    <a:lnTo>
                      <a:pt x="350796" y="3077401"/>
                    </a:lnTo>
                    <a:lnTo>
                      <a:pt x="362488" y="2982148"/>
                    </a:lnTo>
                    <a:cubicBezTo>
                      <a:pt x="365441" y="2970575"/>
                      <a:pt x="366442" y="2959156"/>
                      <a:pt x="366072" y="2947862"/>
                    </a:cubicBezTo>
                    <a:lnTo>
                      <a:pt x="366072" y="2947861"/>
                    </a:lnTo>
                    <a:lnTo>
                      <a:pt x="366072" y="2947858"/>
                    </a:lnTo>
                    <a:lnTo>
                      <a:pt x="361441" y="2914327"/>
                    </a:lnTo>
                    <a:lnTo>
                      <a:pt x="358166" y="2903544"/>
                    </a:lnTo>
                    <a:lnTo>
                      <a:pt x="357138" y="2897784"/>
                    </a:lnTo>
                    <a:cubicBezTo>
                      <a:pt x="352392" y="2881306"/>
                      <a:pt x="346534" y="2865009"/>
                      <a:pt x="341533" y="2848792"/>
                    </a:cubicBezTo>
                    <a:close/>
                    <a:moveTo>
                      <a:pt x="296001" y="2745351"/>
                    </a:moveTo>
                    <a:lnTo>
                      <a:pt x="289670" y="2770757"/>
                    </a:lnTo>
                    <a:lnTo>
                      <a:pt x="290080" y="2778005"/>
                    </a:lnTo>
                    <a:lnTo>
                      <a:pt x="289301" y="2782304"/>
                    </a:lnTo>
                    <a:lnTo>
                      <a:pt x="290501" y="2785439"/>
                    </a:lnTo>
                    <a:lnTo>
                      <a:pt x="290929" y="2793022"/>
                    </a:lnTo>
                    <a:lnTo>
                      <a:pt x="300579" y="2811779"/>
                    </a:lnTo>
                    <a:lnTo>
                      <a:pt x="300582" y="2811786"/>
                    </a:lnTo>
                    <a:lnTo>
                      <a:pt x="300583" y="2811786"/>
                    </a:lnTo>
                    <a:lnTo>
                      <a:pt x="300579" y="2811779"/>
                    </a:lnTo>
                    <a:lnTo>
                      <a:pt x="290501" y="2785439"/>
                    </a:lnTo>
                    <a:lnTo>
                      <a:pt x="290080" y="2778005"/>
                    </a:lnTo>
                    <a:close/>
                    <a:moveTo>
                      <a:pt x="817328" y="1508457"/>
                    </a:moveTo>
                    <a:lnTo>
                      <a:pt x="845421" y="1596212"/>
                    </a:lnTo>
                    <a:cubicBezTo>
                      <a:pt x="847898" y="1604977"/>
                      <a:pt x="846373" y="1615835"/>
                      <a:pt x="843517" y="1624979"/>
                    </a:cubicBezTo>
                    <a:cubicBezTo>
                      <a:pt x="833801" y="1656222"/>
                      <a:pt x="809415" y="1676035"/>
                      <a:pt x="786935" y="1697752"/>
                    </a:cubicBezTo>
                    <a:cubicBezTo>
                      <a:pt x="777029" y="1707278"/>
                      <a:pt x="769981" y="1720422"/>
                      <a:pt x="764267" y="1733187"/>
                    </a:cubicBezTo>
                    <a:cubicBezTo>
                      <a:pt x="749595" y="1766334"/>
                      <a:pt x="736452" y="1800245"/>
                      <a:pt x="722546" y="1833774"/>
                    </a:cubicBezTo>
                    <a:cubicBezTo>
                      <a:pt x="721212" y="1837012"/>
                      <a:pt x="717783" y="1839678"/>
                      <a:pt x="714925" y="1842157"/>
                    </a:cubicBezTo>
                    <a:cubicBezTo>
                      <a:pt x="684824" y="1866921"/>
                      <a:pt x="654535" y="1891496"/>
                      <a:pt x="624434" y="1916453"/>
                    </a:cubicBezTo>
                    <a:cubicBezTo>
                      <a:pt x="618720" y="1921215"/>
                      <a:pt x="614528" y="1928075"/>
                      <a:pt x="609004" y="1933218"/>
                    </a:cubicBezTo>
                    <a:cubicBezTo>
                      <a:pt x="601384" y="1940458"/>
                      <a:pt x="594143" y="1949602"/>
                      <a:pt x="584999" y="1953412"/>
                    </a:cubicBezTo>
                    <a:cubicBezTo>
                      <a:pt x="556234" y="1965223"/>
                      <a:pt x="543850" y="1987893"/>
                      <a:pt x="538516" y="2016468"/>
                    </a:cubicBezTo>
                    <a:cubicBezTo>
                      <a:pt x="533563" y="2042569"/>
                      <a:pt x="529371" y="2068668"/>
                      <a:pt x="523657" y="2094577"/>
                    </a:cubicBezTo>
                    <a:cubicBezTo>
                      <a:pt x="516799" y="2126200"/>
                      <a:pt x="509369" y="2157635"/>
                      <a:pt x="500986" y="2188878"/>
                    </a:cubicBezTo>
                    <a:cubicBezTo>
                      <a:pt x="497366" y="2202403"/>
                      <a:pt x="493176" y="2216691"/>
                      <a:pt x="485746" y="2228313"/>
                    </a:cubicBezTo>
                    <a:cubicBezTo>
                      <a:pt x="465171" y="2260889"/>
                      <a:pt x="451265" y="2295752"/>
                      <a:pt x="456789" y="2334043"/>
                    </a:cubicBezTo>
                    <a:cubicBezTo>
                      <a:pt x="461171" y="2364714"/>
                      <a:pt x="449931" y="2390433"/>
                      <a:pt x="432404" y="2409484"/>
                    </a:cubicBezTo>
                    <a:cubicBezTo>
                      <a:pt x="424451" y="2418153"/>
                      <a:pt x="418938" y="2426976"/>
                      <a:pt x="415303" y="2435912"/>
                    </a:cubicBezTo>
                    <a:lnTo>
                      <a:pt x="415303" y="2435912"/>
                    </a:lnTo>
                    <a:lnTo>
                      <a:pt x="415303" y="2435912"/>
                    </a:lnTo>
                    <a:lnTo>
                      <a:pt x="414227" y="2440915"/>
                    </a:lnTo>
                    <a:lnTo>
                      <a:pt x="409472" y="2463016"/>
                    </a:lnTo>
                    <a:lnTo>
                      <a:pt x="409472" y="2463017"/>
                    </a:lnTo>
                    <a:lnTo>
                      <a:pt x="411535" y="2490550"/>
                    </a:lnTo>
                    <a:lnTo>
                      <a:pt x="418115" y="2518261"/>
                    </a:lnTo>
                    <a:lnTo>
                      <a:pt x="418115" y="2518264"/>
                    </a:lnTo>
                    <a:lnTo>
                      <a:pt x="421759" y="2545006"/>
                    </a:lnTo>
                    <a:lnTo>
                      <a:pt x="417545" y="2571033"/>
                    </a:lnTo>
                    <a:cubicBezTo>
                      <a:pt x="405543" y="2612944"/>
                      <a:pt x="372966" y="2640949"/>
                      <a:pt x="344391" y="2668000"/>
                    </a:cubicBezTo>
                    <a:cubicBezTo>
                      <a:pt x="320006" y="2691053"/>
                      <a:pt x="306290" y="2716962"/>
                      <a:pt x="296001" y="2745347"/>
                    </a:cubicBezTo>
                    <a:lnTo>
                      <a:pt x="296001" y="2745348"/>
                    </a:lnTo>
                    <a:cubicBezTo>
                      <a:pt x="306290" y="2716963"/>
                      <a:pt x="320006" y="2691054"/>
                      <a:pt x="344391" y="2668001"/>
                    </a:cubicBezTo>
                    <a:cubicBezTo>
                      <a:pt x="372966" y="2640950"/>
                      <a:pt x="405543" y="2612945"/>
                      <a:pt x="417545" y="2571034"/>
                    </a:cubicBezTo>
                    <a:cubicBezTo>
                      <a:pt x="420117" y="2561985"/>
                      <a:pt x="421593" y="2553555"/>
                      <a:pt x="421760" y="2545006"/>
                    </a:cubicBezTo>
                    <a:lnTo>
                      <a:pt x="421759" y="2545006"/>
                    </a:lnTo>
                    <a:lnTo>
                      <a:pt x="421760" y="2545005"/>
                    </a:lnTo>
                    <a:cubicBezTo>
                      <a:pt x="421926" y="2536456"/>
                      <a:pt x="420783" y="2527789"/>
                      <a:pt x="418115" y="2518263"/>
                    </a:cubicBezTo>
                    <a:lnTo>
                      <a:pt x="418115" y="2518261"/>
                    </a:lnTo>
                    <a:lnTo>
                      <a:pt x="409472" y="2463017"/>
                    </a:lnTo>
                    <a:lnTo>
                      <a:pt x="414227" y="2440915"/>
                    </a:lnTo>
                    <a:lnTo>
                      <a:pt x="415303" y="2435912"/>
                    </a:lnTo>
                    <a:lnTo>
                      <a:pt x="432404" y="2409485"/>
                    </a:lnTo>
                    <a:cubicBezTo>
                      <a:pt x="449931" y="2390434"/>
                      <a:pt x="461171" y="2364715"/>
                      <a:pt x="456789" y="2334044"/>
                    </a:cubicBezTo>
                    <a:cubicBezTo>
                      <a:pt x="451265" y="2295753"/>
                      <a:pt x="465171" y="2260890"/>
                      <a:pt x="485746" y="2228314"/>
                    </a:cubicBezTo>
                    <a:cubicBezTo>
                      <a:pt x="493176" y="2216692"/>
                      <a:pt x="497366" y="2202404"/>
                      <a:pt x="500986" y="2188879"/>
                    </a:cubicBezTo>
                    <a:cubicBezTo>
                      <a:pt x="509369" y="2157636"/>
                      <a:pt x="516799" y="2126201"/>
                      <a:pt x="523657" y="2094578"/>
                    </a:cubicBezTo>
                    <a:cubicBezTo>
                      <a:pt x="529371" y="2068669"/>
                      <a:pt x="533563" y="2042570"/>
                      <a:pt x="538516" y="2016469"/>
                    </a:cubicBezTo>
                    <a:cubicBezTo>
                      <a:pt x="543850" y="1987894"/>
                      <a:pt x="556234" y="1965224"/>
                      <a:pt x="584999" y="1953413"/>
                    </a:cubicBezTo>
                    <a:cubicBezTo>
                      <a:pt x="594143" y="1949603"/>
                      <a:pt x="601384" y="1940459"/>
                      <a:pt x="609004" y="1933219"/>
                    </a:cubicBezTo>
                    <a:cubicBezTo>
                      <a:pt x="614528" y="1928076"/>
                      <a:pt x="618720" y="1921216"/>
                      <a:pt x="624434" y="1916454"/>
                    </a:cubicBezTo>
                    <a:cubicBezTo>
                      <a:pt x="654535" y="1891497"/>
                      <a:pt x="684824" y="1866922"/>
                      <a:pt x="714925" y="1842158"/>
                    </a:cubicBezTo>
                    <a:cubicBezTo>
                      <a:pt x="717783" y="1839679"/>
                      <a:pt x="721212" y="1837013"/>
                      <a:pt x="722546" y="1833775"/>
                    </a:cubicBezTo>
                    <a:cubicBezTo>
                      <a:pt x="736452" y="1800246"/>
                      <a:pt x="749596" y="1766335"/>
                      <a:pt x="764267" y="1733188"/>
                    </a:cubicBezTo>
                    <a:cubicBezTo>
                      <a:pt x="769981" y="1720423"/>
                      <a:pt x="777029" y="1707279"/>
                      <a:pt x="786936" y="1697753"/>
                    </a:cubicBezTo>
                    <a:cubicBezTo>
                      <a:pt x="809416" y="1676036"/>
                      <a:pt x="833801" y="1656223"/>
                      <a:pt x="843517" y="1624980"/>
                    </a:cubicBezTo>
                    <a:cubicBezTo>
                      <a:pt x="846374" y="1615836"/>
                      <a:pt x="847899" y="1604978"/>
                      <a:pt x="845422" y="1596213"/>
                    </a:cubicBezTo>
                    <a:close/>
                    <a:moveTo>
                      <a:pt x="798723" y="1459072"/>
                    </a:moveTo>
                    <a:lnTo>
                      <a:pt x="807941" y="1481571"/>
                    </a:lnTo>
                    <a:lnTo>
                      <a:pt x="798724" y="1459073"/>
                    </a:lnTo>
                    <a:close/>
                    <a:moveTo>
                      <a:pt x="779530" y="1268757"/>
                    </a:moveTo>
                    <a:lnTo>
                      <a:pt x="774363" y="1286068"/>
                    </a:lnTo>
                    <a:cubicBezTo>
                      <a:pt x="759789" y="1306929"/>
                      <a:pt x="753550" y="1328551"/>
                      <a:pt x="752025" y="1350626"/>
                    </a:cubicBezTo>
                    <a:lnTo>
                      <a:pt x="757620" y="1413839"/>
                    </a:lnTo>
                    <a:lnTo>
                      <a:pt x="752026" y="1350627"/>
                    </a:lnTo>
                    <a:cubicBezTo>
                      <a:pt x="753550" y="1328552"/>
                      <a:pt x="759790" y="1306929"/>
                      <a:pt x="774363" y="1286069"/>
                    </a:cubicBezTo>
                    <a:cubicBezTo>
                      <a:pt x="777506" y="1281688"/>
                      <a:pt x="779078" y="1275401"/>
                      <a:pt x="779530" y="1268757"/>
                    </a:cubicBezTo>
                    <a:close/>
                    <a:moveTo>
                      <a:pt x="837801" y="773034"/>
                    </a:moveTo>
                    <a:lnTo>
                      <a:pt x="829801" y="854378"/>
                    </a:lnTo>
                    <a:cubicBezTo>
                      <a:pt x="827515" y="878955"/>
                      <a:pt x="826753" y="903721"/>
                      <a:pt x="798747" y="915342"/>
                    </a:cubicBezTo>
                    <a:cubicBezTo>
                      <a:pt x="794365" y="917058"/>
                      <a:pt x="791127" y="922772"/>
                      <a:pt x="788269" y="927154"/>
                    </a:cubicBezTo>
                    <a:cubicBezTo>
                      <a:pt x="744261" y="994784"/>
                      <a:pt x="745405" y="1030979"/>
                      <a:pt x="791889" y="1097086"/>
                    </a:cubicBezTo>
                    <a:cubicBezTo>
                      <a:pt x="796651" y="1103944"/>
                      <a:pt x="800081" y="1118612"/>
                      <a:pt x="796271" y="1123184"/>
                    </a:cubicBezTo>
                    <a:cubicBezTo>
                      <a:pt x="780459" y="1142616"/>
                      <a:pt x="773411" y="1162953"/>
                      <a:pt x="771553" y="1184028"/>
                    </a:cubicBezTo>
                    <a:cubicBezTo>
                      <a:pt x="773411" y="1162953"/>
                      <a:pt x="780460" y="1142617"/>
                      <a:pt x="796272" y="1123185"/>
                    </a:cubicBezTo>
                    <a:cubicBezTo>
                      <a:pt x="800082" y="1118613"/>
                      <a:pt x="796652" y="1103945"/>
                      <a:pt x="791890" y="1097087"/>
                    </a:cubicBezTo>
                    <a:cubicBezTo>
                      <a:pt x="745406" y="1030980"/>
                      <a:pt x="744262" y="994785"/>
                      <a:pt x="788270" y="927155"/>
                    </a:cubicBezTo>
                    <a:cubicBezTo>
                      <a:pt x="791128" y="922773"/>
                      <a:pt x="794366" y="917059"/>
                      <a:pt x="798748" y="915343"/>
                    </a:cubicBezTo>
                    <a:cubicBezTo>
                      <a:pt x="826753" y="903722"/>
                      <a:pt x="827515" y="878956"/>
                      <a:pt x="829801" y="854379"/>
                    </a:cubicBezTo>
                    <a:cubicBezTo>
                      <a:pt x="832277" y="827329"/>
                      <a:pt x="835515" y="800276"/>
                      <a:pt x="837801" y="773035"/>
                    </a:cubicBezTo>
                    <a:close/>
                    <a:moveTo>
                      <a:pt x="782400" y="517850"/>
                    </a:moveTo>
                    <a:lnTo>
                      <a:pt x="791317" y="556046"/>
                    </a:lnTo>
                    <a:cubicBezTo>
                      <a:pt x="793413" y="564047"/>
                      <a:pt x="798937" y="572621"/>
                      <a:pt x="797795" y="580049"/>
                    </a:cubicBezTo>
                    <a:cubicBezTo>
                      <a:pt x="794461" y="601577"/>
                      <a:pt x="796890" y="622200"/>
                      <a:pt x="801176" y="642536"/>
                    </a:cubicBezTo>
                    <a:lnTo>
                      <a:pt x="813700" y="694927"/>
                    </a:lnTo>
                    <a:lnTo>
                      <a:pt x="801177" y="642537"/>
                    </a:lnTo>
                    <a:cubicBezTo>
                      <a:pt x="796891" y="622200"/>
                      <a:pt x="794462" y="601578"/>
                      <a:pt x="797796" y="580050"/>
                    </a:cubicBezTo>
                    <a:cubicBezTo>
                      <a:pt x="798938" y="572622"/>
                      <a:pt x="793414" y="564048"/>
                      <a:pt x="791318" y="556047"/>
                    </a:cubicBezTo>
                    <a:close/>
                    <a:moveTo>
                      <a:pt x="783887" y="313532"/>
                    </a:moveTo>
                    <a:lnTo>
                      <a:pt x="786245" y="324057"/>
                    </a:lnTo>
                    <a:cubicBezTo>
                      <a:pt x="786031" y="328963"/>
                      <a:pt x="785126" y="334583"/>
                      <a:pt x="784459" y="338869"/>
                    </a:cubicBezTo>
                    <a:lnTo>
                      <a:pt x="784454" y="338897"/>
                    </a:lnTo>
                    <a:lnTo>
                      <a:pt x="778363" y="367327"/>
                    </a:lnTo>
                    <a:lnTo>
                      <a:pt x="774553" y="395639"/>
                    </a:lnTo>
                    <a:lnTo>
                      <a:pt x="784454" y="338897"/>
                    </a:lnTo>
                    <a:lnTo>
                      <a:pt x="784460" y="338870"/>
                    </a:lnTo>
                    <a:cubicBezTo>
                      <a:pt x="785794" y="330298"/>
                      <a:pt x="788080" y="316389"/>
                      <a:pt x="783888" y="313533"/>
                    </a:cubicBezTo>
                    <a:close/>
                    <a:moveTo>
                      <a:pt x="761560" y="281567"/>
                    </a:moveTo>
                    <a:lnTo>
                      <a:pt x="766454" y="295414"/>
                    </a:lnTo>
                    <a:lnTo>
                      <a:pt x="766455" y="295414"/>
                    </a:lnTo>
                    <a:close/>
                    <a:moveTo>
                      <a:pt x="774880" y="24485"/>
                    </a:moveTo>
                    <a:lnTo>
                      <a:pt x="777142" y="74128"/>
                    </a:lnTo>
                    <a:cubicBezTo>
                      <a:pt x="775758" y="100173"/>
                      <a:pt x="771253" y="125875"/>
                      <a:pt x="767023" y="151568"/>
                    </a:cubicBezTo>
                    <a:lnTo>
                      <a:pt x="766824" y="153387"/>
                    </a:lnTo>
                    <a:lnTo>
                      <a:pt x="763010" y="177270"/>
                    </a:lnTo>
                    <a:lnTo>
                      <a:pt x="758551" y="228943"/>
                    </a:lnTo>
                    <a:lnTo>
                      <a:pt x="766824" y="153387"/>
                    </a:lnTo>
                    <a:lnTo>
                      <a:pt x="771220" y="125860"/>
                    </a:lnTo>
                    <a:cubicBezTo>
                      <a:pt x="773910" y="108702"/>
                      <a:pt x="776220" y="91491"/>
                      <a:pt x="777143" y="74128"/>
                    </a:cubicBezTo>
                    <a:close/>
                    <a:moveTo>
                      <a:pt x="313354" y="0"/>
                    </a:moveTo>
                    <a:lnTo>
                      <a:pt x="777461" y="0"/>
                    </a:lnTo>
                    <a:lnTo>
                      <a:pt x="774743" y="21485"/>
                    </a:lnTo>
                    <a:lnTo>
                      <a:pt x="777461" y="0"/>
                    </a:lnTo>
                    <a:lnTo>
                      <a:pt x="4543952" y="1"/>
                    </a:lnTo>
                    <a:lnTo>
                      <a:pt x="4543952" y="6858000"/>
                    </a:lnTo>
                    <a:lnTo>
                      <a:pt x="284400" y="6858000"/>
                    </a:lnTo>
                    <a:lnTo>
                      <a:pt x="112147" y="6858000"/>
                    </a:lnTo>
                    <a:lnTo>
                      <a:pt x="102447" y="6815515"/>
                    </a:lnTo>
                    <a:cubicBezTo>
                      <a:pt x="96923" y="6793034"/>
                      <a:pt x="87016" y="6771318"/>
                      <a:pt x="83396" y="6748457"/>
                    </a:cubicBezTo>
                    <a:cubicBezTo>
                      <a:pt x="74824" y="6694163"/>
                      <a:pt x="68728" y="6639487"/>
                      <a:pt x="61870" y="6584811"/>
                    </a:cubicBezTo>
                    <a:cubicBezTo>
                      <a:pt x="54821" y="6528423"/>
                      <a:pt x="47391" y="6472224"/>
                      <a:pt x="41105" y="6415832"/>
                    </a:cubicBezTo>
                    <a:cubicBezTo>
                      <a:pt x="37865" y="6384971"/>
                      <a:pt x="37295" y="6353918"/>
                      <a:pt x="34247" y="6323057"/>
                    </a:cubicBezTo>
                    <a:cubicBezTo>
                      <a:pt x="31579" y="6296004"/>
                      <a:pt x="26626" y="6269143"/>
                      <a:pt x="23386" y="6242092"/>
                    </a:cubicBezTo>
                    <a:cubicBezTo>
                      <a:pt x="20720" y="6218659"/>
                      <a:pt x="19196" y="6195036"/>
                      <a:pt x="16528" y="6171604"/>
                    </a:cubicBezTo>
                    <a:cubicBezTo>
                      <a:pt x="12148" y="6134074"/>
                      <a:pt x="7194" y="6096735"/>
                      <a:pt x="2622" y="6059396"/>
                    </a:cubicBezTo>
                    <a:lnTo>
                      <a:pt x="0" y="6041768"/>
                    </a:lnTo>
                    <a:lnTo>
                      <a:pt x="0" y="6000936"/>
                    </a:lnTo>
                    <a:lnTo>
                      <a:pt x="3670" y="5957594"/>
                    </a:lnTo>
                    <a:lnTo>
                      <a:pt x="0" y="5912510"/>
                    </a:lnTo>
                    <a:lnTo>
                      <a:pt x="0" y="5886400"/>
                    </a:lnTo>
                    <a:lnTo>
                      <a:pt x="1098" y="5864317"/>
                    </a:lnTo>
                    <a:cubicBezTo>
                      <a:pt x="7576" y="5839360"/>
                      <a:pt x="16720" y="5815168"/>
                      <a:pt x="24720" y="5790591"/>
                    </a:cubicBezTo>
                    <a:cubicBezTo>
                      <a:pt x="25672" y="5787923"/>
                      <a:pt x="25864" y="5784685"/>
                      <a:pt x="26434" y="5781829"/>
                    </a:cubicBezTo>
                    <a:cubicBezTo>
                      <a:pt x="29675" y="5765634"/>
                      <a:pt x="32913" y="5749633"/>
                      <a:pt x="35771" y="5733439"/>
                    </a:cubicBezTo>
                    <a:cubicBezTo>
                      <a:pt x="37295" y="5724677"/>
                      <a:pt x="37485" y="5715722"/>
                      <a:pt x="38819" y="5706958"/>
                    </a:cubicBezTo>
                    <a:cubicBezTo>
                      <a:pt x="44153" y="5673049"/>
                      <a:pt x="35199" y="5635710"/>
                      <a:pt x="58250" y="5606371"/>
                    </a:cubicBezTo>
                    <a:cubicBezTo>
                      <a:pt x="73110" y="5587320"/>
                      <a:pt x="69680" y="5568841"/>
                      <a:pt x="67394" y="5548459"/>
                    </a:cubicBezTo>
                    <a:cubicBezTo>
                      <a:pt x="65680" y="5533026"/>
                      <a:pt x="66252" y="5517214"/>
                      <a:pt x="66060" y="5501593"/>
                    </a:cubicBezTo>
                    <a:cubicBezTo>
                      <a:pt x="65490" y="5474160"/>
                      <a:pt x="65298" y="5446727"/>
                      <a:pt x="64346" y="5419294"/>
                    </a:cubicBezTo>
                    <a:cubicBezTo>
                      <a:pt x="63966" y="5410530"/>
                      <a:pt x="59202" y="5401578"/>
                      <a:pt x="59964" y="5393004"/>
                    </a:cubicBezTo>
                    <a:cubicBezTo>
                      <a:pt x="63584" y="5353378"/>
                      <a:pt x="69300" y="5313753"/>
                      <a:pt x="72538" y="5274128"/>
                    </a:cubicBezTo>
                    <a:cubicBezTo>
                      <a:pt x="74442" y="5251649"/>
                      <a:pt x="70824" y="5228596"/>
                      <a:pt x="73490" y="5206307"/>
                    </a:cubicBezTo>
                    <a:cubicBezTo>
                      <a:pt x="76538" y="5180590"/>
                      <a:pt x="84348" y="5155444"/>
                      <a:pt x="89113" y="5129915"/>
                    </a:cubicBezTo>
                    <a:cubicBezTo>
                      <a:pt x="90445" y="5122866"/>
                      <a:pt x="88731" y="5115056"/>
                      <a:pt x="88351" y="5107626"/>
                    </a:cubicBezTo>
                    <a:cubicBezTo>
                      <a:pt x="87968" y="5099244"/>
                      <a:pt x="87206" y="5091051"/>
                      <a:pt x="87016" y="5082669"/>
                    </a:cubicBezTo>
                    <a:cubicBezTo>
                      <a:pt x="86634" y="5057140"/>
                      <a:pt x="87206" y="5031613"/>
                      <a:pt x="85872" y="5006085"/>
                    </a:cubicBezTo>
                    <a:cubicBezTo>
                      <a:pt x="85110" y="4990464"/>
                      <a:pt x="77300" y="4974081"/>
                      <a:pt x="80158" y="4959601"/>
                    </a:cubicBezTo>
                    <a:cubicBezTo>
                      <a:pt x="85682" y="4930074"/>
                      <a:pt x="73300" y="4900545"/>
                      <a:pt x="83586" y="4871018"/>
                    </a:cubicBezTo>
                    <a:cubicBezTo>
                      <a:pt x="86634" y="4861872"/>
                      <a:pt x="79014" y="4849299"/>
                      <a:pt x="78634" y="4838249"/>
                    </a:cubicBezTo>
                    <a:cubicBezTo>
                      <a:pt x="77682" y="4810626"/>
                      <a:pt x="77872" y="4783003"/>
                      <a:pt x="78062" y="4755380"/>
                    </a:cubicBezTo>
                    <a:cubicBezTo>
                      <a:pt x="78252" y="4730613"/>
                      <a:pt x="75586" y="4704894"/>
                      <a:pt x="80920" y="4681082"/>
                    </a:cubicBezTo>
                    <a:cubicBezTo>
                      <a:pt x="86634" y="4656125"/>
                      <a:pt x="85872" y="4633646"/>
                      <a:pt x="79396" y="4609451"/>
                    </a:cubicBezTo>
                    <a:cubicBezTo>
                      <a:pt x="75014" y="4592877"/>
                      <a:pt x="74442" y="4575350"/>
                      <a:pt x="73110" y="4558206"/>
                    </a:cubicBezTo>
                    <a:cubicBezTo>
                      <a:pt x="71586" y="4539727"/>
                      <a:pt x="75586" y="4519342"/>
                      <a:pt x="69300" y="4502578"/>
                    </a:cubicBezTo>
                    <a:cubicBezTo>
                      <a:pt x="50629" y="4452664"/>
                      <a:pt x="46629" y="4401418"/>
                      <a:pt x="46629" y="4349221"/>
                    </a:cubicBezTo>
                    <a:cubicBezTo>
                      <a:pt x="46629" y="4339694"/>
                      <a:pt x="49295" y="4329978"/>
                      <a:pt x="52153" y="4320836"/>
                    </a:cubicBezTo>
                    <a:cubicBezTo>
                      <a:pt x="69300" y="4267492"/>
                      <a:pt x="67776" y="4213960"/>
                      <a:pt x="57297" y="4159666"/>
                    </a:cubicBezTo>
                    <a:cubicBezTo>
                      <a:pt x="55011" y="4148426"/>
                      <a:pt x="54629" y="4135853"/>
                      <a:pt x="56915" y="4124613"/>
                    </a:cubicBezTo>
                    <a:cubicBezTo>
                      <a:pt x="63584" y="4092988"/>
                      <a:pt x="74634" y="4062317"/>
                      <a:pt x="79396" y="4030502"/>
                    </a:cubicBezTo>
                    <a:cubicBezTo>
                      <a:pt x="87206" y="3977924"/>
                      <a:pt x="60918" y="3932393"/>
                      <a:pt x="43771" y="3885337"/>
                    </a:cubicBezTo>
                    <a:cubicBezTo>
                      <a:pt x="31627" y="3851760"/>
                      <a:pt x="8016" y="3821934"/>
                      <a:pt x="426" y="3786776"/>
                    </a:cubicBezTo>
                    <a:lnTo>
                      <a:pt x="0" y="3773896"/>
                    </a:lnTo>
                    <a:lnTo>
                      <a:pt x="0" y="3393881"/>
                    </a:lnTo>
                    <a:lnTo>
                      <a:pt x="11838" y="3359515"/>
                    </a:lnTo>
                    <a:cubicBezTo>
                      <a:pt x="14434" y="3346204"/>
                      <a:pt x="14910" y="3332773"/>
                      <a:pt x="12910" y="3318770"/>
                    </a:cubicBezTo>
                    <a:cubicBezTo>
                      <a:pt x="12243" y="3314103"/>
                      <a:pt x="9909" y="3308769"/>
                      <a:pt x="6718" y="3304078"/>
                    </a:cubicBezTo>
                    <a:lnTo>
                      <a:pt x="0" y="3297656"/>
                    </a:lnTo>
                    <a:lnTo>
                      <a:pt x="0" y="3207866"/>
                    </a:lnTo>
                    <a:lnTo>
                      <a:pt x="15553" y="3186770"/>
                    </a:lnTo>
                    <a:cubicBezTo>
                      <a:pt x="28483" y="3162328"/>
                      <a:pt x="30484" y="3134646"/>
                      <a:pt x="36341" y="3107499"/>
                    </a:cubicBezTo>
                    <a:cubicBezTo>
                      <a:pt x="41105" y="3085402"/>
                      <a:pt x="41295" y="3064826"/>
                      <a:pt x="38057" y="3042727"/>
                    </a:cubicBezTo>
                    <a:cubicBezTo>
                      <a:pt x="30817" y="2994721"/>
                      <a:pt x="41105" y="2948046"/>
                      <a:pt x="54249" y="2901942"/>
                    </a:cubicBezTo>
                    <a:cubicBezTo>
                      <a:pt x="63012" y="2871461"/>
                      <a:pt x="68346" y="2840218"/>
                      <a:pt x="77300" y="2809929"/>
                    </a:cubicBezTo>
                    <a:cubicBezTo>
                      <a:pt x="84158" y="2787258"/>
                      <a:pt x="92351" y="2764589"/>
                      <a:pt x="103399" y="2743825"/>
                    </a:cubicBezTo>
                    <a:cubicBezTo>
                      <a:pt x="119594" y="2713722"/>
                      <a:pt x="143978" y="2687435"/>
                      <a:pt x="137500" y="2649142"/>
                    </a:cubicBezTo>
                    <a:cubicBezTo>
                      <a:pt x="131786" y="2615420"/>
                      <a:pt x="143786" y="2584941"/>
                      <a:pt x="155217" y="2554078"/>
                    </a:cubicBezTo>
                    <a:cubicBezTo>
                      <a:pt x="163599" y="2531408"/>
                      <a:pt x="172173" y="2508741"/>
                      <a:pt x="177507" y="2485306"/>
                    </a:cubicBezTo>
                    <a:cubicBezTo>
                      <a:pt x="183794" y="2457491"/>
                      <a:pt x="181126" y="2426058"/>
                      <a:pt x="192748" y="2401291"/>
                    </a:cubicBezTo>
                    <a:cubicBezTo>
                      <a:pt x="204940" y="2375382"/>
                      <a:pt x="196748" y="2353858"/>
                      <a:pt x="193318" y="2330805"/>
                    </a:cubicBezTo>
                    <a:cubicBezTo>
                      <a:pt x="187984" y="2294038"/>
                      <a:pt x="178077" y="2257458"/>
                      <a:pt x="190652" y="2220311"/>
                    </a:cubicBezTo>
                    <a:cubicBezTo>
                      <a:pt x="205892" y="2175162"/>
                      <a:pt x="222275" y="2130392"/>
                      <a:pt x="236753" y="2085053"/>
                    </a:cubicBezTo>
                    <a:cubicBezTo>
                      <a:pt x="242280" y="2067524"/>
                      <a:pt x="244566" y="2048667"/>
                      <a:pt x="247042" y="2030377"/>
                    </a:cubicBezTo>
                    <a:cubicBezTo>
                      <a:pt x="249138" y="2013042"/>
                      <a:pt x="243804" y="1992278"/>
                      <a:pt x="251804" y="1978939"/>
                    </a:cubicBezTo>
                    <a:cubicBezTo>
                      <a:pt x="272379" y="1944648"/>
                      <a:pt x="282475" y="1909407"/>
                      <a:pt x="282475" y="1869779"/>
                    </a:cubicBezTo>
                    <a:cubicBezTo>
                      <a:pt x="282475" y="1854919"/>
                      <a:pt x="291049" y="1840440"/>
                      <a:pt x="292573" y="1825392"/>
                    </a:cubicBezTo>
                    <a:cubicBezTo>
                      <a:pt x="294477" y="1804815"/>
                      <a:pt x="299622" y="1781193"/>
                      <a:pt x="292381" y="1763286"/>
                    </a:cubicBezTo>
                    <a:cubicBezTo>
                      <a:pt x="275237" y="1721184"/>
                      <a:pt x="289525" y="1687085"/>
                      <a:pt x="306480" y="1650316"/>
                    </a:cubicBezTo>
                    <a:cubicBezTo>
                      <a:pt x="323244" y="1614119"/>
                      <a:pt x="336579" y="1576018"/>
                      <a:pt x="347629" y="1537536"/>
                    </a:cubicBezTo>
                    <a:cubicBezTo>
                      <a:pt x="351629" y="1523058"/>
                      <a:pt x="344961" y="1505723"/>
                      <a:pt x="343629" y="1489719"/>
                    </a:cubicBezTo>
                    <a:cubicBezTo>
                      <a:pt x="343247" y="1484003"/>
                      <a:pt x="342675" y="1477716"/>
                      <a:pt x="344581" y="1472574"/>
                    </a:cubicBezTo>
                    <a:cubicBezTo>
                      <a:pt x="362870" y="1422853"/>
                      <a:pt x="376776" y="1372367"/>
                      <a:pt x="367252" y="1318455"/>
                    </a:cubicBezTo>
                    <a:cubicBezTo>
                      <a:pt x="366298" y="1313503"/>
                      <a:pt x="368394" y="1307977"/>
                      <a:pt x="369728" y="1303023"/>
                    </a:cubicBezTo>
                    <a:cubicBezTo>
                      <a:pt x="376586" y="1278828"/>
                      <a:pt x="387444" y="1255205"/>
                      <a:pt x="389921" y="1230632"/>
                    </a:cubicBezTo>
                    <a:cubicBezTo>
                      <a:pt x="396017" y="1170050"/>
                      <a:pt x="398495" y="1109090"/>
                      <a:pt x="402495" y="1048124"/>
                    </a:cubicBezTo>
                    <a:cubicBezTo>
                      <a:pt x="402685" y="1044314"/>
                      <a:pt x="402685" y="1040314"/>
                      <a:pt x="404019" y="1036886"/>
                    </a:cubicBezTo>
                    <a:cubicBezTo>
                      <a:pt x="412211" y="1014405"/>
                      <a:pt x="409543" y="994784"/>
                      <a:pt x="393923" y="975732"/>
                    </a:cubicBezTo>
                    <a:cubicBezTo>
                      <a:pt x="387064" y="967349"/>
                      <a:pt x="383444" y="955919"/>
                      <a:pt x="379634" y="945443"/>
                    </a:cubicBezTo>
                    <a:cubicBezTo>
                      <a:pt x="373918" y="930010"/>
                      <a:pt x="368394" y="914199"/>
                      <a:pt x="364774" y="898197"/>
                    </a:cubicBezTo>
                    <a:cubicBezTo>
                      <a:pt x="361346" y="882383"/>
                      <a:pt x="356583" y="865429"/>
                      <a:pt x="359250" y="850188"/>
                    </a:cubicBezTo>
                    <a:cubicBezTo>
                      <a:pt x="364012" y="822755"/>
                      <a:pt x="374680" y="796654"/>
                      <a:pt x="381730" y="769604"/>
                    </a:cubicBezTo>
                    <a:cubicBezTo>
                      <a:pt x="384206" y="760269"/>
                      <a:pt x="383824" y="749981"/>
                      <a:pt x="384016" y="740267"/>
                    </a:cubicBezTo>
                    <a:cubicBezTo>
                      <a:pt x="384586" y="717976"/>
                      <a:pt x="379062" y="695115"/>
                      <a:pt x="394875" y="674922"/>
                    </a:cubicBezTo>
                    <a:cubicBezTo>
                      <a:pt x="409733" y="656254"/>
                      <a:pt x="405353" y="637391"/>
                      <a:pt x="394113" y="617771"/>
                    </a:cubicBezTo>
                    <a:cubicBezTo>
                      <a:pt x="386110" y="603672"/>
                      <a:pt x="379824" y="587671"/>
                      <a:pt x="376776" y="571859"/>
                    </a:cubicBezTo>
                    <a:cubicBezTo>
                      <a:pt x="372586" y="550140"/>
                      <a:pt x="370870" y="528614"/>
                      <a:pt x="373348" y="505181"/>
                    </a:cubicBezTo>
                    <a:cubicBezTo>
                      <a:pt x="375062" y="488606"/>
                      <a:pt x="375824" y="475080"/>
                      <a:pt x="385920" y="462125"/>
                    </a:cubicBezTo>
                    <a:cubicBezTo>
                      <a:pt x="387444" y="460031"/>
                      <a:pt x="387826" y="456221"/>
                      <a:pt x="387634" y="453363"/>
                    </a:cubicBezTo>
                    <a:cubicBezTo>
                      <a:pt x="384396" y="415834"/>
                      <a:pt x="386110" y="378685"/>
                      <a:pt x="388399" y="340773"/>
                    </a:cubicBezTo>
                    <a:cubicBezTo>
                      <a:pt x="391445" y="292578"/>
                      <a:pt x="382492" y="241900"/>
                      <a:pt x="350487" y="200181"/>
                    </a:cubicBezTo>
                    <a:cubicBezTo>
                      <a:pt x="345723" y="194084"/>
                      <a:pt x="343629" y="184940"/>
                      <a:pt x="342485" y="176938"/>
                    </a:cubicBezTo>
                    <a:cubicBezTo>
                      <a:pt x="337533" y="139218"/>
                      <a:pt x="334103" y="101307"/>
                      <a:pt x="328579" y="63586"/>
                    </a:cubicBezTo>
                    <a:cubicBezTo>
                      <a:pt x="325530" y="43011"/>
                      <a:pt x="322862" y="21485"/>
                      <a:pt x="314480" y="2816"/>
                    </a:cubicBezTo>
                    <a:close/>
                  </a:path>
                </a:pathLst>
              </a:custGeom>
              <a:solidFill>
                <a:schemeClr val="tx1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62" name="Freeform: Shape 61">
                <a:extLst>
                  <a:ext uri="{FF2B5EF4-FFF2-40B4-BE49-F238E27FC236}">
                    <a16:creationId xmlns:a16="http://schemas.microsoft.com/office/drawing/2014/main" id="{176DBB23-7826-41BB-B874-141EA54613B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648048" y="0"/>
                <a:ext cx="4543952" cy="6858000"/>
              </a:xfrm>
              <a:custGeom>
                <a:avLst/>
                <a:gdLst>
                  <a:gd name="connsiteX0" fmla="*/ 328959 w 4543952"/>
                  <a:gd name="connsiteY0" fmla="*/ 6564619 h 6858000"/>
                  <a:gd name="connsiteX1" fmla="*/ 306480 w 4543952"/>
                  <a:gd name="connsiteY1" fmla="*/ 6588624 h 6858000"/>
                  <a:gd name="connsiteX2" fmla="*/ 289858 w 4543952"/>
                  <a:gd name="connsiteY2" fmla="*/ 6625223 h 6858000"/>
                  <a:gd name="connsiteX3" fmla="*/ 289858 w 4543952"/>
                  <a:gd name="connsiteY3" fmla="*/ 6625224 h 6858000"/>
                  <a:gd name="connsiteX4" fmla="*/ 289870 w 4543952"/>
                  <a:gd name="connsiteY4" fmla="*/ 6645551 h 6858000"/>
                  <a:gd name="connsiteX5" fmla="*/ 296953 w 4543952"/>
                  <a:gd name="connsiteY5" fmla="*/ 6662539 h 6858000"/>
                  <a:gd name="connsiteX6" fmla="*/ 296953 w 4543952"/>
                  <a:gd name="connsiteY6" fmla="*/ 6662541 h 6858000"/>
                  <a:gd name="connsiteX7" fmla="*/ 296954 w 4543952"/>
                  <a:gd name="connsiteY7" fmla="*/ 6662543 h 6858000"/>
                  <a:gd name="connsiteX8" fmla="*/ 311551 w 4543952"/>
                  <a:gd name="connsiteY8" fmla="*/ 6702975 h 6858000"/>
                  <a:gd name="connsiteX9" fmla="*/ 297715 w 4543952"/>
                  <a:gd name="connsiteY9" fmla="*/ 6742551 h 6858000"/>
                  <a:gd name="connsiteX10" fmla="*/ 297714 w 4543952"/>
                  <a:gd name="connsiteY10" fmla="*/ 6742554 h 6858000"/>
                  <a:gd name="connsiteX11" fmla="*/ 283011 w 4543952"/>
                  <a:gd name="connsiteY11" fmla="*/ 6776799 h 6858000"/>
                  <a:gd name="connsiteX12" fmla="*/ 278238 w 4543952"/>
                  <a:gd name="connsiteY12" fmla="*/ 6812061 h 6858000"/>
                  <a:gd name="connsiteX13" fmla="*/ 278237 w 4543952"/>
                  <a:gd name="connsiteY13" fmla="*/ 6812062 h 6858000"/>
                  <a:gd name="connsiteX14" fmla="*/ 278237 w 4543952"/>
                  <a:gd name="connsiteY14" fmla="*/ 6812063 h 6858000"/>
                  <a:gd name="connsiteX15" fmla="*/ 278238 w 4543952"/>
                  <a:gd name="connsiteY15" fmla="*/ 6812061 h 6858000"/>
                  <a:gd name="connsiteX16" fmla="*/ 297714 w 4543952"/>
                  <a:gd name="connsiteY16" fmla="*/ 6742554 h 6858000"/>
                  <a:gd name="connsiteX17" fmla="*/ 297715 w 4543952"/>
                  <a:gd name="connsiteY17" fmla="*/ 6742552 h 6858000"/>
                  <a:gd name="connsiteX18" fmla="*/ 311551 w 4543952"/>
                  <a:gd name="connsiteY18" fmla="*/ 6702976 h 6858000"/>
                  <a:gd name="connsiteX19" fmla="*/ 311551 w 4543952"/>
                  <a:gd name="connsiteY19" fmla="*/ 6702975 h 6858000"/>
                  <a:gd name="connsiteX20" fmla="*/ 308405 w 4543952"/>
                  <a:gd name="connsiteY20" fmla="*/ 6683026 h 6858000"/>
                  <a:gd name="connsiteX21" fmla="*/ 296954 w 4543952"/>
                  <a:gd name="connsiteY21" fmla="*/ 6662543 h 6858000"/>
                  <a:gd name="connsiteX22" fmla="*/ 296953 w 4543952"/>
                  <a:gd name="connsiteY22" fmla="*/ 6662540 h 6858000"/>
                  <a:gd name="connsiteX23" fmla="*/ 296953 w 4543952"/>
                  <a:gd name="connsiteY23" fmla="*/ 6662539 h 6858000"/>
                  <a:gd name="connsiteX24" fmla="*/ 289858 w 4543952"/>
                  <a:gd name="connsiteY24" fmla="*/ 6625224 h 6858000"/>
                  <a:gd name="connsiteX25" fmla="*/ 306480 w 4543952"/>
                  <a:gd name="connsiteY25" fmla="*/ 6588625 h 6858000"/>
                  <a:gd name="connsiteX26" fmla="*/ 328959 w 4543952"/>
                  <a:gd name="connsiteY26" fmla="*/ 6564620 h 6858000"/>
                  <a:gd name="connsiteX27" fmla="*/ 248638 w 4543952"/>
                  <a:gd name="connsiteY27" fmla="*/ 6438980 h 6858000"/>
                  <a:gd name="connsiteX28" fmla="*/ 268569 w 4543952"/>
                  <a:gd name="connsiteY28" fmla="*/ 6463840 h 6858000"/>
                  <a:gd name="connsiteX29" fmla="*/ 268572 w 4543952"/>
                  <a:gd name="connsiteY29" fmla="*/ 6463848 h 6858000"/>
                  <a:gd name="connsiteX30" fmla="*/ 279556 w 4543952"/>
                  <a:gd name="connsiteY30" fmla="*/ 6508051 h 6858000"/>
                  <a:gd name="connsiteX31" fmla="*/ 282367 w 4543952"/>
                  <a:gd name="connsiteY31" fmla="*/ 6513011 h 6858000"/>
                  <a:gd name="connsiteX32" fmla="*/ 284834 w 4543952"/>
                  <a:gd name="connsiteY32" fmla="*/ 6521803 h 6858000"/>
                  <a:gd name="connsiteX33" fmla="*/ 301172 w 4543952"/>
                  <a:gd name="connsiteY33" fmla="*/ 6546194 h 6858000"/>
                  <a:gd name="connsiteX34" fmla="*/ 301172 w 4543952"/>
                  <a:gd name="connsiteY34" fmla="*/ 6546193 h 6858000"/>
                  <a:gd name="connsiteX35" fmla="*/ 282367 w 4543952"/>
                  <a:gd name="connsiteY35" fmla="*/ 6513011 h 6858000"/>
                  <a:gd name="connsiteX36" fmla="*/ 268572 w 4543952"/>
                  <a:gd name="connsiteY36" fmla="*/ 6463848 h 6858000"/>
                  <a:gd name="connsiteX37" fmla="*/ 268569 w 4543952"/>
                  <a:gd name="connsiteY37" fmla="*/ 6463839 h 6858000"/>
                  <a:gd name="connsiteX38" fmla="*/ 166047 w 4543952"/>
                  <a:gd name="connsiteY38" fmla="*/ 6392242 h 6858000"/>
                  <a:gd name="connsiteX39" fmla="*/ 173364 w 4543952"/>
                  <a:gd name="connsiteY39" fmla="*/ 6407332 h 6858000"/>
                  <a:gd name="connsiteX40" fmla="*/ 173364 w 4543952"/>
                  <a:gd name="connsiteY40" fmla="*/ 6407331 h 6858000"/>
                  <a:gd name="connsiteX41" fmla="*/ 401733 w 4543952"/>
                  <a:gd name="connsiteY41" fmla="*/ 4221390 h 6858000"/>
                  <a:gd name="connsiteX42" fmla="*/ 396017 w 4543952"/>
                  <a:gd name="connsiteY42" fmla="*/ 4253013 h 6858000"/>
                  <a:gd name="connsiteX43" fmla="*/ 356201 w 4543952"/>
                  <a:gd name="connsiteY43" fmla="*/ 4324644 h 6858000"/>
                  <a:gd name="connsiteX44" fmla="*/ 347247 w 4543952"/>
                  <a:gd name="connsiteY44" fmla="*/ 4363889 h 6858000"/>
                  <a:gd name="connsiteX45" fmla="*/ 347247 w 4543952"/>
                  <a:gd name="connsiteY45" fmla="*/ 4363890 h 6858000"/>
                  <a:gd name="connsiteX46" fmla="*/ 348009 w 4543952"/>
                  <a:gd name="connsiteY46" fmla="*/ 4482004 h 6858000"/>
                  <a:gd name="connsiteX47" fmla="*/ 408019 w 4543952"/>
                  <a:gd name="connsiteY47" fmla="*/ 4659174 h 6858000"/>
                  <a:gd name="connsiteX48" fmla="*/ 416021 w 4543952"/>
                  <a:gd name="connsiteY48" fmla="*/ 4677655 h 6858000"/>
                  <a:gd name="connsiteX49" fmla="*/ 425928 w 4543952"/>
                  <a:gd name="connsiteY49" fmla="*/ 4767764 h 6858000"/>
                  <a:gd name="connsiteX50" fmla="*/ 427237 w 4543952"/>
                  <a:gd name="connsiteY50" fmla="*/ 4800482 h 6858000"/>
                  <a:gd name="connsiteX51" fmla="*/ 412401 w 4543952"/>
                  <a:gd name="connsiteY51" fmla="*/ 4828915 h 6858000"/>
                  <a:gd name="connsiteX52" fmla="*/ 391971 w 4543952"/>
                  <a:gd name="connsiteY52" fmla="*/ 4857316 h 6858000"/>
                  <a:gd name="connsiteX53" fmla="*/ 390221 w 4543952"/>
                  <a:gd name="connsiteY53" fmla="*/ 4863342 h 6858000"/>
                  <a:gd name="connsiteX54" fmla="*/ 387469 w 4543952"/>
                  <a:gd name="connsiteY54" fmla="*/ 4867613 h 6858000"/>
                  <a:gd name="connsiteX55" fmla="*/ 382691 w 4543952"/>
                  <a:gd name="connsiteY55" fmla="*/ 4889274 h 6858000"/>
                  <a:gd name="connsiteX56" fmla="*/ 382691 w 4543952"/>
                  <a:gd name="connsiteY56" fmla="*/ 4889275 h 6858000"/>
                  <a:gd name="connsiteX57" fmla="*/ 384396 w 4543952"/>
                  <a:gd name="connsiteY57" fmla="*/ 4912168 h 6858000"/>
                  <a:gd name="connsiteX58" fmla="*/ 385799 w 4543952"/>
                  <a:gd name="connsiteY58" fmla="*/ 4933804 h 6858000"/>
                  <a:gd name="connsiteX59" fmla="*/ 378247 w 4543952"/>
                  <a:gd name="connsiteY59" fmla="*/ 4957452 h 6858000"/>
                  <a:gd name="connsiteX60" fmla="*/ 360964 w 4543952"/>
                  <a:gd name="connsiteY60" fmla="*/ 4987036 h 6858000"/>
                  <a:gd name="connsiteX61" fmla="*/ 334485 w 4543952"/>
                  <a:gd name="connsiteY61" fmla="*/ 5041520 h 6858000"/>
                  <a:gd name="connsiteX62" fmla="*/ 321371 w 4543952"/>
                  <a:gd name="connsiteY62" fmla="*/ 5087422 h 6858000"/>
                  <a:gd name="connsiteX63" fmla="*/ 321364 w 4543952"/>
                  <a:gd name="connsiteY63" fmla="*/ 5087449 h 6858000"/>
                  <a:gd name="connsiteX64" fmla="*/ 315482 w 4543952"/>
                  <a:gd name="connsiteY64" fmla="*/ 5102460 h 6858000"/>
                  <a:gd name="connsiteX65" fmla="*/ 308338 w 4543952"/>
                  <a:gd name="connsiteY65" fmla="*/ 5133219 h 6858000"/>
                  <a:gd name="connsiteX66" fmla="*/ 308337 w 4543952"/>
                  <a:gd name="connsiteY66" fmla="*/ 5133223 h 6858000"/>
                  <a:gd name="connsiteX67" fmla="*/ 308337 w 4543952"/>
                  <a:gd name="connsiteY67" fmla="*/ 5133224 h 6858000"/>
                  <a:gd name="connsiteX68" fmla="*/ 315052 w 4543952"/>
                  <a:gd name="connsiteY68" fmla="*/ 5166113 h 6858000"/>
                  <a:gd name="connsiteX69" fmla="*/ 314362 w 4543952"/>
                  <a:gd name="connsiteY69" fmla="*/ 5172089 h 6858000"/>
                  <a:gd name="connsiteX70" fmla="*/ 311814 w 4543952"/>
                  <a:gd name="connsiteY70" fmla="*/ 5179066 h 6858000"/>
                  <a:gd name="connsiteX71" fmla="*/ 311814 w 4543952"/>
                  <a:gd name="connsiteY71" fmla="*/ 5179067 h 6858000"/>
                  <a:gd name="connsiteX72" fmla="*/ 335437 w 4543952"/>
                  <a:gd name="connsiteY72" fmla="*/ 5272796 h 6858000"/>
                  <a:gd name="connsiteX73" fmla="*/ 360397 w 4543952"/>
                  <a:gd name="connsiteY73" fmla="*/ 5321350 h 6858000"/>
                  <a:gd name="connsiteX74" fmla="*/ 364317 w 4543952"/>
                  <a:gd name="connsiteY74" fmla="*/ 5355013 h 6858000"/>
                  <a:gd name="connsiteX75" fmla="*/ 359440 w 4543952"/>
                  <a:gd name="connsiteY75" fmla="*/ 5385383 h 6858000"/>
                  <a:gd name="connsiteX76" fmla="*/ 351249 w 4543952"/>
                  <a:gd name="connsiteY76" fmla="*/ 5425581 h 6858000"/>
                  <a:gd name="connsiteX77" fmla="*/ 339627 w 4543952"/>
                  <a:gd name="connsiteY77" fmla="*/ 5480636 h 6858000"/>
                  <a:gd name="connsiteX78" fmla="*/ 335103 w 4543952"/>
                  <a:gd name="connsiteY78" fmla="*/ 5507666 h 6858000"/>
                  <a:gd name="connsiteX79" fmla="*/ 335103 w 4543952"/>
                  <a:gd name="connsiteY79" fmla="*/ 5507667 h 6858000"/>
                  <a:gd name="connsiteX80" fmla="*/ 337324 w 4543952"/>
                  <a:gd name="connsiteY80" fmla="*/ 5520421 h 6858000"/>
                  <a:gd name="connsiteX81" fmla="*/ 345722 w 4543952"/>
                  <a:gd name="connsiteY81" fmla="*/ 5531691 h 6858000"/>
                  <a:gd name="connsiteX82" fmla="*/ 345723 w 4543952"/>
                  <a:gd name="connsiteY82" fmla="*/ 5531693 h 6858000"/>
                  <a:gd name="connsiteX83" fmla="*/ 355869 w 4543952"/>
                  <a:gd name="connsiteY83" fmla="*/ 5547577 h 6858000"/>
                  <a:gd name="connsiteX84" fmla="*/ 346295 w 4543952"/>
                  <a:gd name="connsiteY84" fmla="*/ 5562745 h 6858000"/>
                  <a:gd name="connsiteX85" fmla="*/ 275047 w 4543952"/>
                  <a:gd name="connsiteY85" fmla="*/ 5704482 h 6858000"/>
                  <a:gd name="connsiteX86" fmla="*/ 269141 w 4543952"/>
                  <a:gd name="connsiteY86" fmla="*/ 5740487 h 6858000"/>
                  <a:gd name="connsiteX87" fmla="*/ 260376 w 4543952"/>
                  <a:gd name="connsiteY87" fmla="*/ 5760872 h 6858000"/>
                  <a:gd name="connsiteX88" fmla="*/ 171981 w 4543952"/>
                  <a:gd name="connsiteY88" fmla="*/ 5883750 h 6858000"/>
                  <a:gd name="connsiteX89" fmla="*/ 171979 w 4543952"/>
                  <a:gd name="connsiteY89" fmla="*/ 5883755 h 6858000"/>
                  <a:gd name="connsiteX90" fmla="*/ 160957 w 4543952"/>
                  <a:gd name="connsiteY90" fmla="*/ 5909350 h 6858000"/>
                  <a:gd name="connsiteX91" fmla="*/ 154076 w 4543952"/>
                  <a:gd name="connsiteY91" fmla="*/ 5935945 h 6858000"/>
                  <a:gd name="connsiteX92" fmla="*/ 154075 w 4543952"/>
                  <a:gd name="connsiteY92" fmla="*/ 5935948 h 6858000"/>
                  <a:gd name="connsiteX93" fmla="*/ 154075 w 4543952"/>
                  <a:gd name="connsiteY93" fmla="*/ 5935949 h 6858000"/>
                  <a:gd name="connsiteX94" fmla="*/ 154242 w 4543952"/>
                  <a:gd name="connsiteY94" fmla="*/ 5964476 h 6858000"/>
                  <a:gd name="connsiteX95" fmla="*/ 157695 w 4543952"/>
                  <a:gd name="connsiteY95" fmla="*/ 5993289 h 6858000"/>
                  <a:gd name="connsiteX96" fmla="*/ 157695 w 4543952"/>
                  <a:gd name="connsiteY96" fmla="*/ 5993291 h 6858000"/>
                  <a:gd name="connsiteX97" fmla="*/ 164171 w 4543952"/>
                  <a:gd name="connsiteY97" fmla="*/ 6026440 h 6858000"/>
                  <a:gd name="connsiteX98" fmla="*/ 220371 w 4543952"/>
                  <a:gd name="connsiteY98" fmla="*/ 6108738 h 6858000"/>
                  <a:gd name="connsiteX99" fmla="*/ 234064 w 4543952"/>
                  <a:gd name="connsiteY99" fmla="*/ 6133314 h 6858000"/>
                  <a:gd name="connsiteX100" fmla="*/ 218468 w 4543952"/>
                  <a:gd name="connsiteY100" fmla="*/ 6155599 h 6858000"/>
                  <a:gd name="connsiteX101" fmla="*/ 218465 w 4543952"/>
                  <a:gd name="connsiteY101" fmla="*/ 6155601 h 6858000"/>
                  <a:gd name="connsiteX102" fmla="*/ 179794 w 4543952"/>
                  <a:gd name="connsiteY102" fmla="*/ 6228755 h 6858000"/>
                  <a:gd name="connsiteX103" fmla="*/ 162457 w 4543952"/>
                  <a:gd name="connsiteY103" fmla="*/ 6361538 h 6858000"/>
                  <a:gd name="connsiteX104" fmla="*/ 162457 w 4543952"/>
                  <a:gd name="connsiteY104" fmla="*/ 6361539 h 6858000"/>
                  <a:gd name="connsiteX105" fmla="*/ 179794 w 4543952"/>
                  <a:gd name="connsiteY105" fmla="*/ 6228756 h 6858000"/>
                  <a:gd name="connsiteX106" fmla="*/ 218465 w 4543952"/>
                  <a:gd name="connsiteY106" fmla="*/ 6155602 h 6858000"/>
                  <a:gd name="connsiteX107" fmla="*/ 218468 w 4543952"/>
                  <a:gd name="connsiteY107" fmla="*/ 6155599 h 6858000"/>
                  <a:gd name="connsiteX108" fmla="*/ 230364 w 4543952"/>
                  <a:gd name="connsiteY108" fmla="*/ 6143189 h 6858000"/>
                  <a:gd name="connsiteX109" fmla="*/ 234064 w 4543952"/>
                  <a:gd name="connsiteY109" fmla="*/ 6133314 h 6858000"/>
                  <a:gd name="connsiteX110" fmla="*/ 234064 w 4543952"/>
                  <a:gd name="connsiteY110" fmla="*/ 6133313 h 6858000"/>
                  <a:gd name="connsiteX111" fmla="*/ 220371 w 4543952"/>
                  <a:gd name="connsiteY111" fmla="*/ 6108737 h 6858000"/>
                  <a:gd name="connsiteX112" fmla="*/ 164171 w 4543952"/>
                  <a:gd name="connsiteY112" fmla="*/ 6026439 h 6858000"/>
                  <a:gd name="connsiteX113" fmla="*/ 157695 w 4543952"/>
                  <a:gd name="connsiteY113" fmla="*/ 5993290 h 6858000"/>
                  <a:gd name="connsiteX114" fmla="*/ 157695 w 4543952"/>
                  <a:gd name="connsiteY114" fmla="*/ 5993289 h 6858000"/>
                  <a:gd name="connsiteX115" fmla="*/ 154075 w 4543952"/>
                  <a:gd name="connsiteY115" fmla="*/ 5935949 h 6858000"/>
                  <a:gd name="connsiteX116" fmla="*/ 154076 w 4543952"/>
                  <a:gd name="connsiteY116" fmla="*/ 5935945 h 6858000"/>
                  <a:gd name="connsiteX117" fmla="*/ 171979 w 4543952"/>
                  <a:gd name="connsiteY117" fmla="*/ 5883755 h 6858000"/>
                  <a:gd name="connsiteX118" fmla="*/ 171981 w 4543952"/>
                  <a:gd name="connsiteY118" fmla="*/ 5883751 h 6858000"/>
                  <a:gd name="connsiteX119" fmla="*/ 260376 w 4543952"/>
                  <a:gd name="connsiteY119" fmla="*/ 5760873 h 6858000"/>
                  <a:gd name="connsiteX120" fmla="*/ 269141 w 4543952"/>
                  <a:gd name="connsiteY120" fmla="*/ 5740488 h 6858000"/>
                  <a:gd name="connsiteX121" fmla="*/ 275047 w 4543952"/>
                  <a:gd name="connsiteY121" fmla="*/ 5704483 h 6858000"/>
                  <a:gd name="connsiteX122" fmla="*/ 346295 w 4543952"/>
                  <a:gd name="connsiteY122" fmla="*/ 5562746 h 6858000"/>
                  <a:gd name="connsiteX123" fmla="*/ 355869 w 4543952"/>
                  <a:gd name="connsiteY123" fmla="*/ 5547578 h 6858000"/>
                  <a:gd name="connsiteX124" fmla="*/ 355869 w 4543952"/>
                  <a:gd name="connsiteY124" fmla="*/ 5547577 h 6858000"/>
                  <a:gd name="connsiteX125" fmla="*/ 345723 w 4543952"/>
                  <a:gd name="connsiteY125" fmla="*/ 5531692 h 6858000"/>
                  <a:gd name="connsiteX126" fmla="*/ 345722 w 4543952"/>
                  <a:gd name="connsiteY126" fmla="*/ 5531691 h 6858000"/>
                  <a:gd name="connsiteX127" fmla="*/ 335103 w 4543952"/>
                  <a:gd name="connsiteY127" fmla="*/ 5507667 h 6858000"/>
                  <a:gd name="connsiteX128" fmla="*/ 339627 w 4543952"/>
                  <a:gd name="connsiteY128" fmla="*/ 5480637 h 6858000"/>
                  <a:gd name="connsiteX129" fmla="*/ 351249 w 4543952"/>
                  <a:gd name="connsiteY129" fmla="*/ 5425582 h 6858000"/>
                  <a:gd name="connsiteX130" fmla="*/ 359440 w 4543952"/>
                  <a:gd name="connsiteY130" fmla="*/ 5385384 h 6858000"/>
                  <a:gd name="connsiteX131" fmla="*/ 364317 w 4543952"/>
                  <a:gd name="connsiteY131" fmla="*/ 5355014 h 6858000"/>
                  <a:gd name="connsiteX132" fmla="*/ 364317 w 4543952"/>
                  <a:gd name="connsiteY132" fmla="*/ 5355013 h 6858000"/>
                  <a:gd name="connsiteX133" fmla="*/ 362870 w 4543952"/>
                  <a:gd name="connsiteY133" fmla="*/ 5326162 h 6858000"/>
                  <a:gd name="connsiteX134" fmla="*/ 360397 w 4543952"/>
                  <a:gd name="connsiteY134" fmla="*/ 5321350 h 6858000"/>
                  <a:gd name="connsiteX135" fmla="*/ 359341 w 4543952"/>
                  <a:gd name="connsiteY135" fmla="*/ 5312287 h 6858000"/>
                  <a:gd name="connsiteX136" fmla="*/ 335437 w 4543952"/>
                  <a:gd name="connsiteY136" fmla="*/ 5272795 h 6858000"/>
                  <a:gd name="connsiteX137" fmla="*/ 311981 w 4543952"/>
                  <a:gd name="connsiteY137" fmla="*/ 5229432 h 6858000"/>
                  <a:gd name="connsiteX138" fmla="*/ 311814 w 4543952"/>
                  <a:gd name="connsiteY138" fmla="*/ 5179067 h 6858000"/>
                  <a:gd name="connsiteX139" fmla="*/ 314362 w 4543952"/>
                  <a:gd name="connsiteY139" fmla="*/ 5172090 h 6858000"/>
                  <a:gd name="connsiteX140" fmla="*/ 315052 w 4543952"/>
                  <a:gd name="connsiteY140" fmla="*/ 5166113 h 6858000"/>
                  <a:gd name="connsiteX141" fmla="*/ 315052 w 4543952"/>
                  <a:gd name="connsiteY141" fmla="*/ 5166112 h 6858000"/>
                  <a:gd name="connsiteX142" fmla="*/ 308337 w 4543952"/>
                  <a:gd name="connsiteY142" fmla="*/ 5133224 h 6858000"/>
                  <a:gd name="connsiteX143" fmla="*/ 308338 w 4543952"/>
                  <a:gd name="connsiteY143" fmla="*/ 5133219 h 6858000"/>
                  <a:gd name="connsiteX144" fmla="*/ 321364 w 4543952"/>
                  <a:gd name="connsiteY144" fmla="*/ 5087449 h 6858000"/>
                  <a:gd name="connsiteX145" fmla="*/ 327270 w 4543952"/>
                  <a:gd name="connsiteY145" fmla="*/ 5072375 h 6858000"/>
                  <a:gd name="connsiteX146" fmla="*/ 334485 w 4543952"/>
                  <a:gd name="connsiteY146" fmla="*/ 5041521 h 6858000"/>
                  <a:gd name="connsiteX147" fmla="*/ 360964 w 4543952"/>
                  <a:gd name="connsiteY147" fmla="*/ 4987037 h 6858000"/>
                  <a:gd name="connsiteX148" fmla="*/ 376969 w 4543952"/>
                  <a:gd name="connsiteY148" fmla="*/ 4961455 h 6858000"/>
                  <a:gd name="connsiteX149" fmla="*/ 378247 w 4543952"/>
                  <a:gd name="connsiteY149" fmla="*/ 4957452 h 6858000"/>
                  <a:gd name="connsiteX150" fmla="*/ 381039 w 4543952"/>
                  <a:gd name="connsiteY150" fmla="*/ 4952672 h 6858000"/>
                  <a:gd name="connsiteX151" fmla="*/ 385799 w 4543952"/>
                  <a:gd name="connsiteY151" fmla="*/ 4933804 h 6858000"/>
                  <a:gd name="connsiteX152" fmla="*/ 384396 w 4543952"/>
                  <a:gd name="connsiteY152" fmla="*/ 4912167 h 6858000"/>
                  <a:gd name="connsiteX153" fmla="*/ 382691 w 4543952"/>
                  <a:gd name="connsiteY153" fmla="*/ 4889274 h 6858000"/>
                  <a:gd name="connsiteX154" fmla="*/ 390221 w 4543952"/>
                  <a:gd name="connsiteY154" fmla="*/ 4863342 h 6858000"/>
                  <a:gd name="connsiteX155" fmla="*/ 412401 w 4543952"/>
                  <a:gd name="connsiteY155" fmla="*/ 4828916 h 6858000"/>
                  <a:gd name="connsiteX156" fmla="*/ 427237 w 4543952"/>
                  <a:gd name="connsiteY156" fmla="*/ 4800483 h 6858000"/>
                  <a:gd name="connsiteX157" fmla="*/ 427237 w 4543952"/>
                  <a:gd name="connsiteY157" fmla="*/ 4800482 h 6858000"/>
                  <a:gd name="connsiteX158" fmla="*/ 425928 w 4543952"/>
                  <a:gd name="connsiteY158" fmla="*/ 4767763 h 6858000"/>
                  <a:gd name="connsiteX159" fmla="*/ 416021 w 4543952"/>
                  <a:gd name="connsiteY159" fmla="*/ 4677654 h 6858000"/>
                  <a:gd name="connsiteX160" fmla="*/ 408019 w 4543952"/>
                  <a:gd name="connsiteY160" fmla="*/ 4659173 h 6858000"/>
                  <a:gd name="connsiteX161" fmla="*/ 348009 w 4543952"/>
                  <a:gd name="connsiteY161" fmla="*/ 4482003 h 6858000"/>
                  <a:gd name="connsiteX162" fmla="*/ 347247 w 4543952"/>
                  <a:gd name="connsiteY162" fmla="*/ 4363890 h 6858000"/>
                  <a:gd name="connsiteX163" fmla="*/ 356201 w 4543952"/>
                  <a:gd name="connsiteY163" fmla="*/ 4324645 h 6858000"/>
                  <a:gd name="connsiteX164" fmla="*/ 396017 w 4543952"/>
                  <a:gd name="connsiteY164" fmla="*/ 4253014 h 6858000"/>
                  <a:gd name="connsiteX165" fmla="*/ 401733 w 4543952"/>
                  <a:gd name="connsiteY165" fmla="*/ 4221391 h 6858000"/>
                  <a:gd name="connsiteX166" fmla="*/ 332842 w 4543952"/>
                  <a:gd name="connsiteY166" fmla="*/ 2836171 h 6858000"/>
                  <a:gd name="connsiteX167" fmla="*/ 332842 w 4543952"/>
                  <a:gd name="connsiteY167" fmla="*/ 2836172 h 6858000"/>
                  <a:gd name="connsiteX168" fmla="*/ 341533 w 4543952"/>
                  <a:gd name="connsiteY168" fmla="*/ 2848793 h 6858000"/>
                  <a:gd name="connsiteX169" fmla="*/ 358166 w 4543952"/>
                  <a:gd name="connsiteY169" fmla="*/ 2903544 h 6858000"/>
                  <a:gd name="connsiteX170" fmla="*/ 366072 w 4543952"/>
                  <a:gd name="connsiteY170" fmla="*/ 2947858 h 6858000"/>
                  <a:gd name="connsiteX171" fmla="*/ 366072 w 4543952"/>
                  <a:gd name="connsiteY171" fmla="*/ 2947862 h 6858000"/>
                  <a:gd name="connsiteX172" fmla="*/ 362488 w 4543952"/>
                  <a:gd name="connsiteY172" fmla="*/ 2982147 h 6858000"/>
                  <a:gd name="connsiteX173" fmla="*/ 350796 w 4543952"/>
                  <a:gd name="connsiteY173" fmla="*/ 3077400 h 6858000"/>
                  <a:gd name="connsiteX174" fmla="*/ 350796 w 4543952"/>
                  <a:gd name="connsiteY174" fmla="*/ 3077401 h 6858000"/>
                  <a:gd name="connsiteX175" fmla="*/ 363250 w 4543952"/>
                  <a:gd name="connsiteY175" fmla="*/ 3172654 h 6858000"/>
                  <a:gd name="connsiteX176" fmla="*/ 410877 w 4543952"/>
                  <a:gd name="connsiteY176" fmla="*/ 3489467 h 6858000"/>
                  <a:gd name="connsiteX177" fmla="*/ 432976 w 4543952"/>
                  <a:gd name="connsiteY177" fmla="*/ 3544713 h 6858000"/>
                  <a:gd name="connsiteX178" fmla="*/ 445520 w 4543952"/>
                  <a:gd name="connsiteY178" fmla="*/ 3562320 h 6858000"/>
                  <a:gd name="connsiteX179" fmla="*/ 450598 w 4543952"/>
                  <a:gd name="connsiteY179" fmla="*/ 3574407 h 6858000"/>
                  <a:gd name="connsiteX180" fmla="*/ 448246 w 4543952"/>
                  <a:gd name="connsiteY180" fmla="*/ 3587173 h 6858000"/>
                  <a:gd name="connsiteX181" fmla="*/ 438500 w 4543952"/>
                  <a:gd name="connsiteY181" fmla="*/ 3606816 h 6858000"/>
                  <a:gd name="connsiteX182" fmla="*/ 424974 w 4543952"/>
                  <a:gd name="connsiteY182" fmla="*/ 3630631 h 6858000"/>
                  <a:gd name="connsiteX183" fmla="*/ 400733 w 4543952"/>
                  <a:gd name="connsiteY183" fmla="*/ 3680162 h 6858000"/>
                  <a:gd name="connsiteX184" fmla="*/ 400733 w 4543952"/>
                  <a:gd name="connsiteY184" fmla="*/ 3680163 h 6858000"/>
                  <a:gd name="connsiteX185" fmla="*/ 404781 w 4543952"/>
                  <a:gd name="connsiteY185" fmla="*/ 3734837 h 6858000"/>
                  <a:gd name="connsiteX186" fmla="*/ 404399 w 4543952"/>
                  <a:gd name="connsiteY186" fmla="*/ 3754651 h 6858000"/>
                  <a:gd name="connsiteX187" fmla="*/ 398042 w 4543952"/>
                  <a:gd name="connsiteY187" fmla="*/ 3789775 h 6858000"/>
                  <a:gd name="connsiteX188" fmla="*/ 398042 w 4543952"/>
                  <a:gd name="connsiteY188" fmla="*/ 3789776 h 6858000"/>
                  <a:gd name="connsiteX189" fmla="*/ 412973 w 4543952"/>
                  <a:gd name="connsiteY189" fmla="*/ 3822472 h 6858000"/>
                  <a:gd name="connsiteX190" fmla="*/ 427308 w 4543952"/>
                  <a:gd name="connsiteY190" fmla="*/ 3852619 h 6858000"/>
                  <a:gd name="connsiteX191" fmla="*/ 417926 w 4543952"/>
                  <a:gd name="connsiteY191" fmla="*/ 3885336 h 6858000"/>
                  <a:gd name="connsiteX192" fmla="*/ 417925 w 4543952"/>
                  <a:gd name="connsiteY192" fmla="*/ 3885337 h 6858000"/>
                  <a:gd name="connsiteX193" fmla="*/ 386040 w 4543952"/>
                  <a:gd name="connsiteY193" fmla="*/ 3962158 h 6858000"/>
                  <a:gd name="connsiteX194" fmla="*/ 386040 w 4543952"/>
                  <a:gd name="connsiteY194" fmla="*/ 3962159 h 6858000"/>
                  <a:gd name="connsiteX195" fmla="*/ 388431 w 4543952"/>
                  <a:gd name="connsiteY195" fmla="*/ 4002409 h 6858000"/>
                  <a:gd name="connsiteX196" fmla="*/ 401733 w 4543952"/>
                  <a:gd name="connsiteY196" fmla="*/ 4043837 h 6858000"/>
                  <a:gd name="connsiteX197" fmla="*/ 401733 w 4543952"/>
                  <a:gd name="connsiteY197" fmla="*/ 4043839 h 6858000"/>
                  <a:gd name="connsiteX198" fmla="*/ 416855 w 4543952"/>
                  <a:gd name="connsiteY198" fmla="*/ 4103825 h 6858000"/>
                  <a:gd name="connsiteX199" fmla="*/ 405544 w 4543952"/>
                  <a:gd name="connsiteY199" fmla="*/ 4165381 h 6858000"/>
                  <a:gd name="connsiteX200" fmla="*/ 405543 w 4543952"/>
                  <a:gd name="connsiteY200" fmla="*/ 4165382 h 6858000"/>
                  <a:gd name="connsiteX201" fmla="*/ 401638 w 4543952"/>
                  <a:gd name="connsiteY201" fmla="*/ 4192386 h 6858000"/>
                  <a:gd name="connsiteX202" fmla="*/ 401638 w 4543952"/>
                  <a:gd name="connsiteY202" fmla="*/ 4192387 h 6858000"/>
                  <a:gd name="connsiteX203" fmla="*/ 405543 w 4543952"/>
                  <a:gd name="connsiteY203" fmla="*/ 4165383 h 6858000"/>
                  <a:gd name="connsiteX204" fmla="*/ 405544 w 4543952"/>
                  <a:gd name="connsiteY204" fmla="*/ 4165381 h 6858000"/>
                  <a:gd name="connsiteX205" fmla="*/ 414887 w 4543952"/>
                  <a:gd name="connsiteY205" fmla="*/ 4134255 h 6858000"/>
                  <a:gd name="connsiteX206" fmla="*/ 416855 w 4543952"/>
                  <a:gd name="connsiteY206" fmla="*/ 4103825 h 6858000"/>
                  <a:gd name="connsiteX207" fmla="*/ 416855 w 4543952"/>
                  <a:gd name="connsiteY207" fmla="*/ 4103824 h 6858000"/>
                  <a:gd name="connsiteX208" fmla="*/ 401733 w 4543952"/>
                  <a:gd name="connsiteY208" fmla="*/ 4043838 h 6858000"/>
                  <a:gd name="connsiteX209" fmla="*/ 401733 w 4543952"/>
                  <a:gd name="connsiteY209" fmla="*/ 4043837 h 6858000"/>
                  <a:gd name="connsiteX210" fmla="*/ 386040 w 4543952"/>
                  <a:gd name="connsiteY210" fmla="*/ 3962159 h 6858000"/>
                  <a:gd name="connsiteX211" fmla="*/ 395544 w 4543952"/>
                  <a:gd name="connsiteY211" fmla="*/ 3923124 h 6858000"/>
                  <a:gd name="connsiteX212" fmla="*/ 417925 w 4543952"/>
                  <a:gd name="connsiteY212" fmla="*/ 3885338 h 6858000"/>
                  <a:gd name="connsiteX213" fmla="*/ 417926 w 4543952"/>
                  <a:gd name="connsiteY213" fmla="*/ 3885336 h 6858000"/>
                  <a:gd name="connsiteX214" fmla="*/ 426528 w 4543952"/>
                  <a:gd name="connsiteY214" fmla="*/ 3868763 h 6858000"/>
                  <a:gd name="connsiteX215" fmla="*/ 427308 w 4543952"/>
                  <a:gd name="connsiteY215" fmla="*/ 3852619 h 6858000"/>
                  <a:gd name="connsiteX216" fmla="*/ 427308 w 4543952"/>
                  <a:gd name="connsiteY216" fmla="*/ 3852618 h 6858000"/>
                  <a:gd name="connsiteX217" fmla="*/ 412973 w 4543952"/>
                  <a:gd name="connsiteY217" fmla="*/ 3822471 h 6858000"/>
                  <a:gd name="connsiteX218" fmla="*/ 398042 w 4543952"/>
                  <a:gd name="connsiteY218" fmla="*/ 3789775 h 6858000"/>
                  <a:gd name="connsiteX219" fmla="*/ 404399 w 4543952"/>
                  <a:gd name="connsiteY219" fmla="*/ 3754652 h 6858000"/>
                  <a:gd name="connsiteX220" fmla="*/ 404781 w 4543952"/>
                  <a:gd name="connsiteY220" fmla="*/ 3734837 h 6858000"/>
                  <a:gd name="connsiteX221" fmla="*/ 404781 w 4543952"/>
                  <a:gd name="connsiteY221" fmla="*/ 3734836 h 6858000"/>
                  <a:gd name="connsiteX222" fmla="*/ 400733 w 4543952"/>
                  <a:gd name="connsiteY222" fmla="*/ 3680163 h 6858000"/>
                  <a:gd name="connsiteX223" fmla="*/ 407246 w 4543952"/>
                  <a:gd name="connsiteY223" fmla="*/ 3654415 h 6858000"/>
                  <a:gd name="connsiteX224" fmla="*/ 424974 w 4543952"/>
                  <a:gd name="connsiteY224" fmla="*/ 3630632 h 6858000"/>
                  <a:gd name="connsiteX225" fmla="*/ 438500 w 4543952"/>
                  <a:gd name="connsiteY225" fmla="*/ 3606817 h 6858000"/>
                  <a:gd name="connsiteX226" fmla="*/ 450598 w 4543952"/>
                  <a:gd name="connsiteY226" fmla="*/ 3574408 h 6858000"/>
                  <a:gd name="connsiteX227" fmla="*/ 450598 w 4543952"/>
                  <a:gd name="connsiteY227" fmla="*/ 3574407 h 6858000"/>
                  <a:gd name="connsiteX228" fmla="*/ 432976 w 4543952"/>
                  <a:gd name="connsiteY228" fmla="*/ 3544712 h 6858000"/>
                  <a:gd name="connsiteX229" fmla="*/ 410877 w 4543952"/>
                  <a:gd name="connsiteY229" fmla="*/ 3489466 h 6858000"/>
                  <a:gd name="connsiteX230" fmla="*/ 363250 w 4543952"/>
                  <a:gd name="connsiteY230" fmla="*/ 3172653 h 6858000"/>
                  <a:gd name="connsiteX231" fmla="*/ 350796 w 4543952"/>
                  <a:gd name="connsiteY231" fmla="*/ 3077401 h 6858000"/>
                  <a:gd name="connsiteX232" fmla="*/ 362488 w 4543952"/>
                  <a:gd name="connsiteY232" fmla="*/ 2982148 h 6858000"/>
                  <a:gd name="connsiteX233" fmla="*/ 366072 w 4543952"/>
                  <a:gd name="connsiteY233" fmla="*/ 2947862 h 6858000"/>
                  <a:gd name="connsiteX234" fmla="*/ 366072 w 4543952"/>
                  <a:gd name="connsiteY234" fmla="*/ 2947861 h 6858000"/>
                  <a:gd name="connsiteX235" fmla="*/ 366072 w 4543952"/>
                  <a:gd name="connsiteY235" fmla="*/ 2947858 h 6858000"/>
                  <a:gd name="connsiteX236" fmla="*/ 361441 w 4543952"/>
                  <a:gd name="connsiteY236" fmla="*/ 2914327 h 6858000"/>
                  <a:gd name="connsiteX237" fmla="*/ 358166 w 4543952"/>
                  <a:gd name="connsiteY237" fmla="*/ 2903544 h 6858000"/>
                  <a:gd name="connsiteX238" fmla="*/ 357138 w 4543952"/>
                  <a:gd name="connsiteY238" fmla="*/ 2897784 h 6858000"/>
                  <a:gd name="connsiteX239" fmla="*/ 341533 w 4543952"/>
                  <a:gd name="connsiteY239" fmla="*/ 2848792 h 6858000"/>
                  <a:gd name="connsiteX240" fmla="*/ 296001 w 4543952"/>
                  <a:gd name="connsiteY240" fmla="*/ 2745351 h 6858000"/>
                  <a:gd name="connsiteX241" fmla="*/ 289670 w 4543952"/>
                  <a:gd name="connsiteY241" fmla="*/ 2770757 h 6858000"/>
                  <a:gd name="connsiteX242" fmla="*/ 290080 w 4543952"/>
                  <a:gd name="connsiteY242" fmla="*/ 2778005 h 6858000"/>
                  <a:gd name="connsiteX243" fmla="*/ 289301 w 4543952"/>
                  <a:gd name="connsiteY243" fmla="*/ 2782304 h 6858000"/>
                  <a:gd name="connsiteX244" fmla="*/ 290501 w 4543952"/>
                  <a:gd name="connsiteY244" fmla="*/ 2785439 h 6858000"/>
                  <a:gd name="connsiteX245" fmla="*/ 290929 w 4543952"/>
                  <a:gd name="connsiteY245" fmla="*/ 2793022 h 6858000"/>
                  <a:gd name="connsiteX246" fmla="*/ 300579 w 4543952"/>
                  <a:gd name="connsiteY246" fmla="*/ 2811779 h 6858000"/>
                  <a:gd name="connsiteX247" fmla="*/ 300582 w 4543952"/>
                  <a:gd name="connsiteY247" fmla="*/ 2811786 h 6858000"/>
                  <a:gd name="connsiteX248" fmla="*/ 300583 w 4543952"/>
                  <a:gd name="connsiteY248" fmla="*/ 2811786 h 6858000"/>
                  <a:gd name="connsiteX249" fmla="*/ 300579 w 4543952"/>
                  <a:gd name="connsiteY249" fmla="*/ 2811779 h 6858000"/>
                  <a:gd name="connsiteX250" fmla="*/ 290501 w 4543952"/>
                  <a:gd name="connsiteY250" fmla="*/ 2785439 h 6858000"/>
                  <a:gd name="connsiteX251" fmla="*/ 290080 w 4543952"/>
                  <a:gd name="connsiteY251" fmla="*/ 2778005 h 6858000"/>
                  <a:gd name="connsiteX252" fmla="*/ 817328 w 4543952"/>
                  <a:gd name="connsiteY252" fmla="*/ 1508457 h 6858000"/>
                  <a:gd name="connsiteX253" fmla="*/ 845421 w 4543952"/>
                  <a:gd name="connsiteY253" fmla="*/ 1596212 h 6858000"/>
                  <a:gd name="connsiteX254" fmla="*/ 843517 w 4543952"/>
                  <a:gd name="connsiteY254" fmla="*/ 1624979 h 6858000"/>
                  <a:gd name="connsiteX255" fmla="*/ 786935 w 4543952"/>
                  <a:gd name="connsiteY255" fmla="*/ 1697752 h 6858000"/>
                  <a:gd name="connsiteX256" fmla="*/ 764267 w 4543952"/>
                  <a:gd name="connsiteY256" fmla="*/ 1733187 h 6858000"/>
                  <a:gd name="connsiteX257" fmla="*/ 722546 w 4543952"/>
                  <a:gd name="connsiteY257" fmla="*/ 1833774 h 6858000"/>
                  <a:gd name="connsiteX258" fmla="*/ 714925 w 4543952"/>
                  <a:gd name="connsiteY258" fmla="*/ 1842157 h 6858000"/>
                  <a:gd name="connsiteX259" fmla="*/ 624434 w 4543952"/>
                  <a:gd name="connsiteY259" fmla="*/ 1916453 h 6858000"/>
                  <a:gd name="connsiteX260" fmla="*/ 609004 w 4543952"/>
                  <a:gd name="connsiteY260" fmla="*/ 1933218 h 6858000"/>
                  <a:gd name="connsiteX261" fmla="*/ 584999 w 4543952"/>
                  <a:gd name="connsiteY261" fmla="*/ 1953412 h 6858000"/>
                  <a:gd name="connsiteX262" fmla="*/ 538516 w 4543952"/>
                  <a:gd name="connsiteY262" fmla="*/ 2016468 h 6858000"/>
                  <a:gd name="connsiteX263" fmla="*/ 523657 w 4543952"/>
                  <a:gd name="connsiteY263" fmla="*/ 2094577 h 6858000"/>
                  <a:gd name="connsiteX264" fmla="*/ 500986 w 4543952"/>
                  <a:gd name="connsiteY264" fmla="*/ 2188878 h 6858000"/>
                  <a:gd name="connsiteX265" fmla="*/ 485746 w 4543952"/>
                  <a:gd name="connsiteY265" fmla="*/ 2228313 h 6858000"/>
                  <a:gd name="connsiteX266" fmla="*/ 456789 w 4543952"/>
                  <a:gd name="connsiteY266" fmla="*/ 2334043 h 6858000"/>
                  <a:gd name="connsiteX267" fmla="*/ 432404 w 4543952"/>
                  <a:gd name="connsiteY267" fmla="*/ 2409484 h 6858000"/>
                  <a:gd name="connsiteX268" fmla="*/ 415303 w 4543952"/>
                  <a:gd name="connsiteY268" fmla="*/ 2435912 h 6858000"/>
                  <a:gd name="connsiteX269" fmla="*/ 415303 w 4543952"/>
                  <a:gd name="connsiteY269" fmla="*/ 2435912 h 6858000"/>
                  <a:gd name="connsiteX270" fmla="*/ 415303 w 4543952"/>
                  <a:gd name="connsiteY270" fmla="*/ 2435912 h 6858000"/>
                  <a:gd name="connsiteX271" fmla="*/ 414227 w 4543952"/>
                  <a:gd name="connsiteY271" fmla="*/ 2440915 h 6858000"/>
                  <a:gd name="connsiteX272" fmla="*/ 409472 w 4543952"/>
                  <a:gd name="connsiteY272" fmla="*/ 2463016 h 6858000"/>
                  <a:gd name="connsiteX273" fmla="*/ 409472 w 4543952"/>
                  <a:gd name="connsiteY273" fmla="*/ 2463017 h 6858000"/>
                  <a:gd name="connsiteX274" fmla="*/ 411535 w 4543952"/>
                  <a:gd name="connsiteY274" fmla="*/ 2490550 h 6858000"/>
                  <a:gd name="connsiteX275" fmla="*/ 418115 w 4543952"/>
                  <a:gd name="connsiteY275" fmla="*/ 2518261 h 6858000"/>
                  <a:gd name="connsiteX276" fmla="*/ 418115 w 4543952"/>
                  <a:gd name="connsiteY276" fmla="*/ 2518264 h 6858000"/>
                  <a:gd name="connsiteX277" fmla="*/ 421759 w 4543952"/>
                  <a:gd name="connsiteY277" fmla="*/ 2545006 h 6858000"/>
                  <a:gd name="connsiteX278" fmla="*/ 417545 w 4543952"/>
                  <a:gd name="connsiteY278" fmla="*/ 2571033 h 6858000"/>
                  <a:gd name="connsiteX279" fmla="*/ 344391 w 4543952"/>
                  <a:gd name="connsiteY279" fmla="*/ 2668000 h 6858000"/>
                  <a:gd name="connsiteX280" fmla="*/ 296001 w 4543952"/>
                  <a:gd name="connsiteY280" fmla="*/ 2745347 h 6858000"/>
                  <a:gd name="connsiteX281" fmla="*/ 296001 w 4543952"/>
                  <a:gd name="connsiteY281" fmla="*/ 2745348 h 6858000"/>
                  <a:gd name="connsiteX282" fmla="*/ 344391 w 4543952"/>
                  <a:gd name="connsiteY282" fmla="*/ 2668001 h 6858000"/>
                  <a:gd name="connsiteX283" fmla="*/ 417545 w 4543952"/>
                  <a:gd name="connsiteY283" fmla="*/ 2571034 h 6858000"/>
                  <a:gd name="connsiteX284" fmla="*/ 421760 w 4543952"/>
                  <a:gd name="connsiteY284" fmla="*/ 2545006 h 6858000"/>
                  <a:gd name="connsiteX285" fmla="*/ 421759 w 4543952"/>
                  <a:gd name="connsiteY285" fmla="*/ 2545006 h 6858000"/>
                  <a:gd name="connsiteX286" fmla="*/ 421760 w 4543952"/>
                  <a:gd name="connsiteY286" fmla="*/ 2545005 h 6858000"/>
                  <a:gd name="connsiteX287" fmla="*/ 418115 w 4543952"/>
                  <a:gd name="connsiteY287" fmla="*/ 2518263 h 6858000"/>
                  <a:gd name="connsiteX288" fmla="*/ 418115 w 4543952"/>
                  <a:gd name="connsiteY288" fmla="*/ 2518261 h 6858000"/>
                  <a:gd name="connsiteX289" fmla="*/ 409472 w 4543952"/>
                  <a:gd name="connsiteY289" fmla="*/ 2463017 h 6858000"/>
                  <a:gd name="connsiteX290" fmla="*/ 414227 w 4543952"/>
                  <a:gd name="connsiteY290" fmla="*/ 2440915 h 6858000"/>
                  <a:gd name="connsiteX291" fmla="*/ 415303 w 4543952"/>
                  <a:gd name="connsiteY291" fmla="*/ 2435912 h 6858000"/>
                  <a:gd name="connsiteX292" fmla="*/ 432404 w 4543952"/>
                  <a:gd name="connsiteY292" fmla="*/ 2409485 h 6858000"/>
                  <a:gd name="connsiteX293" fmla="*/ 456789 w 4543952"/>
                  <a:gd name="connsiteY293" fmla="*/ 2334044 h 6858000"/>
                  <a:gd name="connsiteX294" fmla="*/ 485746 w 4543952"/>
                  <a:gd name="connsiteY294" fmla="*/ 2228314 h 6858000"/>
                  <a:gd name="connsiteX295" fmla="*/ 500986 w 4543952"/>
                  <a:gd name="connsiteY295" fmla="*/ 2188879 h 6858000"/>
                  <a:gd name="connsiteX296" fmla="*/ 523657 w 4543952"/>
                  <a:gd name="connsiteY296" fmla="*/ 2094578 h 6858000"/>
                  <a:gd name="connsiteX297" fmla="*/ 538516 w 4543952"/>
                  <a:gd name="connsiteY297" fmla="*/ 2016469 h 6858000"/>
                  <a:gd name="connsiteX298" fmla="*/ 584999 w 4543952"/>
                  <a:gd name="connsiteY298" fmla="*/ 1953413 h 6858000"/>
                  <a:gd name="connsiteX299" fmla="*/ 609004 w 4543952"/>
                  <a:gd name="connsiteY299" fmla="*/ 1933219 h 6858000"/>
                  <a:gd name="connsiteX300" fmla="*/ 624434 w 4543952"/>
                  <a:gd name="connsiteY300" fmla="*/ 1916454 h 6858000"/>
                  <a:gd name="connsiteX301" fmla="*/ 714925 w 4543952"/>
                  <a:gd name="connsiteY301" fmla="*/ 1842158 h 6858000"/>
                  <a:gd name="connsiteX302" fmla="*/ 722546 w 4543952"/>
                  <a:gd name="connsiteY302" fmla="*/ 1833775 h 6858000"/>
                  <a:gd name="connsiteX303" fmla="*/ 764267 w 4543952"/>
                  <a:gd name="connsiteY303" fmla="*/ 1733188 h 6858000"/>
                  <a:gd name="connsiteX304" fmla="*/ 786936 w 4543952"/>
                  <a:gd name="connsiteY304" fmla="*/ 1697753 h 6858000"/>
                  <a:gd name="connsiteX305" fmla="*/ 843517 w 4543952"/>
                  <a:gd name="connsiteY305" fmla="*/ 1624980 h 6858000"/>
                  <a:gd name="connsiteX306" fmla="*/ 845422 w 4543952"/>
                  <a:gd name="connsiteY306" fmla="*/ 1596213 h 6858000"/>
                  <a:gd name="connsiteX307" fmla="*/ 798723 w 4543952"/>
                  <a:gd name="connsiteY307" fmla="*/ 1459072 h 6858000"/>
                  <a:gd name="connsiteX308" fmla="*/ 807941 w 4543952"/>
                  <a:gd name="connsiteY308" fmla="*/ 1481571 h 6858000"/>
                  <a:gd name="connsiteX309" fmla="*/ 798724 w 4543952"/>
                  <a:gd name="connsiteY309" fmla="*/ 1459073 h 6858000"/>
                  <a:gd name="connsiteX310" fmla="*/ 779530 w 4543952"/>
                  <a:gd name="connsiteY310" fmla="*/ 1268757 h 6858000"/>
                  <a:gd name="connsiteX311" fmla="*/ 774363 w 4543952"/>
                  <a:gd name="connsiteY311" fmla="*/ 1286068 h 6858000"/>
                  <a:gd name="connsiteX312" fmla="*/ 752025 w 4543952"/>
                  <a:gd name="connsiteY312" fmla="*/ 1350626 h 6858000"/>
                  <a:gd name="connsiteX313" fmla="*/ 757620 w 4543952"/>
                  <a:gd name="connsiteY313" fmla="*/ 1413839 h 6858000"/>
                  <a:gd name="connsiteX314" fmla="*/ 752026 w 4543952"/>
                  <a:gd name="connsiteY314" fmla="*/ 1350627 h 6858000"/>
                  <a:gd name="connsiteX315" fmla="*/ 774363 w 4543952"/>
                  <a:gd name="connsiteY315" fmla="*/ 1286069 h 6858000"/>
                  <a:gd name="connsiteX316" fmla="*/ 779530 w 4543952"/>
                  <a:gd name="connsiteY316" fmla="*/ 1268757 h 6858000"/>
                  <a:gd name="connsiteX317" fmla="*/ 837801 w 4543952"/>
                  <a:gd name="connsiteY317" fmla="*/ 773034 h 6858000"/>
                  <a:gd name="connsiteX318" fmla="*/ 829801 w 4543952"/>
                  <a:gd name="connsiteY318" fmla="*/ 854378 h 6858000"/>
                  <a:gd name="connsiteX319" fmla="*/ 798747 w 4543952"/>
                  <a:gd name="connsiteY319" fmla="*/ 915342 h 6858000"/>
                  <a:gd name="connsiteX320" fmla="*/ 788269 w 4543952"/>
                  <a:gd name="connsiteY320" fmla="*/ 927154 h 6858000"/>
                  <a:gd name="connsiteX321" fmla="*/ 791889 w 4543952"/>
                  <a:gd name="connsiteY321" fmla="*/ 1097086 h 6858000"/>
                  <a:gd name="connsiteX322" fmla="*/ 796271 w 4543952"/>
                  <a:gd name="connsiteY322" fmla="*/ 1123184 h 6858000"/>
                  <a:gd name="connsiteX323" fmla="*/ 771553 w 4543952"/>
                  <a:gd name="connsiteY323" fmla="*/ 1184028 h 6858000"/>
                  <a:gd name="connsiteX324" fmla="*/ 796272 w 4543952"/>
                  <a:gd name="connsiteY324" fmla="*/ 1123185 h 6858000"/>
                  <a:gd name="connsiteX325" fmla="*/ 791890 w 4543952"/>
                  <a:gd name="connsiteY325" fmla="*/ 1097087 h 6858000"/>
                  <a:gd name="connsiteX326" fmla="*/ 788270 w 4543952"/>
                  <a:gd name="connsiteY326" fmla="*/ 927155 h 6858000"/>
                  <a:gd name="connsiteX327" fmla="*/ 798748 w 4543952"/>
                  <a:gd name="connsiteY327" fmla="*/ 915343 h 6858000"/>
                  <a:gd name="connsiteX328" fmla="*/ 829801 w 4543952"/>
                  <a:gd name="connsiteY328" fmla="*/ 854379 h 6858000"/>
                  <a:gd name="connsiteX329" fmla="*/ 837801 w 4543952"/>
                  <a:gd name="connsiteY329" fmla="*/ 773035 h 6858000"/>
                  <a:gd name="connsiteX330" fmla="*/ 782400 w 4543952"/>
                  <a:gd name="connsiteY330" fmla="*/ 517850 h 6858000"/>
                  <a:gd name="connsiteX331" fmla="*/ 791317 w 4543952"/>
                  <a:gd name="connsiteY331" fmla="*/ 556046 h 6858000"/>
                  <a:gd name="connsiteX332" fmla="*/ 797795 w 4543952"/>
                  <a:gd name="connsiteY332" fmla="*/ 580049 h 6858000"/>
                  <a:gd name="connsiteX333" fmla="*/ 801176 w 4543952"/>
                  <a:gd name="connsiteY333" fmla="*/ 642536 h 6858000"/>
                  <a:gd name="connsiteX334" fmla="*/ 813700 w 4543952"/>
                  <a:gd name="connsiteY334" fmla="*/ 694927 h 6858000"/>
                  <a:gd name="connsiteX335" fmla="*/ 801177 w 4543952"/>
                  <a:gd name="connsiteY335" fmla="*/ 642537 h 6858000"/>
                  <a:gd name="connsiteX336" fmla="*/ 797796 w 4543952"/>
                  <a:gd name="connsiteY336" fmla="*/ 580050 h 6858000"/>
                  <a:gd name="connsiteX337" fmla="*/ 791318 w 4543952"/>
                  <a:gd name="connsiteY337" fmla="*/ 556047 h 6858000"/>
                  <a:gd name="connsiteX338" fmla="*/ 783887 w 4543952"/>
                  <a:gd name="connsiteY338" fmla="*/ 313532 h 6858000"/>
                  <a:gd name="connsiteX339" fmla="*/ 786245 w 4543952"/>
                  <a:gd name="connsiteY339" fmla="*/ 324057 h 6858000"/>
                  <a:gd name="connsiteX340" fmla="*/ 784459 w 4543952"/>
                  <a:gd name="connsiteY340" fmla="*/ 338869 h 6858000"/>
                  <a:gd name="connsiteX341" fmla="*/ 784454 w 4543952"/>
                  <a:gd name="connsiteY341" fmla="*/ 338897 h 6858000"/>
                  <a:gd name="connsiteX342" fmla="*/ 778363 w 4543952"/>
                  <a:gd name="connsiteY342" fmla="*/ 367327 h 6858000"/>
                  <a:gd name="connsiteX343" fmla="*/ 774553 w 4543952"/>
                  <a:gd name="connsiteY343" fmla="*/ 395639 h 6858000"/>
                  <a:gd name="connsiteX344" fmla="*/ 784454 w 4543952"/>
                  <a:gd name="connsiteY344" fmla="*/ 338897 h 6858000"/>
                  <a:gd name="connsiteX345" fmla="*/ 784460 w 4543952"/>
                  <a:gd name="connsiteY345" fmla="*/ 338870 h 6858000"/>
                  <a:gd name="connsiteX346" fmla="*/ 783888 w 4543952"/>
                  <a:gd name="connsiteY346" fmla="*/ 313533 h 6858000"/>
                  <a:gd name="connsiteX347" fmla="*/ 761560 w 4543952"/>
                  <a:gd name="connsiteY347" fmla="*/ 281567 h 6858000"/>
                  <a:gd name="connsiteX348" fmla="*/ 766454 w 4543952"/>
                  <a:gd name="connsiteY348" fmla="*/ 295414 h 6858000"/>
                  <a:gd name="connsiteX349" fmla="*/ 766455 w 4543952"/>
                  <a:gd name="connsiteY349" fmla="*/ 295414 h 6858000"/>
                  <a:gd name="connsiteX350" fmla="*/ 774880 w 4543952"/>
                  <a:gd name="connsiteY350" fmla="*/ 24485 h 6858000"/>
                  <a:gd name="connsiteX351" fmla="*/ 777142 w 4543952"/>
                  <a:gd name="connsiteY351" fmla="*/ 74128 h 6858000"/>
                  <a:gd name="connsiteX352" fmla="*/ 767023 w 4543952"/>
                  <a:gd name="connsiteY352" fmla="*/ 151568 h 6858000"/>
                  <a:gd name="connsiteX353" fmla="*/ 766824 w 4543952"/>
                  <a:gd name="connsiteY353" fmla="*/ 153387 h 6858000"/>
                  <a:gd name="connsiteX354" fmla="*/ 763010 w 4543952"/>
                  <a:gd name="connsiteY354" fmla="*/ 177270 h 6858000"/>
                  <a:gd name="connsiteX355" fmla="*/ 758551 w 4543952"/>
                  <a:gd name="connsiteY355" fmla="*/ 228943 h 6858000"/>
                  <a:gd name="connsiteX356" fmla="*/ 766824 w 4543952"/>
                  <a:gd name="connsiteY356" fmla="*/ 153387 h 6858000"/>
                  <a:gd name="connsiteX357" fmla="*/ 771220 w 4543952"/>
                  <a:gd name="connsiteY357" fmla="*/ 125860 h 6858000"/>
                  <a:gd name="connsiteX358" fmla="*/ 777143 w 4543952"/>
                  <a:gd name="connsiteY358" fmla="*/ 74128 h 6858000"/>
                  <a:gd name="connsiteX359" fmla="*/ 313354 w 4543952"/>
                  <a:gd name="connsiteY359" fmla="*/ 0 h 6858000"/>
                  <a:gd name="connsiteX360" fmla="*/ 777461 w 4543952"/>
                  <a:gd name="connsiteY360" fmla="*/ 0 h 6858000"/>
                  <a:gd name="connsiteX361" fmla="*/ 774743 w 4543952"/>
                  <a:gd name="connsiteY361" fmla="*/ 21485 h 6858000"/>
                  <a:gd name="connsiteX362" fmla="*/ 777461 w 4543952"/>
                  <a:gd name="connsiteY362" fmla="*/ 0 h 6858000"/>
                  <a:gd name="connsiteX363" fmla="*/ 4543952 w 4543952"/>
                  <a:gd name="connsiteY363" fmla="*/ 1 h 6858000"/>
                  <a:gd name="connsiteX364" fmla="*/ 4543952 w 4543952"/>
                  <a:gd name="connsiteY364" fmla="*/ 6858000 h 6858000"/>
                  <a:gd name="connsiteX365" fmla="*/ 284400 w 4543952"/>
                  <a:gd name="connsiteY365" fmla="*/ 6858000 h 6858000"/>
                  <a:gd name="connsiteX366" fmla="*/ 112147 w 4543952"/>
                  <a:gd name="connsiteY366" fmla="*/ 6858000 h 6858000"/>
                  <a:gd name="connsiteX367" fmla="*/ 102447 w 4543952"/>
                  <a:gd name="connsiteY367" fmla="*/ 6815515 h 6858000"/>
                  <a:gd name="connsiteX368" fmla="*/ 83396 w 4543952"/>
                  <a:gd name="connsiteY368" fmla="*/ 6748457 h 6858000"/>
                  <a:gd name="connsiteX369" fmla="*/ 61870 w 4543952"/>
                  <a:gd name="connsiteY369" fmla="*/ 6584811 h 6858000"/>
                  <a:gd name="connsiteX370" fmla="*/ 41105 w 4543952"/>
                  <a:gd name="connsiteY370" fmla="*/ 6415832 h 6858000"/>
                  <a:gd name="connsiteX371" fmla="*/ 34247 w 4543952"/>
                  <a:gd name="connsiteY371" fmla="*/ 6323057 h 6858000"/>
                  <a:gd name="connsiteX372" fmla="*/ 23386 w 4543952"/>
                  <a:gd name="connsiteY372" fmla="*/ 6242092 h 6858000"/>
                  <a:gd name="connsiteX373" fmla="*/ 16528 w 4543952"/>
                  <a:gd name="connsiteY373" fmla="*/ 6171604 h 6858000"/>
                  <a:gd name="connsiteX374" fmla="*/ 2622 w 4543952"/>
                  <a:gd name="connsiteY374" fmla="*/ 6059396 h 6858000"/>
                  <a:gd name="connsiteX375" fmla="*/ 0 w 4543952"/>
                  <a:gd name="connsiteY375" fmla="*/ 6041768 h 6858000"/>
                  <a:gd name="connsiteX376" fmla="*/ 0 w 4543952"/>
                  <a:gd name="connsiteY376" fmla="*/ 6000936 h 6858000"/>
                  <a:gd name="connsiteX377" fmla="*/ 3670 w 4543952"/>
                  <a:gd name="connsiteY377" fmla="*/ 5957594 h 6858000"/>
                  <a:gd name="connsiteX378" fmla="*/ 0 w 4543952"/>
                  <a:gd name="connsiteY378" fmla="*/ 5912510 h 6858000"/>
                  <a:gd name="connsiteX379" fmla="*/ 0 w 4543952"/>
                  <a:gd name="connsiteY379" fmla="*/ 5886400 h 6858000"/>
                  <a:gd name="connsiteX380" fmla="*/ 1098 w 4543952"/>
                  <a:gd name="connsiteY380" fmla="*/ 5864317 h 6858000"/>
                  <a:gd name="connsiteX381" fmla="*/ 24720 w 4543952"/>
                  <a:gd name="connsiteY381" fmla="*/ 5790591 h 6858000"/>
                  <a:gd name="connsiteX382" fmla="*/ 26434 w 4543952"/>
                  <a:gd name="connsiteY382" fmla="*/ 5781829 h 6858000"/>
                  <a:gd name="connsiteX383" fmla="*/ 35771 w 4543952"/>
                  <a:gd name="connsiteY383" fmla="*/ 5733439 h 6858000"/>
                  <a:gd name="connsiteX384" fmla="*/ 38819 w 4543952"/>
                  <a:gd name="connsiteY384" fmla="*/ 5706958 h 6858000"/>
                  <a:gd name="connsiteX385" fmla="*/ 58250 w 4543952"/>
                  <a:gd name="connsiteY385" fmla="*/ 5606371 h 6858000"/>
                  <a:gd name="connsiteX386" fmla="*/ 67394 w 4543952"/>
                  <a:gd name="connsiteY386" fmla="*/ 5548459 h 6858000"/>
                  <a:gd name="connsiteX387" fmla="*/ 66060 w 4543952"/>
                  <a:gd name="connsiteY387" fmla="*/ 5501593 h 6858000"/>
                  <a:gd name="connsiteX388" fmla="*/ 64346 w 4543952"/>
                  <a:gd name="connsiteY388" fmla="*/ 5419294 h 6858000"/>
                  <a:gd name="connsiteX389" fmla="*/ 59964 w 4543952"/>
                  <a:gd name="connsiteY389" fmla="*/ 5393004 h 6858000"/>
                  <a:gd name="connsiteX390" fmla="*/ 72538 w 4543952"/>
                  <a:gd name="connsiteY390" fmla="*/ 5274128 h 6858000"/>
                  <a:gd name="connsiteX391" fmla="*/ 73490 w 4543952"/>
                  <a:gd name="connsiteY391" fmla="*/ 5206307 h 6858000"/>
                  <a:gd name="connsiteX392" fmla="*/ 89113 w 4543952"/>
                  <a:gd name="connsiteY392" fmla="*/ 5129915 h 6858000"/>
                  <a:gd name="connsiteX393" fmla="*/ 88351 w 4543952"/>
                  <a:gd name="connsiteY393" fmla="*/ 5107626 h 6858000"/>
                  <a:gd name="connsiteX394" fmla="*/ 87016 w 4543952"/>
                  <a:gd name="connsiteY394" fmla="*/ 5082669 h 6858000"/>
                  <a:gd name="connsiteX395" fmla="*/ 85872 w 4543952"/>
                  <a:gd name="connsiteY395" fmla="*/ 5006085 h 6858000"/>
                  <a:gd name="connsiteX396" fmla="*/ 80158 w 4543952"/>
                  <a:gd name="connsiteY396" fmla="*/ 4959601 h 6858000"/>
                  <a:gd name="connsiteX397" fmla="*/ 83586 w 4543952"/>
                  <a:gd name="connsiteY397" fmla="*/ 4871018 h 6858000"/>
                  <a:gd name="connsiteX398" fmla="*/ 78634 w 4543952"/>
                  <a:gd name="connsiteY398" fmla="*/ 4838249 h 6858000"/>
                  <a:gd name="connsiteX399" fmla="*/ 78062 w 4543952"/>
                  <a:gd name="connsiteY399" fmla="*/ 4755380 h 6858000"/>
                  <a:gd name="connsiteX400" fmla="*/ 80920 w 4543952"/>
                  <a:gd name="connsiteY400" fmla="*/ 4681082 h 6858000"/>
                  <a:gd name="connsiteX401" fmla="*/ 79396 w 4543952"/>
                  <a:gd name="connsiteY401" fmla="*/ 4609451 h 6858000"/>
                  <a:gd name="connsiteX402" fmla="*/ 73110 w 4543952"/>
                  <a:gd name="connsiteY402" fmla="*/ 4558206 h 6858000"/>
                  <a:gd name="connsiteX403" fmla="*/ 69300 w 4543952"/>
                  <a:gd name="connsiteY403" fmla="*/ 4502578 h 6858000"/>
                  <a:gd name="connsiteX404" fmla="*/ 46629 w 4543952"/>
                  <a:gd name="connsiteY404" fmla="*/ 4349221 h 6858000"/>
                  <a:gd name="connsiteX405" fmla="*/ 52153 w 4543952"/>
                  <a:gd name="connsiteY405" fmla="*/ 4320836 h 6858000"/>
                  <a:gd name="connsiteX406" fmla="*/ 57297 w 4543952"/>
                  <a:gd name="connsiteY406" fmla="*/ 4159666 h 6858000"/>
                  <a:gd name="connsiteX407" fmla="*/ 56915 w 4543952"/>
                  <a:gd name="connsiteY407" fmla="*/ 4124613 h 6858000"/>
                  <a:gd name="connsiteX408" fmla="*/ 79396 w 4543952"/>
                  <a:gd name="connsiteY408" fmla="*/ 4030502 h 6858000"/>
                  <a:gd name="connsiteX409" fmla="*/ 43771 w 4543952"/>
                  <a:gd name="connsiteY409" fmla="*/ 3885337 h 6858000"/>
                  <a:gd name="connsiteX410" fmla="*/ 426 w 4543952"/>
                  <a:gd name="connsiteY410" fmla="*/ 3786776 h 6858000"/>
                  <a:gd name="connsiteX411" fmla="*/ 0 w 4543952"/>
                  <a:gd name="connsiteY411" fmla="*/ 3773896 h 6858000"/>
                  <a:gd name="connsiteX412" fmla="*/ 0 w 4543952"/>
                  <a:gd name="connsiteY412" fmla="*/ 3393881 h 6858000"/>
                  <a:gd name="connsiteX413" fmla="*/ 11838 w 4543952"/>
                  <a:gd name="connsiteY413" fmla="*/ 3359515 h 6858000"/>
                  <a:gd name="connsiteX414" fmla="*/ 12910 w 4543952"/>
                  <a:gd name="connsiteY414" fmla="*/ 3318770 h 6858000"/>
                  <a:gd name="connsiteX415" fmla="*/ 6718 w 4543952"/>
                  <a:gd name="connsiteY415" fmla="*/ 3304078 h 6858000"/>
                  <a:gd name="connsiteX416" fmla="*/ 0 w 4543952"/>
                  <a:gd name="connsiteY416" fmla="*/ 3297656 h 6858000"/>
                  <a:gd name="connsiteX417" fmla="*/ 0 w 4543952"/>
                  <a:gd name="connsiteY417" fmla="*/ 3207866 h 6858000"/>
                  <a:gd name="connsiteX418" fmla="*/ 15553 w 4543952"/>
                  <a:gd name="connsiteY418" fmla="*/ 3186770 h 6858000"/>
                  <a:gd name="connsiteX419" fmla="*/ 36341 w 4543952"/>
                  <a:gd name="connsiteY419" fmla="*/ 3107499 h 6858000"/>
                  <a:gd name="connsiteX420" fmla="*/ 38057 w 4543952"/>
                  <a:gd name="connsiteY420" fmla="*/ 3042727 h 6858000"/>
                  <a:gd name="connsiteX421" fmla="*/ 54249 w 4543952"/>
                  <a:gd name="connsiteY421" fmla="*/ 2901942 h 6858000"/>
                  <a:gd name="connsiteX422" fmla="*/ 77300 w 4543952"/>
                  <a:gd name="connsiteY422" fmla="*/ 2809929 h 6858000"/>
                  <a:gd name="connsiteX423" fmla="*/ 103399 w 4543952"/>
                  <a:gd name="connsiteY423" fmla="*/ 2743825 h 6858000"/>
                  <a:gd name="connsiteX424" fmla="*/ 137500 w 4543952"/>
                  <a:gd name="connsiteY424" fmla="*/ 2649142 h 6858000"/>
                  <a:gd name="connsiteX425" fmla="*/ 155217 w 4543952"/>
                  <a:gd name="connsiteY425" fmla="*/ 2554078 h 6858000"/>
                  <a:gd name="connsiteX426" fmla="*/ 177507 w 4543952"/>
                  <a:gd name="connsiteY426" fmla="*/ 2485306 h 6858000"/>
                  <a:gd name="connsiteX427" fmla="*/ 192748 w 4543952"/>
                  <a:gd name="connsiteY427" fmla="*/ 2401291 h 6858000"/>
                  <a:gd name="connsiteX428" fmla="*/ 193318 w 4543952"/>
                  <a:gd name="connsiteY428" fmla="*/ 2330805 h 6858000"/>
                  <a:gd name="connsiteX429" fmla="*/ 190652 w 4543952"/>
                  <a:gd name="connsiteY429" fmla="*/ 2220311 h 6858000"/>
                  <a:gd name="connsiteX430" fmla="*/ 236753 w 4543952"/>
                  <a:gd name="connsiteY430" fmla="*/ 2085053 h 6858000"/>
                  <a:gd name="connsiteX431" fmla="*/ 247042 w 4543952"/>
                  <a:gd name="connsiteY431" fmla="*/ 2030377 h 6858000"/>
                  <a:gd name="connsiteX432" fmla="*/ 251804 w 4543952"/>
                  <a:gd name="connsiteY432" fmla="*/ 1978939 h 6858000"/>
                  <a:gd name="connsiteX433" fmla="*/ 282475 w 4543952"/>
                  <a:gd name="connsiteY433" fmla="*/ 1869779 h 6858000"/>
                  <a:gd name="connsiteX434" fmla="*/ 292573 w 4543952"/>
                  <a:gd name="connsiteY434" fmla="*/ 1825392 h 6858000"/>
                  <a:gd name="connsiteX435" fmla="*/ 292381 w 4543952"/>
                  <a:gd name="connsiteY435" fmla="*/ 1763286 h 6858000"/>
                  <a:gd name="connsiteX436" fmla="*/ 306480 w 4543952"/>
                  <a:gd name="connsiteY436" fmla="*/ 1650316 h 6858000"/>
                  <a:gd name="connsiteX437" fmla="*/ 347629 w 4543952"/>
                  <a:gd name="connsiteY437" fmla="*/ 1537536 h 6858000"/>
                  <a:gd name="connsiteX438" fmla="*/ 343629 w 4543952"/>
                  <a:gd name="connsiteY438" fmla="*/ 1489719 h 6858000"/>
                  <a:gd name="connsiteX439" fmla="*/ 344581 w 4543952"/>
                  <a:gd name="connsiteY439" fmla="*/ 1472574 h 6858000"/>
                  <a:gd name="connsiteX440" fmla="*/ 367252 w 4543952"/>
                  <a:gd name="connsiteY440" fmla="*/ 1318455 h 6858000"/>
                  <a:gd name="connsiteX441" fmla="*/ 369728 w 4543952"/>
                  <a:gd name="connsiteY441" fmla="*/ 1303023 h 6858000"/>
                  <a:gd name="connsiteX442" fmla="*/ 389921 w 4543952"/>
                  <a:gd name="connsiteY442" fmla="*/ 1230632 h 6858000"/>
                  <a:gd name="connsiteX443" fmla="*/ 402495 w 4543952"/>
                  <a:gd name="connsiteY443" fmla="*/ 1048124 h 6858000"/>
                  <a:gd name="connsiteX444" fmla="*/ 404019 w 4543952"/>
                  <a:gd name="connsiteY444" fmla="*/ 1036886 h 6858000"/>
                  <a:gd name="connsiteX445" fmla="*/ 393923 w 4543952"/>
                  <a:gd name="connsiteY445" fmla="*/ 975732 h 6858000"/>
                  <a:gd name="connsiteX446" fmla="*/ 379634 w 4543952"/>
                  <a:gd name="connsiteY446" fmla="*/ 945443 h 6858000"/>
                  <a:gd name="connsiteX447" fmla="*/ 364774 w 4543952"/>
                  <a:gd name="connsiteY447" fmla="*/ 898197 h 6858000"/>
                  <a:gd name="connsiteX448" fmla="*/ 359250 w 4543952"/>
                  <a:gd name="connsiteY448" fmla="*/ 850188 h 6858000"/>
                  <a:gd name="connsiteX449" fmla="*/ 381730 w 4543952"/>
                  <a:gd name="connsiteY449" fmla="*/ 769604 h 6858000"/>
                  <a:gd name="connsiteX450" fmla="*/ 384016 w 4543952"/>
                  <a:gd name="connsiteY450" fmla="*/ 740267 h 6858000"/>
                  <a:gd name="connsiteX451" fmla="*/ 394875 w 4543952"/>
                  <a:gd name="connsiteY451" fmla="*/ 674922 h 6858000"/>
                  <a:gd name="connsiteX452" fmla="*/ 394113 w 4543952"/>
                  <a:gd name="connsiteY452" fmla="*/ 617771 h 6858000"/>
                  <a:gd name="connsiteX453" fmla="*/ 376776 w 4543952"/>
                  <a:gd name="connsiteY453" fmla="*/ 571859 h 6858000"/>
                  <a:gd name="connsiteX454" fmla="*/ 373348 w 4543952"/>
                  <a:gd name="connsiteY454" fmla="*/ 505181 h 6858000"/>
                  <a:gd name="connsiteX455" fmla="*/ 385920 w 4543952"/>
                  <a:gd name="connsiteY455" fmla="*/ 462125 h 6858000"/>
                  <a:gd name="connsiteX456" fmla="*/ 387634 w 4543952"/>
                  <a:gd name="connsiteY456" fmla="*/ 453363 h 6858000"/>
                  <a:gd name="connsiteX457" fmla="*/ 388399 w 4543952"/>
                  <a:gd name="connsiteY457" fmla="*/ 340773 h 6858000"/>
                  <a:gd name="connsiteX458" fmla="*/ 350487 w 4543952"/>
                  <a:gd name="connsiteY458" fmla="*/ 200181 h 6858000"/>
                  <a:gd name="connsiteX459" fmla="*/ 342485 w 4543952"/>
                  <a:gd name="connsiteY459" fmla="*/ 176938 h 6858000"/>
                  <a:gd name="connsiteX460" fmla="*/ 328579 w 4543952"/>
                  <a:gd name="connsiteY460" fmla="*/ 63586 h 6858000"/>
                  <a:gd name="connsiteX461" fmla="*/ 314480 w 4543952"/>
                  <a:gd name="connsiteY461" fmla="*/ 2816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</a:cxnLst>
                <a:rect l="l" t="t" r="r" b="b"/>
                <a:pathLst>
                  <a:path w="4543952" h="6858000">
                    <a:moveTo>
                      <a:pt x="328959" y="6564619"/>
                    </a:moveTo>
                    <a:lnTo>
                      <a:pt x="306480" y="6588624"/>
                    </a:lnTo>
                    <a:cubicBezTo>
                      <a:pt x="298003" y="6597577"/>
                      <a:pt x="291954" y="6611341"/>
                      <a:pt x="289858" y="6625223"/>
                    </a:cubicBezTo>
                    <a:lnTo>
                      <a:pt x="289858" y="6625224"/>
                    </a:lnTo>
                    <a:lnTo>
                      <a:pt x="289870" y="6645551"/>
                    </a:lnTo>
                    <a:lnTo>
                      <a:pt x="296953" y="6662539"/>
                    </a:lnTo>
                    <a:lnTo>
                      <a:pt x="296953" y="6662541"/>
                    </a:lnTo>
                    <a:lnTo>
                      <a:pt x="296954" y="6662543"/>
                    </a:lnTo>
                    <a:lnTo>
                      <a:pt x="311551" y="6702975"/>
                    </a:lnTo>
                    <a:lnTo>
                      <a:pt x="297715" y="6742551"/>
                    </a:lnTo>
                    <a:lnTo>
                      <a:pt x="297714" y="6742554"/>
                    </a:lnTo>
                    <a:lnTo>
                      <a:pt x="283011" y="6776799"/>
                    </a:lnTo>
                    <a:lnTo>
                      <a:pt x="278238" y="6812061"/>
                    </a:lnTo>
                    <a:lnTo>
                      <a:pt x="278237" y="6812062"/>
                    </a:lnTo>
                    <a:lnTo>
                      <a:pt x="278237" y="6812063"/>
                    </a:lnTo>
                    <a:lnTo>
                      <a:pt x="278238" y="6812061"/>
                    </a:lnTo>
                    <a:lnTo>
                      <a:pt x="297714" y="6742554"/>
                    </a:lnTo>
                    <a:lnTo>
                      <a:pt x="297715" y="6742552"/>
                    </a:lnTo>
                    <a:cubicBezTo>
                      <a:pt x="306003" y="6729218"/>
                      <a:pt x="311147" y="6716168"/>
                      <a:pt x="311551" y="6702976"/>
                    </a:cubicBezTo>
                    <a:lnTo>
                      <a:pt x="311551" y="6702975"/>
                    </a:lnTo>
                    <a:lnTo>
                      <a:pt x="308405" y="6683026"/>
                    </a:lnTo>
                    <a:lnTo>
                      <a:pt x="296954" y="6662543"/>
                    </a:lnTo>
                    <a:lnTo>
                      <a:pt x="296953" y="6662540"/>
                    </a:lnTo>
                    <a:lnTo>
                      <a:pt x="296953" y="6662539"/>
                    </a:lnTo>
                    <a:lnTo>
                      <a:pt x="289858" y="6625224"/>
                    </a:lnTo>
                    <a:lnTo>
                      <a:pt x="306480" y="6588625"/>
                    </a:lnTo>
                    <a:cubicBezTo>
                      <a:pt x="312576" y="6582146"/>
                      <a:pt x="318672" y="6575478"/>
                      <a:pt x="328959" y="6564620"/>
                    </a:cubicBezTo>
                    <a:close/>
                    <a:moveTo>
                      <a:pt x="248638" y="6438980"/>
                    </a:moveTo>
                    <a:cubicBezTo>
                      <a:pt x="258140" y="6444076"/>
                      <a:pt x="265617" y="6451649"/>
                      <a:pt x="268569" y="6463840"/>
                    </a:cubicBezTo>
                    <a:lnTo>
                      <a:pt x="268572" y="6463848"/>
                    </a:lnTo>
                    <a:lnTo>
                      <a:pt x="279556" y="6508051"/>
                    </a:lnTo>
                    <a:lnTo>
                      <a:pt x="282367" y="6513011"/>
                    </a:lnTo>
                    <a:lnTo>
                      <a:pt x="284834" y="6521803"/>
                    </a:lnTo>
                    <a:lnTo>
                      <a:pt x="301172" y="6546194"/>
                    </a:lnTo>
                    <a:lnTo>
                      <a:pt x="301172" y="6546193"/>
                    </a:lnTo>
                    <a:lnTo>
                      <a:pt x="282367" y="6513011"/>
                    </a:lnTo>
                    <a:lnTo>
                      <a:pt x="268572" y="6463848"/>
                    </a:lnTo>
                    <a:lnTo>
                      <a:pt x="268569" y="6463839"/>
                    </a:lnTo>
                    <a:close/>
                    <a:moveTo>
                      <a:pt x="166047" y="6392242"/>
                    </a:moveTo>
                    <a:lnTo>
                      <a:pt x="173364" y="6407332"/>
                    </a:lnTo>
                    <a:lnTo>
                      <a:pt x="173364" y="6407331"/>
                    </a:lnTo>
                    <a:close/>
                    <a:moveTo>
                      <a:pt x="401733" y="4221390"/>
                    </a:moveTo>
                    <a:lnTo>
                      <a:pt x="396017" y="4253013"/>
                    </a:lnTo>
                    <a:cubicBezTo>
                      <a:pt x="383824" y="4277400"/>
                      <a:pt x="368204" y="4300069"/>
                      <a:pt x="356201" y="4324644"/>
                    </a:cubicBezTo>
                    <a:cubicBezTo>
                      <a:pt x="350487" y="4336456"/>
                      <a:pt x="347439" y="4350553"/>
                      <a:pt x="347247" y="4363889"/>
                    </a:cubicBezTo>
                    <a:lnTo>
                      <a:pt x="347247" y="4363890"/>
                    </a:lnTo>
                    <a:cubicBezTo>
                      <a:pt x="346295" y="4403325"/>
                      <a:pt x="346295" y="4442761"/>
                      <a:pt x="348009" y="4482004"/>
                    </a:cubicBezTo>
                    <a:cubicBezTo>
                      <a:pt x="350677" y="4546776"/>
                      <a:pt x="351249" y="4612500"/>
                      <a:pt x="408019" y="4659174"/>
                    </a:cubicBezTo>
                    <a:cubicBezTo>
                      <a:pt x="412591" y="4662986"/>
                      <a:pt x="415259" y="4671176"/>
                      <a:pt x="416021" y="4677655"/>
                    </a:cubicBezTo>
                    <a:cubicBezTo>
                      <a:pt x="419640" y="4707564"/>
                      <a:pt x="420022" y="4738235"/>
                      <a:pt x="425928" y="4767764"/>
                    </a:cubicBezTo>
                    <a:lnTo>
                      <a:pt x="427237" y="4800482"/>
                    </a:lnTo>
                    <a:lnTo>
                      <a:pt x="412401" y="4828915"/>
                    </a:lnTo>
                    <a:cubicBezTo>
                      <a:pt x="404115" y="4837702"/>
                      <a:pt x="397114" y="4847213"/>
                      <a:pt x="391971" y="4857316"/>
                    </a:cubicBezTo>
                    <a:lnTo>
                      <a:pt x="390221" y="4863342"/>
                    </a:lnTo>
                    <a:lnTo>
                      <a:pt x="387469" y="4867613"/>
                    </a:lnTo>
                    <a:lnTo>
                      <a:pt x="382691" y="4889274"/>
                    </a:lnTo>
                    <a:lnTo>
                      <a:pt x="382691" y="4889275"/>
                    </a:lnTo>
                    <a:cubicBezTo>
                      <a:pt x="382122" y="4896713"/>
                      <a:pt x="382634" y="4904357"/>
                      <a:pt x="384396" y="4912168"/>
                    </a:cubicBezTo>
                    <a:lnTo>
                      <a:pt x="385799" y="4933804"/>
                    </a:lnTo>
                    <a:lnTo>
                      <a:pt x="378247" y="4957452"/>
                    </a:lnTo>
                    <a:lnTo>
                      <a:pt x="360964" y="4987036"/>
                    </a:lnTo>
                    <a:cubicBezTo>
                      <a:pt x="349725" y="5003800"/>
                      <a:pt x="335627" y="5022851"/>
                      <a:pt x="334485" y="5041520"/>
                    </a:cubicBezTo>
                    <a:cubicBezTo>
                      <a:pt x="333557" y="5057380"/>
                      <a:pt x="327458" y="5072410"/>
                      <a:pt x="321371" y="5087422"/>
                    </a:cubicBezTo>
                    <a:lnTo>
                      <a:pt x="321364" y="5087449"/>
                    </a:lnTo>
                    <a:lnTo>
                      <a:pt x="315482" y="5102460"/>
                    </a:lnTo>
                    <a:lnTo>
                      <a:pt x="308338" y="5133219"/>
                    </a:lnTo>
                    <a:lnTo>
                      <a:pt x="308337" y="5133223"/>
                    </a:lnTo>
                    <a:lnTo>
                      <a:pt x="308337" y="5133224"/>
                    </a:lnTo>
                    <a:lnTo>
                      <a:pt x="315052" y="5166113"/>
                    </a:lnTo>
                    <a:lnTo>
                      <a:pt x="314362" y="5172089"/>
                    </a:lnTo>
                    <a:cubicBezTo>
                      <a:pt x="313481" y="5174399"/>
                      <a:pt x="312290" y="5176875"/>
                      <a:pt x="311814" y="5179066"/>
                    </a:cubicBezTo>
                    <a:lnTo>
                      <a:pt x="311814" y="5179067"/>
                    </a:lnTo>
                    <a:cubicBezTo>
                      <a:pt x="304574" y="5214121"/>
                      <a:pt x="311624" y="5247078"/>
                      <a:pt x="335437" y="5272796"/>
                    </a:cubicBezTo>
                    <a:lnTo>
                      <a:pt x="360397" y="5321350"/>
                    </a:lnTo>
                    <a:lnTo>
                      <a:pt x="364317" y="5355013"/>
                    </a:lnTo>
                    <a:lnTo>
                      <a:pt x="359440" y="5385383"/>
                    </a:lnTo>
                    <a:cubicBezTo>
                      <a:pt x="356201" y="5398720"/>
                      <a:pt x="353915" y="5412056"/>
                      <a:pt x="351249" y="5425581"/>
                    </a:cubicBezTo>
                    <a:cubicBezTo>
                      <a:pt x="347439" y="5443869"/>
                      <a:pt x="343437" y="5462350"/>
                      <a:pt x="339627" y="5480636"/>
                    </a:cubicBezTo>
                    <a:cubicBezTo>
                      <a:pt x="337722" y="5489496"/>
                      <a:pt x="335151" y="5498831"/>
                      <a:pt x="335103" y="5507666"/>
                    </a:cubicBezTo>
                    <a:lnTo>
                      <a:pt x="335103" y="5507667"/>
                    </a:lnTo>
                    <a:lnTo>
                      <a:pt x="337324" y="5520421"/>
                    </a:lnTo>
                    <a:lnTo>
                      <a:pt x="345722" y="5531691"/>
                    </a:lnTo>
                    <a:lnTo>
                      <a:pt x="345723" y="5531693"/>
                    </a:lnTo>
                    <a:lnTo>
                      <a:pt x="355869" y="5547577"/>
                    </a:lnTo>
                    <a:lnTo>
                      <a:pt x="346295" y="5562745"/>
                    </a:lnTo>
                    <a:cubicBezTo>
                      <a:pt x="303622" y="5600466"/>
                      <a:pt x="276951" y="5646188"/>
                      <a:pt x="275047" y="5704482"/>
                    </a:cubicBezTo>
                    <a:cubicBezTo>
                      <a:pt x="274665" y="5716484"/>
                      <a:pt x="271999" y="5728677"/>
                      <a:pt x="269141" y="5740487"/>
                    </a:cubicBezTo>
                    <a:cubicBezTo>
                      <a:pt x="267426" y="5747727"/>
                      <a:pt x="265520" y="5756492"/>
                      <a:pt x="260376" y="5760872"/>
                    </a:cubicBezTo>
                    <a:cubicBezTo>
                      <a:pt x="221133" y="5794973"/>
                      <a:pt x="193890" y="5837456"/>
                      <a:pt x="171981" y="5883750"/>
                    </a:cubicBezTo>
                    <a:lnTo>
                      <a:pt x="171979" y="5883755"/>
                    </a:lnTo>
                    <a:lnTo>
                      <a:pt x="160957" y="5909350"/>
                    </a:lnTo>
                    <a:lnTo>
                      <a:pt x="154076" y="5935945"/>
                    </a:lnTo>
                    <a:lnTo>
                      <a:pt x="154075" y="5935948"/>
                    </a:lnTo>
                    <a:lnTo>
                      <a:pt x="154075" y="5935949"/>
                    </a:lnTo>
                    <a:lnTo>
                      <a:pt x="154242" y="5964476"/>
                    </a:lnTo>
                    <a:lnTo>
                      <a:pt x="157695" y="5993289"/>
                    </a:lnTo>
                    <a:lnTo>
                      <a:pt x="157695" y="5993291"/>
                    </a:lnTo>
                    <a:cubicBezTo>
                      <a:pt x="158837" y="6004531"/>
                      <a:pt x="158647" y="6017485"/>
                      <a:pt x="164171" y="6026440"/>
                    </a:cubicBezTo>
                    <a:cubicBezTo>
                      <a:pt x="181508" y="6054825"/>
                      <a:pt x="200176" y="6082258"/>
                      <a:pt x="220371" y="6108738"/>
                    </a:cubicBezTo>
                    <a:lnTo>
                      <a:pt x="234064" y="6133314"/>
                    </a:lnTo>
                    <a:lnTo>
                      <a:pt x="218468" y="6155599"/>
                    </a:lnTo>
                    <a:lnTo>
                      <a:pt x="218465" y="6155601"/>
                    </a:lnTo>
                    <a:cubicBezTo>
                      <a:pt x="196176" y="6175796"/>
                      <a:pt x="184556" y="6200943"/>
                      <a:pt x="179794" y="6228755"/>
                    </a:cubicBezTo>
                    <a:cubicBezTo>
                      <a:pt x="172363" y="6272763"/>
                      <a:pt x="166077" y="6317150"/>
                      <a:pt x="162457" y="6361538"/>
                    </a:cubicBezTo>
                    <a:lnTo>
                      <a:pt x="162457" y="6361539"/>
                    </a:lnTo>
                    <a:lnTo>
                      <a:pt x="179794" y="6228756"/>
                    </a:lnTo>
                    <a:cubicBezTo>
                      <a:pt x="184556" y="6200944"/>
                      <a:pt x="196176" y="6175797"/>
                      <a:pt x="218465" y="6155602"/>
                    </a:cubicBezTo>
                    <a:lnTo>
                      <a:pt x="218468" y="6155599"/>
                    </a:lnTo>
                    <a:lnTo>
                      <a:pt x="230364" y="6143189"/>
                    </a:lnTo>
                    <a:lnTo>
                      <a:pt x="234064" y="6133314"/>
                    </a:lnTo>
                    <a:lnTo>
                      <a:pt x="234064" y="6133313"/>
                    </a:lnTo>
                    <a:cubicBezTo>
                      <a:pt x="233993" y="6126883"/>
                      <a:pt x="229039" y="6120073"/>
                      <a:pt x="220371" y="6108737"/>
                    </a:cubicBezTo>
                    <a:cubicBezTo>
                      <a:pt x="200176" y="6082257"/>
                      <a:pt x="181508" y="6054824"/>
                      <a:pt x="164171" y="6026439"/>
                    </a:cubicBezTo>
                    <a:cubicBezTo>
                      <a:pt x="158647" y="6017484"/>
                      <a:pt x="158837" y="6004530"/>
                      <a:pt x="157695" y="5993290"/>
                    </a:cubicBezTo>
                    <a:lnTo>
                      <a:pt x="157695" y="5993289"/>
                    </a:lnTo>
                    <a:lnTo>
                      <a:pt x="154075" y="5935949"/>
                    </a:lnTo>
                    <a:lnTo>
                      <a:pt x="154076" y="5935945"/>
                    </a:lnTo>
                    <a:lnTo>
                      <a:pt x="171979" y="5883755"/>
                    </a:lnTo>
                    <a:lnTo>
                      <a:pt x="171981" y="5883751"/>
                    </a:lnTo>
                    <a:cubicBezTo>
                      <a:pt x="193890" y="5837457"/>
                      <a:pt x="221133" y="5794974"/>
                      <a:pt x="260376" y="5760873"/>
                    </a:cubicBezTo>
                    <a:cubicBezTo>
                      <a:pt x="265520" y="5756493"/>
                      <a:pt x="267426" y="5747728"/>
                      <a:pt x="269141" y="5740488"/>
                    </a:cubicBezTo>
                    <a:cubicBezTo>
                      <a:pt x="271999" y="5728678"/>
                      <a:pt x="274665" y="5716485"/>
                      <a:pt x="275047" y="5704483"/>
                    </a:cubicBezTo>
                    <a:cubicBezTo>
                      <a:pt x="276951" y="5646189"/>
                      <a:pt x="303622" y="5600467"/>
                      <a:pt x="346295" y="5562746"/>
                    </a:cubicBezTo>
                    <a:cubicBezTo>
                      <a:pt x="352392" y="5557317"/>
                      <a:pt x="355774" y="5552507"/>
                      <a:pt x="355869" y="5547578"/>
                    </a:cubicBezTo>
                    <a:lnTo>
                      <a:pt x="355869" y="5547577"/>
                    </a:lnTo>
                    <a:cubicBezTo>
                      <a:pt x="355964" y="5542648"/>
                      <a:pt x="352773" y="5537599"/>
                      <a:pt x="345723" y="5531692"/>
                    </a:cubicBezTo>
                    <a:lnTo>
                      <a:pt x="345722" y="5531691"/>
                    </a:lnTo>
                    <a:lnTo>
                      <a:pt x="335103" y="5507667"/>
                    </a:lnTo>
                    <a:lnTo>
                      <a:pt x="339627" y="5480637"/>
                    </a:lnTo>
                    <a:cubicBezTo>
                      <a:pt x="343437" y="5462351"/>
                      <a:pt x="347439" y="5443870"/>
                      <a:pt x="351249" y="5425582"/>
                    </a:cubicBezTo>
                    <a:cubicBezTo>
                      <a:pt x="353915" y="5412057"/>
                      <a:pt x="356201" y="5398721"/>
                      <a:pt x="359440" y="5385384"/>
                    </a:cubicBezTo>
                    <a:cubicBezTo>
                      <a:pt x="361965" y="5375002"/>
                      <a:pt x="363668" y="5364882"/>
                      <a:pt x="364317" y="5355014"/>
                    </a:cubicBezTo>
                    <a:lnTo>
                      <a:pt x="364317" y="5355013"/>
                    </a:lnTo>
                    <a:lnTo>
                      <a:pt x="362870" y="5326162"/>
                    </a:lnTo>
                    <a:lnTo>
                      <a:pt x="360397" y="5321350"/>
                    </a:lnTo>
                    <a:lnTo>
                      <a:pt x="359341" y="5312287"/>
                    </a:lnTo>
                    <a:cubicBezTo>
                      <a:pt x="354789" y="5298594"/>
                      <a:pt x="347082" y="5285440"/>
                      <a:pt x="335437" y="5272795"/>
                    </a:cubicBezTo>
                    <a:cubicBezTo>
                      <a:pt x="323531" y="5259936"/>
                      <a:pt x="315815" y="5245268"/>
                      <a:pt x="311981" y="5229432"/>
                    </a:cubicBezTo>
                    <a:lnTo>
                      <a:pt x="311814" y="5179067"/>
                    </a:lnTo>
                    <a:lnTo>
                      <a:pt x="314362" y="5172090"/>
                    </a:lnTo>
                    <a:cubicBezTo>
                      <a:pt x="315243" y="5169780"/>
                      <a:pt x="315814" y="5167637"/>
                      <a:pt x="315052" y="5166113"/>
                    </a:cubicBezTo>
                    <a:lnTo>
                      <a:pt x="315052" y="5166112"/>
                    </a:lnTo>
                    <a:lnTo>
                      <a:pt x="308337" y="5133224"/>
                    </a:lnTo>
                    <a:lnTo>
                      <a:pt x="308338" y="5133219"/>
                    </a:lnTo>
                    <a:lnTo>
                      <a:pt x="321364" y="5087449"/>
                    </a:lnTo>
                    <a:lnTo>
                      <a:pt x="327270" y="5072375"/>
                    </a:lnTo>
                    <a:cubicBezTo>
                      <a:pt x="330949" y="5062299"/>
                      <a:pt x="333866" y="5052095"/>
                      <a:pt x="334485" y="5041521"/>
                    </a:cubicBezTo>
                    <a:cubicBezTo>
                      <a:pt x="335627" y="5022852"/>
                      <a:pt x="349725" y="5003801"/>
                      <a:pt x="360964" y="4987037"/>
                    </a:cubicBezTo>
                    <a:cubicBezTo>
                      <a:pt x="366751" y="4978392"/>
                      <a:pt x="372458" y="4970096"/>
                      <a:pt x="376969" y="4961455"/>
                    </a:cubicBezTo>
                    <a:lnTo>
                      <a:pt x="378247" y="4957452"/>
                    </a:lnTo>
                    <a:lnTo>
                      <a:pt x="381039" y="4952672"/>
                    </a:lnTo>
                    <a:lnTo>
                      <a:pt x="385799" y="4933804"/>
                    </a:lnTo>
                    <a:cubicBezTo>
                      <a:pt x="386468" y="4927121"/>
                      <a:pt x="386111" y="4919978"/>
                      <a:pt x="384396" y="4912167"/>
                    </a:cubicBezTo>
                    <a:lnTo>
                      <a:pt x="382691" y="4889274"/>
                    </a:lnTo>
                    <a:lnTo>
                      <a:pt x="390221" y="4863342"/>
                    </a:lnTo>
                    <a:lnTo>
                      <a:pt x="412401" y="4828916"/>
                    </a:lnTo>
                    <a:cubicBezTo>
                      <a:pt x="420784" y="4819963"/>
                      <a:pt x="425356" y="4810580"/>
                      <a:pt x="427237" y="4800483"/>
                    </a:cubicBezTo>
                    <a:lnTo>
                      <a:pt x="427237" y="4800482"/>
                    </a:lnTo>
                    <a:cubicBezTo>
                      <a:pt x="429119" y="4790385"/>
                      <a:pt x="428309" y="4779574"/>
                      <a:pt x="425928" y="4767763"/>
                    </a:cubicBezTo>
                    <a:cubicBezTo>
                      <a:pt x="420022" y="4738234"/>
                      <a:pt x="419640" y="4707563"/>
                      <a:pt x="416021" y="4677654"/>
                    </a:cubicBezTo>
                    <a:cubicBezTo>
                      <a:pt x="415259" y="4671175"/>
                      <a:pt x="412591" y="4662985"/>
                      <a:pt x="408019" y="4659173"/>
                    </a:cubicBezTo>
                    <a:cubicBezTo>
                      <a:pt x="351249" y="4612499"/>
                      <a:pt x="350677" y="4546775"/>
                      <a:pt x="348009" y="4482003"/>
                    </a:cubicBezTo>
                    <a:lnTo>
                      <a:pt x="347247" y="4363890"/>
                    </a:lnTo>
                    <a:lnTo>
                      <a:pt x="356201" y="4324645"/>
                    </a:lnTo>
                    <a:cubicBezTo>
                      <a:pt x="368204" y="4300070"/>
                      <a:pt x="383824" y="4277401"/>
                      <a:pt x="396017" y="4253014"/>
                    </a:cubicBezTo>
                    <a:cubicBezTo>
                      <a:pt x="400781" y="4243872"/>
                      <a:pt x="400971" y="4232060"/>
                      <a:pt x="401733" y="4221391"/>
                    </a:cubicBezTo>
                    <a:close/>
                    <a:moveTo>
                      <a:pt x="332842" y="2836171"/>
                    </a:moveTo>
                    <a:lnTo>
                      <a:pt x="332842" y="2836172"/>
                    </a:lnTo>
                    <a:cubicBezTo>
                      <a:pt x="336914" y="2839982"/>
                      <a:pt x="340200" y="2844316"/>
                      <a:pt x="341533" y="2848793"/>
                    </a:cubicBezTo>
                    <a:lnTo>
                      <a:pt x="358166" y="2903544"/>
                    </a:lnTo>
                    <a:lnTo>
                      <a:pt x="366072" y="2947858"/>
                    </a:lnTo>
                    <a:lnTo>
                      <a:pt x="366072" y="2947862"/>
                    </a:lnTo>
                    <a:lnTo>
                      <a:pt x="362488" y="2982147"/>
                    </a:lnTo>
                    <a:cubicBezTo>
                      <a:pt x="354392" y="3014152"/>
                      <a:pt x="350582" y="3045776"/>
                      <a:pt x="350796" y="3077400"/>
                    </a:cubicBezTo>
                    <a:lnTo>
                      <a:pt x="350796" y="3077401"/>
                    </a:lnTo>
                    <a:cubicBezTo>
                      <a:pt x="351010" y="3109025"/>
                      <a:pt x="355249" y="3140649"/>
                      <a:pt x="363250" y="3172654"/>
                    </a:cubicBezTo>
                    <a:cubicBezTo>
                      <a:pt x="389159" y="3276480"/>
                      <a:pt x="416591" y="3380305"/>
                      <a:pt x="410877" y="3489467"/>
                    </a:cubicBezTo>
                    <a:cubicBezTo>
                      <a:pt x="409925" y="3507563"/>
                      <a:pt x="421546" y="3529090"/>
                      <a:pt x="432976" y="3544713"/>
                    </a:cubicBezTo>
                    <a:cubicBezTo>
                      <a:pt x="438406" y="3552190"/>
                      <a:pt x="442585" y="3557715"/>
                      <a:pt x="445520" y="3562320"/>
                    </a:cubicBezTo>
                    <a:lnTo>
                      <a:pt x="450598" y="3574407"/>
                    </a:lnTo>
                    <a:lnTo>
                      <a:pt x="448246" y="3587173"/>
                    </a:lnTo>
                    <a:cubicBezTo>
                      <a:pt x="446228" y="3592231"/>
                      <a:pt x="442978" y="3598434"/>
                      <a:pt x="438500" y="3606816"/>
                    </a:cubicBezTo>
                    <a:cubicBezTo>
                      <a:pt x="434118" y="3614818"/>
                      <a:pt x="431452" y="3624724"/>
                      <a:pt x="424974" y="3630631"/>
                    </a:cubicBezTo>
                    <a:cubicBezTo>
                      <a:pt x="408496" y="3645681"/>
                      <a:pt x="402257" y="3662493"/>
                      <a:pt x="400733" y="3680162"/>
                    </a:cubicBezTo>
                    <a:lnTo>
                      <a:pt x="400733" y="3680163"/>
                    </a:lnTo>
                    <a:lnTo>
                      <a:pt x="404781" y="3734837"/>
                    </a:lnTo>
                    <a:lnTo>
                      <a:pt x="404399" y="3754651"/>
                    </a:lnTo>
                    <a:cubicBezTo>
                      <a:pt x="398399" y="3767129"/>
                      <a:pt x="396447" y="3778654"/>
                      <a:pt x="398042" y="3789775"/>
                    </a:cubicBezTo>
                    <a:lnTo>
                      <a:pt x="398042" y="3789776"/>
                    </a:lnTo>
                    <a:cubicBezTo>
                      <a:pt x="399638" y="3800896"/>
                      <a:pt x="404781" y="3811613"/>
                      <a:pt x="412973" y="3822472"/>
                    </a:cubicBezTo>
                    <a:lnTo>
                      <a:pt x="427308" y="3852619"/>
                    </a:lnTo>
                    <a:lnTo>
                      <a:pt x="417926" y="3885336"/>
                    </a:lnTo>
                    <a:lnTo>
                      <a:pt x="417925" y="3885337"/>
                    </a:lnTo>
                    <a:cubicBezTo>
                      <a:pt x="398494" y="3910103"/>
                      <a:pt x="388302" y="3935726"/>
                      <a:pt x="386040" y="3962158"/>
                    </a:cubicBezTo>
                    <a:lnTo>
                      <a:pt x="386040" y="3962159"/>
                    </a:lnTo>
                    <a:lnTo>
                      <a:pt x="388431" y="4002409"/>
                    </a:lnTo>
                    <a:lnTo>
                      <a:pt x="401733" y="4043837"/>
                    </a:lnTo>
                    <a:lnTo>
                      <a:pt x="401733" y="4043839"/>
                    </a:lnTo>
                    <a:lnTo>
                      <a:pt x="416855" y="4103825"/>
                    </a:lnTo>
                    <a:lnTo>
                      <a:pt x="405544" y="4165381"/>
                    </a:lnTo>
                    <a:lnTo>
                      <a:pt x="405543" y="4165382"/>
                    </a:lnTo>
                    <a:cubicBezTo>
                      <a:pt x="402114" y="4173479"/>
                      <a:pt x="401543" y="4182766"/>
                      <a:pt x="401638" y="4192386"/>
                    </a:cubicBezTo>
                    <a:lnTo>
                      <a:pt x="401638" y="4192387"/>
                    </a:lnTo>
                    <a:lnTo>
                      <a:pt x="405543" y="4165383"/>
                    </a:lnTo>
                    <a:lnTo>
                      <a:pt x="405544" y="4165381"/>
                    </a:lnTo>
                    <a:lnTo>
                      <a:pt x="414887" y="4134255"/>
                    </a:lnTo>
                    <a:lnTo>
                      <a:pt x="416855" y="4103825"/>
                    </a:lnTo>
                    <a:lnTo>
                      <a:pt x="416855" y="4103824"/>
                    </a:lnTo>
                    <a:cubicBezTo>
                      <a:pt x="415879" y="4083701"/>
                      <a:pt x="410497" y="4063841"/>
                      <a:pt x="401733" y="4043838"/>
                    </a:cubicBezTo>
                    <a:lnTo>
                      <a:pt x="401733" y="4043837"/>
                    </a:lnTo>
                    <a:lnTo>
                      <a:pt x="386040" y="3962159"/>
                    </a:lnTo>
                    <a:lnTo>
                      <a:pt x="395544" y="3923124"/>
                    </a:lnTo>
                    <a:cubicBezTo>
                      <a:pt x="400804" y="3910318"/>
                      <a:pt x="408210" y="3897721"/>
                      <a:pt x="417925" y="3885338"/>
                    </a:cubicBezTo>
                    <a:lnTo>
                      <a:pt x="417926" y="3885336"/>
                    </a:lnTo>
                    <a:lnTo>
                      <a:pt x="426528" y="3868763"/>
                    </a:lnTo>
                    <a:lnTo>
                      <a:pt x="427308" y="3852619"/>
                    </a:lnTo>
                    <a:lnTo>
                      <a:pt x="427308" y="3852618"/>
                    </a:lnTo>
                    <a:cubicBezTo>
                      <a:pt x="425642" y="3842045"/>
                      <a:pt x="420022" y="3831901"/>
                      <a:pt x="412973" y="3822471"/>
                    </a:cubicBezTo>
                    <a:lnTo>
                      <a:pt x="398042" y="3789775"/>
                    </a:lnTo>
                    <a:lnTo>
                      <a:pt x="404399" y="3754652"/>
                    </a:lnTo>
                    <a:cubicBezTo>
                      <a:pt x="407067" y="3749125"/>
                      <a:pt x="405733" y="3741315"/>
                      <a:pt x="404781" y="3734837"/>
                    </a:cubicBezTo>
                    <a:lnTo>
                      <a:pt x="404781" y="3734836"/>
                    </a:lnTo>
                    <a:lnTo>
                      <a:pt x="400733" y="3680163"/>
                    </a:lnTo>
                    <a:lnTo>
                      <a:pt x="407246" y="3654415"/>
                    </a:lnTo>
                    <a:cubicBezTo>
                      <a:pt x="411056" y="3646122"/>
                      <a:pt x="416735" y="3638157"/>
                      <a:pt x="424974" y="3630632"/>
                    </a:cubicBezTo>
                    <a:cubicBezTo>
                      <a:pt x="431452" y="3624725"/>
                      <a:pt x="434118" y="3614819"/>
                      <a:pt x="438500" y="3606817"/>
                    </a:cubicBezTo>
                    <a:cubicBezTo>
                      <a:pt x="447455" y="3590053"/>
                      <a:pt x="451503" y="3582004"/>
                      <a:pt x="450598" y="3574408"/>
                    </a:cubicBezTo>
                    <a:lnTo>
                      <a:pt x="450598" y="3574407"/>
                    </a:lnTo>
                    <a:cubicBezTo>
                      <a:pt x="449693" y="3566810"/>
                      <a:pt x="443835" y="3559667"/>
                      <a:pt x="432976" y="3544712"/>
                    </a:cubicBezTo>
                    <a:cubicBezTo>
                      <a:pt x="421546" y="3529089"/>
                      <a:pt x="409925" y="3507562"/>
                      <a:pt x="410877" y="3489466"/>
                    </a:cubicBezTo>
                    <a:cubicBezTo>
                      <a:pt x="416591" y="3380304"/>
                      <a:pt x="389159" y="3276479"/>
                      <a:pt x="363250" y="3172653"/>
                    </a:cubicBezTo>
                    <a:lnTo>
                      <a:pt x="350796" y="3077401"/>
                    </a:lnTo>
                    <a:lnTo>
                      <a:pt x="362488" y="2982148"/>
                    </a:lnTo>
                    <a:cubicBezTo>
                      <a:pt x="365441" y="2970575"/>
                      <a:pt x="366442" y="2959156"/>
                      <a:pt x="366072" y="2947862"/>
                    </a:cubicBezTo>
                    <a:lnTo>
                      <a:pt x="366072" y="2947861"/>
                    </a:lnTo>
                    <a:lnTo>
                      <a:pt x="366072" y="2947858"/>
                    </a:lnTo>
                    <a:lnTo>
                      <a:pt x="361441" y="2914327"/>
                    </a:lnTo>
                    <a:lnTo>
                      <a:pt x="358166" y="2903544"/>
                    </a:lnTo>
                    <a:lnTo>
                      <a:pt x="357138" y="2897784"/>
                    </a:lnTo>
                    <a:cubicBezTo>
                      <a:pt x="352392" y="2881306"/>
                      <a:pt x="346534" y="2865009"/>
                      <a:pt x="341533" y="2848792"/>
                    </a:cubicBezTo>
                    <a:close/>
                    <a:moveTo>
                      <a:pt x="296001" y="2745351"/>
                    </a:moveTo>
                    <a:lnTo>
                      <a:pt x="289670" y="2770757"/>
                    </a:lnTo>
                    <a:lnTo>
                      <a:pt x="290080" y="2778005"/>
                    </a:lnTo>
                    <a:lnTo>
                      <a:pt x="289301" y="2782304"/>
                    </a:lnTo>
                    <a:lnTo>
                      <a:pt x="290501" y="2785439"/>
                    </a:lnTo>
                    <a:lnTo>
                      <a:pt x="290929" y="2793022"/>
                    </a:lnTo>
                    <a:lnTo>
                      <a:pt x="300579" y="2811779"/>
                    </a:lnTo>
                    <a:lnTo>
                      <a:pt x="300582" y="2811786"/>
                    </a:lnTo>
                    <a:lnTo>
                      <a:pt x="300583" y="2811786"/>
                    </a:lnTo>
                    <a:lnTo>
                      <a:pt x="300579" y="2811779"/>
                    </a:lnTo>
                    <a:lnTo>
                      <a:pt x="290501" y="2785439"/>
                    </a:lnTo>
                    <a:lnTo>
                      <a:pt x="290080" y="2778005"/>
                    </a:lnTo>
                    <a:close/>
                    <a:moveTo>
                      <a:pt x="817328" y="1508457"/>
                    </a:moveTo>
                    <a:lnTo>
                      <a:pt x="845421" y="1596212"/>
                    </a:lnTo>
                    <a:cubicBezTo>
                      <a:pt x="847898" y="1604977"/>
                      <a:pt x="846373" y="1615835"/>
                      <a:pt x="843517" y="1624979"/>
                    </a:cubicBezTo>
                    <a:cubicBezTo>
                      <a:pt x="833801" y="1656222"/>
                      <a:pt x="809415" y="1676035"/>
                      <a:pt x="786935" y="1697752"/>
                    </a:cubicBezTo>
                    <a:cubicBezTo>
                      <a:pt x="777029" y="1707278"/>
                      <a:pt x="769981" y="1720422"/>
                      <a:pt x="764267" y="1733187"/>
                    </a:cubicBezTo>
                    <a:cubicBezTo>
                      <a:pt x="749595" y="1766334"/>
                      <a:pt x="736452" y="1800245"/>
                      <a:pt x="722546" y="1833774"/>
                    </a:cubicBezTo>
                    <a:cubicBezTo>
                      <a:pt x="721212" y="1837012"/>
                      <a:pt x="717783" y="1839678"/>
                      <a:pt x="714925" y="1842157"/>
                    </a:cubicBezTo>
                    <a:cubicBezTo>
                      <a:pt x="684824" y="1866921"/>
                      <a:pt x="654535" y="1891496"/>
                      <a:pt x="624434" y="1916453"/>
                    </a:cubicBezTo>
                    <a:cubicBezTo>
                      <a:pt x="618720" y="1921215"/>
                      <a:pt x="614528" y="1928075"/>
                      <a:pt x="609004" y="1933218"/>
                    </a:cubicBezTo>
                    <a:cubicBezTo>
                      <a:pt x="601384" y="1940458"/>
                      <a:pt x="594143" y="1949602"/>
                      <a:pt x="584999" y="1953412"/>
                    </a:cubicBezTo>
                    <a:cubicBezTo>
                      <a:pt x="556234" y="1965223"/>
                      <a:pt x="543850" y="1987893"/>
                      <a:pt x="538516" y="2016468"/>
                    </a:cubicBezTo>
                    <a:cubicBezTo>
                      <a:pt x="533563" y="2042569"/>
                      <a:pt x="529371" y="2068668"/>
                      <a:pt x="523657" y="2094577"/>
                    </a:cubicBezTo>
                    <a:cubicBezTo>
                      <a:pt x="516799" y="2126200"/>
                      <a:pt x="509369" y="2157635"/>
                      <a:pt x="500986" y="2188878"/>
                    </a:cubicBezTo>
                    <a:cubicBezTo>
                      <a:pt x="497366" y="2202403"/>
                      <a:pt x="493176" y="2216691"/>
                      <a:pt x="485746" y="2228313"/>
                    </a:cubicBezTo>
                    <a:cubicBezTo>
                      <a:pt x="465171" y="2260889"/>
                      <a:pt x="451265" y="2295752"/>
                      <a:pt x="456789" y="2334043"/>
                    </a:cubicBezTo>
                    <a:cubicBezTo>
                      <a:pt x="461171" y="2364714"/>
                      <a:pt x="449931" y="2390433"/>
                      <a:pt x="432404" y="2409484"/>
                    </a:cubicBezTo>
                    <a:cubicBezTo>
                      <a:pt x="424451" y="2418153"/>
                      <a:pt x="418938" y="2426976"/>
                      <a:pt x="415303" y="2435912"/>
                    </a:cubicBezTo>
                    <a:lnTo>
                      <a:pt x="415303" y="2435912"/>
                    </a:lnTo>
                    <a:lnTo>
                      <a:pt x="415303" y="2435912"/>
                    </a:lnTo>
                    <a:lnTo>
                      <a:pt x="414227" y="2440915"/>
                    </a:lnTo>
                    <a:lnTo>
                      <a:pt x="409472" y="2463016"/>
                    </a:lnTo>
                    <a:lnTo>
                      <a:pt x="409472" y="2463017"/>
                    </a:lnTo>
                    <a:lnTo>
                      <a:pt x="411535" y="2490550"/>
                    </a:lnTo>
                    <a:lnTo>
                      <a:pt x="418115" y="2518261"/>
                    </a:lnTo>
                    <a:lnTo>
                      <a:pt x="418115" y="2518264"/>
                    </a:lnTo>
                    <a:lnTo>
                      <a:pt x="421759" y="2545006"/>
                    </a:lnTo>
                    <a:lnTo>
                      <a:pt x="417545" y="2571033"/>
                    </a:lnTo>
                    <a:cubicBezTo>
                      <a:pt x="405543" y="2612944"/>
                      <a:pt x="372966" y="2640949"/>
                      <a:pt x="344391" y="2668000"/>
                    </a:cubicBezTo>
                    <a:cubicBezTo>
                      <a:pt x="320006" y="2691053"/>
                      <a:pt x="306290" y="2716962"/>
                      <a:pt x="296001" y="2745347"/>
                    </a:cubicBezTo>
                    <a:lnTo>
                      <a:pt x="296001" y="2745348"/>
                    </a:lnTo>
                    <a:cubicBezTo>
                      <a:pt x="306290" y="2716963"/>
                      <a:pt x="320006" y="2691054"/>
                      <a:pt x="344391" y="2668001"/>
                    </a:cubicBezTo>
                    <a:cubicBezTo>
                      <a:pt x="372966" y="2640950"/>
                      <a:pt x="405543" y="2612945"/>
                      <a:pt x="417545" y="2571034"/>
                    </a:cubicBezTo>
                    <a:cubicBezTo>
                      <a:pt x="420117" y="2561985"/>
                      <a:pt x="421593" y="2553555"/>
                      <a:pt x="421760" y="2545006"/>
                    </a:cubicBezTo>
                    <a:lnTo>
                      <a:pt x="421759" y="2545006"/>
                    </a:lnTo>
                    <a:lnTo>
                      <a:pt x="421760" y="2545005"/>
                    </a:lnTo>
                    <a:cubicBezTo>
                      <a:pt x="421926" y="2536456"/>
                      <a:pt x="420783" y="2527789"/>
                      <a:pt x="418115" y="2518263"/>
                    </a:cubicBezTo>
                    <a:lnTo>
                      <a:pt x="418115" y="2518261"/>
                    </a:lnTo>
                    <a:lnTo>
                      <a:pt x="409472" y="2463017"/>
                    </a:lnTo>
                    <a:lnTo>
                      <a:pt x="414227" y="2440915"/>
                    </a:lnTo>
                    <a:lnTo>
                      <a:pt x="415303" y="2435912"/>
                    </a:lnTo>
                    <a:lnTo>
                      <a:pt x="432404" y="2409485"/>
                    </a:lnTo>
                    <a:cubicBezTo>
                      <a:pt x="449931" y="2390434"/>
                      <a:pt x="461171" y="2364715"/>
                      <a:pt x="456789" y="2334044"/>
                    </a:cubicBezTo>
                    <a:cubicBezTo>
                      <a:pt x="451265" y="2295753"/>
                      <a:pt x="465171" y="2260890"/>
                      <a:pt x="485746" y="2228314"/>
                    </a:cubicBezTo>
                    <a:cubicBezTo>
                      <a:pt x="493176" y="2216692"/>
                      <a:pt x="497366" y="2202404"/>
                      <a:pt x="500986" y="2188879"/>
                    </a:cubicBezTo>
                    <a:cubicBezTo>
                      <a:pt x="509369" y="2157636"/>
                      <a:pt x="516799" y="2126201"/>
                      <a:pt x="523657" y="2094578"/>
                    </a:cubicBezTo>
                    <a:cubicBezTo>
                      <a:pt x="529371" y="2068669"/>
                      <a:pt x="533563" y="2042570"/>
                      <a:pt x="538516" y="2016469"/>
                    </a:cubicBezTo>
                    <a:cubicBezTo>
                      <a:pt x="543850" y="1987894"/>
                      <a:pt x="556234" y="1965224"/>
                      <a:pt x="584999" y="1953413"/>
                    </a:cubicBezTo>
                    <a:cubicBezTo>
                      <a:pt x="594143" y="1949603"/>
                      <a:pt x="601384" y="1940459"/>
                      <a:pt x="609004" y="1933219"/>
                    </a:cubicBezTo>
                    <a:cubicBezTo>
                      <a:pt x="614528" y="1928076"/>
                      <a:pt x="618720" y="1921216"/>
                      <a:pt x="624434" y="1916454"/>
                    </a:cubicBezTo>
                    <a:cubicBezTo>
                      <a:pt x="654535" y="1891497"/>
                      <a:pt x="684824" y="1866922"/>
                      <a:pt x="714925" y="1842158"/>
                    </a:cubicBezTo>
                    <a:cubicBezTo>
                      <a:pt x="717783" y="1839679"/>
                      <a:pt x="721212" y="1837013"/>
                      <a:pt x="722546" y="1833775"/>
                    </a:cubicBezTo>
                    <a:cubicBezTo>
                      <a:pt x="736452" y="1800246"/>
                      <a:pt x="749596" y="1766335"/>
                      <a:pt x="764267" y="1733188"/>
                    </a:cubicBezTo>
                    <a:cubicBezTo>
                      <a:pt x="769981" y="1720423"/>
                      <a:pt x="777029" y="1707279"/>
                      <a:pt x="786936" y="1697753"/>
                    </a:cubicBezTo>
                    <a:cubicBezTo>
                      <a:pt x="809416" y="1676036"/>
                      <a:pt x="833801" y="1656223"/>
                      <a:pt x="843517" y="1624980"/>
                    </a:cubicBezTo>
                    <a:cubicBezTo>
                      <a:pt x="846374" y="1615836"/>
                      <a:pt x="847899" y="1604978"/>
                      <a:pt x="845422" y="1596213"/>
                    </a:cubicBezTo>
                    <a:close/>
                    <a:moveTo>
                      <a:pt x="798723" y="1459072"/>
                    </a:moveTo>
                    <a:lnTo>
                      <a:pt x="807941" y="1481571"/>
                    </a:lnTo>
                    <a:lnTo>
                      <a:pt x="798724" y="1459073"/>
                    </a:lnTo>
                    <a:close/>
                    <a:moveTo>
                      <a:pt x="779530" y="1268757"/>
                    </a:moveTo>
                    <a:lnTo>
                      <a:pt x="774363" y="1286068"/>
                    </a:lnTo>
                    <a:cubicBezTo>
                      <a:pt x="759789" y="1306929"/>
                      <a:pt x="753550" y="1328551"/>
                      <a:pt x="752025" y="1350626"/>
                    </a:cubicBezTo>
                    <a:lnTo>
                      <a:pt x="757620" y="1413839"/>
                    </a:lnTo>
                    <a:lnTo>
                      <a:pt x="752026" y="1350627"/>
                    </a:lnTo>
                    <a:cubicBezTo>
                      <a:pt x="753550" y="1328552"/>
                      <a:pt x="759790" y="1306929"/>
                      <a:pt x="774363" y="1286069"/>
                    </a:cubicBezTo>
                    <a:cubicBezTo>
                      <a:pt x="777506" y="1281688"/>
                      <a:pt x="779078" y="1275401"/>
                      <a:pt x="779530" y="1268757"/>
                    </a:cubicBezTo>
                    <a:close/>
                    <a:moveTo>
                      <a:pt x="837801" y="773034"/>
                    </a:moveTo>
                    <a:lnTo>
                      <a:pt x="829801" y="854378"/>
                    </a:lnTo>
                    <a:cubicBezTo>
                      <a:pt x="827515" y="878955"/>
                      <a:pt x="826753" y="903721"/>
                      <a:pt x="798747" y="915342"/>
                    </a:cubicBezTo>
                    <a:cubicBezTo>
                      <a:pt x="794365" y="917058"/>
                      <a:pt x="791127" y="922772"/>
                      <a:pt x="788269" y="927154"/>
                    </a:cubicBezTo>
                    <a:cubicBezTo>
                      <a:pt x="744261" y="994784"/>
                      <a:pt x="745405" y="1030979"/>
                      <a:pt x="791889" y="1097086"/>
                    </a:cubicBezTo>
                    <a:cubicBezTo>
                      <a:pt x="796651" y="1103944"/>
                      <a:pt x="800081" y="1118612"/>
                      <a:pt x="796271" y="1123184"/>
                    </a:cubicBezTo>
                    <a:cubicBezTo>
                      <a:pt x="780459" y="1142616"/>
                      <a:pt x="773411" y="1162953"/>
                      <a:pt x="771553" y="1184028"/>
                    </a:cubicBezTo>
                    <a:cubicBezTo>
                      <a:pt x="773411" y="1162953"/>
                      <a:pt x="780460" y="1142617"/>
                      <a:pt x="796272" y="1123185"/>
                    </a:cubicBezTo>
                    <a:cubicBezTo>
                      <a:pt x="800082" y="1118613"/>
                      <a:pt x="796652" y="1103945"/>
                      <a:pt x="791890" y="1097087"/>
                    </a:cubicBezTo>
                    <a:cubicBezTo>
                      <a:pt x="745406" y="1030980"/>
                      <a:pt x="744262" y="994785"/>
                      <a:pt x="788270" y="927155"/>
                    </a:cubicBezTo>
                    <a:cubicBezTo>
                      <a:pt x="791128" y="922773"/>
                      <a:pt x="794366" y="917059"/>
                      <a:pt x="798748" y="915343"/>
                    </a:cubicBezTo>
                    <a:cubicBezTo>
                      <a:pt x="826753" y="903722"/>
                      <a:pt x="827515" y="878956"/>
                      <a:pt x="829801" y="854379"/>
                    </a:cubicBezTo>
                    <a:cubicBezTo>
                      <a:pt x="832277" y="827329"/>
                      <a:pt x="835515" y="800276"/>
                      <a:pt x="837801" y="773035"/>
                    </a:cubicBezTo>
                    <a:close/>
                    <a:moveTo>
                      <a:pt x="782400" y="517850"/>
                    </a:moveTo>
                    <a:lnTo>
                      <a:pt x="791317" y="556046"/>
                    </a:lnTo>
                    <a:cubicBezTo>
                      <a:pt x="793413" y="564047"/>
                      <a:pt x="798937" y="572621"/>
                      <a:pt x="797795" y="580049"/>
                    </a:cubicBezTo>
                    <a:cubicBezTo>
                      <a:pt x="794461" y="601577"/>
                      <a:pt x="796890" y="622200"/>
                      <a:pt x="801176" y="642536"/>
                    </a:cubicBezTo>
                    <a:lnTo>
                      <a:pt x="813700" y="694927"/>
                    </a:lnTo>
                    <a:lnTo>
                      <a:pt x="801177" y="642537"/>
                    </a:lnTo>
                    <a:cubicBezTo>
                      <a:pt x="796891" y="622200"/>
                      <a:pt x="794462" y="601578"/>
                      <a:pt x="797796" y="580050"/>
                    </a:cubicBezTo>
                    <a:cubicBezTo>
                      <a:pt x="798938" y="572622"/>
                      <a:pt x="793414" y="564048"/>
                      <a:pt x="791318" y="556047"/>
                    </a:cubicBezTo>
                    <a:close/>
                    <a:moveTo>
                      <a:pt x="783887" y="313532"/>
                    </a:moveTo>
                    <a:lnTo>
                      <a:pt x="786245" y="324057"/>
                    </a:lnTo>
                    <a:cubicBezTo>
                      <a:pt x="786031" y="328963"/>
                      <a:pt x="785126" y="334583"/>
                      <a:pt x="784459" y="338869"/>
                    </a:cubicBezTo>
                    <a:lnTo>
                      <a:pt x="784454" y="338897"/>
                    </a:lnTo>
                    <a:lnTo>
                      <a:pt x="778363" y="367327"/>
                    </a:lnTo>
                    <a:lnTo>
                      <a:pt x="774553" y="395639"/>
                    </a:lnTo>
                    <a:lnTo>
                      <a:pt x="784454" y="338897"/>
                    </a:lnTo>
                    <a:lnTo>
                      <a:pt x="784460" y="338870"/>
                    </a:lnTo>
                    <a:cubicBezTo>
                      <a:pt x="785794" y="330298"/>
                      <a:pt x="788080" y="316389"/>
                      <a:pt x="783888" y="313533"/>
                    </a:cubicBezTo>
                    <a:close/>
                    <a:moveTo>
                      <a:pt x="761560" y="281567"/>
                    </a:moveTo>
                    <a:lnTo>
                      <a:pt x="766454" y="295414"/>
                    </a:lnTo>
                    <a:lnTo>
                      <a:pt x="766455" y="295414"/>
                    </a:lnTo>
                    <a:close/>
                    <a:moveTo>
                      <a:pt x="774880" y="24485"/>
                    </a:moveTo>
                    <a:lnTo>
                      <a:pt x="777142" y="74128"/>
                    </a:lnTo>
                    <a:cubicBezTo>
                      <a:pt x="775758" y="100173"/>
                      <a:pt x="771253" y="125875"/>
                      <a:pt x="767023" y="151568"/>
                    </a:cubicBezTo>
                    <a:lnTo>
                      <a:pt x="766824" y="153387"/>
                    </a:lnTo>
                    <a:lnTo>
                      <a:pt x="763010" y="177270"/>
                    </a:lnTo>
                    <a:lnTo>
                      <a:pt x="758551" y="228943"/>
                    </a:lnTo>
                    <a:lnTo>
                      <a:pt x="766824" y="153387"/>
                    </a:lnTo>
                    <a:lnTo>
                      <a:pt x="771220" y="125860"/>
                    </a:lnTo>
                    <a:cubicBezTo>
                      <a:pt x="773910" y="108702"/>
                      <a:pt x="776220" y="91491"/>
                      <a:pt x="777143" y="74128"/>
                    </a:cubicBezTo>
                    <a:close/>
                    <a:moveTo>
                      <a:pt x="313354" y="0"/>
                    </a:moveTo>
                    <a:lnTo>
                      <a:pt x="777461" y="0"/>
                    </a:lnTo>
                    <a:lnTo>
                      <a:pt x="774743" y="21485"/>
                    </a:lnTo>
                    <a:lnTo>
                      <a:pt x="777461" y="0"/>
                    </a:lnTo>
                    <a:lnTo>
                      <a:pt x="4543952" y="1"/>
                    </a:lnTo>
                    <a:lnTo>
                      <a:pt x="4543952" y="6858000"/>
                    </a:lnTo>
                    <a:lnTo>
                      <a:pt x="284400" y="6858000"/>
                    </a:lnTo>
                    <a:lnTo>
                      <a:pt x="112147" y="6858000"/>
                    </a:lnTo>
                    <a:lnTo>
                      <a:pt x="102447" y="6815515"/>
                    </a:lnTo>
                    <a:cubicBezTo>
                      <a:pt x="96923" y="6793034"/>
                      <a:pt x="87016" y="6771318"/>
                      <a:pt x="83396" y="6748457"/>
                    </a:cubicBezTo>
                    <a:cubicBezTo>
                      <a:pt x="74824" y="6694163"/>
                      <a:pt x="68728" y="6639487"/>
                      <a:pt x="61870" y="6584811"/>
                    </a:cubicBezTo>
                    <a:cubicBezTo>
                      <a:pt x="54821" y="6528423"/>
                      <a:pt x="47391" y="6472224"/>
                      <a:pt x="41105" y="6415832"/>
                    </a:cubicBezTo>
                    <a:cubicBezTo>
                      <a:pt x="37865" y="6384971"/>
                      <a:pt x="37295" y="6353918"/>
                      <a:pt x="34247" y="6323057"/>
                    </a:cubicBezTo>
                    <a:cubicBezTo>
                      <a:pt x="31579" y="6296004"/>
                      <a:pt x="26626" y="6269143"/>
                      <a:pt x="23386" y="6242092"/>
                    </a:cubicBezTo>
                    <a:cubicBezTo>
                      <a:pt x="20720" y="6218659"/>
                      <a:pt x="19196" y="6195036"/>
                      <a:pt x="16528" y="6171604"/>
                    </a:cubicBezTo>
                    <a:cubicBezTo>
                      <a:pt x="12148" y="6134074"/>
                      <a:pt x="7194" y="6096735"/>
                      <a:pt x="2622" y="6059396"/>
                    </a:cubicBezTo>
                    <a:lnTo>
                      <a:pt x="0" y="6041768"/>
                    </a:lnTo>
                    <a:lnTo>
                      <a:pt x="0" y="6000936"/>
                    </a:lnTo>
                    <a:lnTo>
                      <a:pt x="3670" y="5957594"/>
                    </a:lnTo>
                    <a:lnTo>
                      <a:pt x="0" y="5912510"/>
                    </a:lnTo>
                    <a:lnTo>
                      <a:pt x="0" y="5886400"/>
                    </a:lnTo>
                    <a:lnTo>
                      <a:pt x="1098" y="5864317"/>
                    </a:lnTo>
                    <a:cubicBezTo>
                      <a:pt x="7576" y="5839360"/>
                      <a:pt x="16720" y="5815168"/>
                      <a:pt x="24720" y="5790591"/>
                    </a:cubicBezTo>
                    <a:cubicBezTo>
                      <a:pt x="25672" y="5787923"/>
                      <a:pt x="25864" y="5784685"/>
                      <a:pt x="26434" y="5781829"/>
                    </a:cubicBezTo>
                    <a:cubicBezTo>
                      <a:pt x="29675" y="5765634"/>
                      <a:pt x="32913" y="5749633"/>
                      <a:pt x="35771" y="5733439"/>
                    </a:cubicBezTo>
                    <a:cubicBezTo>
                      <a:pt x="37295" y="5724677"/>
                      <a:pt x="37485" y="5715722"/>
                      <a:pt x="38819" y="5706958"/>
                    </a:cubicBezTo>
                    <a:cubicBezTo>
                      <a:pt x="44153" y="5673049"/>
                      <a:pt x="35199" y="5635710"/>
                      <a:pt x="58250" y="5606371"/>
                    </a:cubicBezTo>
                    <a:cubicBezTo>
                      <a:pt x="73110" y="5587320"/>
                      <a:pt x="69680" y="5568841"/>
                      <a:pt x="67394" y="5548459"/>
                    </a:cubicBezTo>
                    <a:cubicBezTo>
                      <a:pt x="65680" y="5533026"/>
                      <a:pt x="66252" y="5517214"/>
                      <a:pt x="66060" y="5501593"/>
                    </a:cubicBezTo>
                    <a:cubicBezTo>
                      <a:pt x="65490" y="5474160"/>
                      <a:pt x="65298" y="5446727"/>
                      <a:pt x="64346" y="5419294"/>
                    </a:cubicBezTo>
                    <a:cubicBezTo>
                      <a:pt x="63966" y="5410530"/>
                      <a:pt x="59202" y="5401578"/>
                      <a:pt x="59964" y="5393004"/>
                    </a:cubicBezTo>
                    <a:cubicBezTo>
                      <a:pt x="63584" y="5353378"/>
                      <a:pt x="69300" y="5313753"/>
                      <a:pt x="72538" y="5274128"/>
                    </a:cubicBezTo>
                    <a:cubicBezTo>
                      <a:pt x="74442" y="5251649"/>
                      <a:pt x="70824" y="5228596"/>
                      <a:pt x="73490" y="5206307"/>
                    </a:cubicBezTo>
                    <a:cubicBezTo>
                      <a:pt x="76538" y="5180590"/>
                      <a:pt x="84348" y="5155444"/>
                      <a:pt x="89113" y="5129915"/>
                    </a:cubicBezTo>
                    <a:cubicBezTo>
                      <a:pt x="90445" y="5122866"/>
                      <a:pt x="88731" y="5115056"/>
                      <a:pt x="88351" y="5107626"/>
                    </a:cubicBezTo>
                    <a:cubicBezTo>
                      <a:pt x="87968" y="5099244"/>
                      <a:pt x="87206" y="5091051"/>
                      <a:pt x="87016" y="5082669"/>
                    </a:cubicBezTo>
                    <a:cubicBezTo>
                      <a:pt x="86634" y="5057140"/>
                      <a:pt x="87206" y="5031613"/>
                      <a:pt x="85872" y="5006085"/>
                    </a:cubicBezTo>
                    <a:cubicBezTo>
                      <a:pt x="85110" y="4990464"/>
                      <a:pt x="77300" y="4974081"/>
                      <a:pt x="80158" y="4959601"/>
                    </a:cubicBezTo>
                    <a:cubicBezTo>
                      <a:pt x="85682" y="4930074"/>
                      <a:pt x="73300" y="4900545"/>
                      <a:pt x="83586" y="4871018"/>
                    </a:cubicBezTo>
                    <a:cubicBezTo>
                      <a:pt x="86634" y="4861872"/>
                      <a:pt x="79014" y="4849299"/>
                      <a:pt x="78634" y="4838249"/>
                    </a:cubicBezTo>
                    <a:cubicBezTo>
                      <a:pt x="77682" y="4810626"/>
                      <a:pt x="77872" y="4783003"/>
                      <a:pt x="78062" y="4755380"/>
                    </a:cubicBezTo>
                    <a:cubicBezTo>
                      <a:pt x="78252" y="4730613"/>
                      <a:pt x="75586" y="4704894"/>
                      <a:pt x="80920" y="4681082"/>
                    </a:cubicBezTo>
                    <a:cubicBezTo>
                      <a:pt x="86634" y="4656125"/>
                      <a:pt x="85872" y="4633646"/>
                      <a:pt x="79396" y="4609451"/>
                    </a:cubicBezTo>
                    <a:cubicBezTo>
                      <a:pt x="75014" y="4592877"/>
                      <a:pt x="74442" y="4575350"/>
                      <a:pt x="73110" y="4558206"/>
                    </a:cubicBezTo>
                    <a:cubicBezTo>
                      <a:pt x="71586" y="4539727"/>
                      <a:pt x="75586" y="4519342"/>
                      <a:pt x="69300" y="4502578"/>
                    </a:cubicBezTo>
                    <a:cubicBezTo>
                      <a:pt x="50629" y="4452664"/>
                      <a:pt x="46629" y="4401418"/>
                      <a:pt x="46629" y="4349221"/>
                    </a:cubicBezTo>
                    <a:cubicBezTo>
                      <a:pt x="46629" y="4339694"/>
                      <a:pt x="49295" y="4329978"/>
                      <a:pt x="52153" y="4320836"/>
                    </a:cubicBezTo>
                    <a:cubicBezTo>
                      <a:pt x="69300" y="4267492"/>
                      <a:pt x="67776" y="4213960"/>
                      <a:pt x="57297" y="4159666"/>
                    </a:cubicBezTo>
                    <a:cubicBezTo>
                      <a:pt x="55011" y="4148426"/>
                      <a:pt x="54629" y="4135853"/>
                      <a:pt x="56915" y="4124613"/>
                    </a:cubicBezTo>
                    <a:cubicBezTo>
                      <a:pt x="63584" y="4092988"/>
                      <a:pt x="74634" y="4062317"/>
                      <a:pt x="79396" y="4030502"/>
                    </a:cubicBezTo>
                    <a:cubicBezTo>
                      <a:pt x="87206" y="3977924"/>
                      <a:pt x="60918" y="3932393"/>
                      <a:pt x="43771" y="3885337"/>
                    </a:cubicBezTo>
                    <a:cubicBezTo>
                      <a:pt x="31627" y="3851760"/>
                      <a:pt x="8016" y="3821934"/>
                      <a:pt x="426" y="3786776"/>
                    </a:cubicBezTo>
                    <a:lnTo>
                      <a:pt x="0" y="3773896"/>
                    </a:lnTo>
                    <a:lnTo>
                      <a:pt x="0" y="3393881"/>
                    </a:lnTo>
                    <a:lnTo>
                      <a:pt x="11838" y="3359515"/>
                    </a:lnTo>
                    <a:cubicBezTo>
                      <a:pt x="14434" y="3346204"/>
                      <a:pt x="14910" y="3332773"/>
                      <a:pt x="12910" y="3318770"/>
                    </a:cubicBezTo>
                    <a:cubicBezTo>
                      <a:pt x="12243" y="3314103"/>
                      <a:pt x="9909" y="3308769"/>
                      <a:pt x="6718" y="3304078"/>
                    </a:cubicBezTo>
                    <a:lnTo>
                      <a:pt x="0" y="3297656"/>
                    </a:lnTo>
                    <a:lnTo>
                      <a:pt x="0" y="3207866"/>
                    </a:lnTo>
                    <a:lnTo>
                      <a:pt x="15553" y="3186770"/>
                    </a:lnTo>
                    <a:cubicBezTo>
                      <a:pt x="28483" y="3162328"/>
                      <a:pt x="30484" y="3134646"/>
                      <a:pt x="36341" y="3107499"/>
                    </a:cubicBezTo>
                    <a:cubicBezTo>
                      <a:pt x="41105" y="3085402"/>
                      <a:pt x="41295" y="3064826"/>
                      <a:pt x="38057" y="3042727"/>
                    </a:cubicBezTo>
                    <a:cubicBezTo>
                      <a:pt x="30817" y="2994721"/>
                      <a:pt x="41105" y="2948046"/>
                      <a:pt x="54249" y="2901942"/>
                    </a:cubicBezTo>
                    <a:cubicBezTo>
                      <a:pt x="63012" y="2871461"/>
                      <a:pt x="68346" y="2840218"/>
                      <a:pt x="77300" y="2809929"/>
                    </a:cubicBezTo>
                    <a:cubicBezTo>
                      <a:pt x="84158" y="2787258"/>
                      <a:pt x="92351" y="2764589"/>
                      <a:pt x="103399" y="2743825"/>
                    </a:cubicBezTo>
                    <a:cubicBezTo>
                      <a:pt x="119594" y="2713722"/>
                      <a:pt x="143978" y="2687435"/>
                      <a:pt x="137500" y="2649142"/>
                    </a:cubicBezTo>
                    <a:cubicBezTo>
                      <a:pt x="131786" y="2615420"/>
                      <a:pt x="143786" y="2584941"/>
                      <a:pt x="155217" y="2554078"/>
                    </a:cubicBezTo>
                    <a:cubicBezTo>
                      <a:pt x="163599" y="2531408"/>
                      <a:pt x="172173" y="2508741"/>
                      <a:pt x="177507" y="2485306"/>
                    </a:cubicBezTo>
                    <a:cubicBezTo>
                      <a:pt x="183794" y="2457491"/>
                      <a:pt x="181126" y="2426058"/>
                      <a:pt x="192748" y="2401291"/>
                    </a:cubicBezTo>
                    <a:cubicBezTo>
                      <a:pt x="204940" y="2375382"/>
                      <a:pt x="196748" y="2353858"/>
                      <a:pt x="193318" y="2330805"/>
                    </a:cubicBezTo>
                    <a:cubicBezTo>
                      <a:pt x="187984" y="2294038"/>
                      <a:pt x="178077" y="2257458"/>
                      <a:pt x="190652" y="2220311"/>
                    </a:cubicBezTo>
                    <a:cubicBezTo>
                      <a:pt x="205892" y="2175162"/>
                      <a:pt x="222275" y="2130392"/>
                      <a:pt x="236753" y="2085053"/>
                    </a:cubicBezTo>
                    <a:cubicBezTo>
                      <a:pt x="242280" y="2067524"/>
                      <a:pt x="244566" y="2048667"/>
                      <a:pt x="247042" y="2030377"/>
                    </a:cubicBezTo>
                    <a:cubicBezTo>
                      <a:pt x="249138" y="2013042"/>
                      <a:pt x="243804" y="1992278"/>
                      <a:pt x="251804" y="1978939"/>
                    </a:cubicBezTo>
                    <a:cubicBezTo>
                      <a:pt x="272379" y="1944648"/>
                      <a:pt x="282475" y="1909407"/>
                      <a:pt x="282475" y="1869779"/>
                    </a:cubicBezTo>
                    <a:cubicBezTo>
                      <a:pt x="282475" y="1854919"/>
                      <a:pt x="291049" y="1840440"/>
                      <a:pt x="292573" y="1825392"/>
                    </a:cubicBezTo>
                    <a:cubicBezTo>
                      <a:pt x="294477" y="1804815"/>
                      <a:pt x="299622" y="1781193"/>
                      <a:pt x="292381" y="1763286"/>
                    </a:cubicBezTo>
                    <a:cubicBezTo>
                      <a:pt x="275237" y="1721184"/>
                      <a:pt x="289525" y="1687085"/>
                      <a:pt x="306480" y="1650316"/>
                    </a:cubicBezTo>
                    <a:cubicBezTo>
                      <a:pt x="323244" y="1614119"/>
                      <a:pt x="336579" y="1576018"/>
                      <a:pt x="347629" y="1537536"/>
                    </a:cubicBezTo>
                    <a:cubicBezTo>
                      <a:pt x="351629" y="1523058"/>
                      <a:pt x="344961" y="1505723"/>
                      <a:pt x="343629" y="1489719"/>
                    </a:cubicBezTo>
                    <a:cubicBezTo>
                      <a:pt x="343247" y="1484003"/>
                      <a:pt x="342675" y="1477716"/>
                      <a:pt x="344581" y="1472574"/>
                    </a:cubicBezTo>
                    <a:cubicBezTo>
                      <a:pt x="362870" y="1422853"/>
                      <a:pt x="376776" y="1372367"/>
                      <a:pt x="367252" y="1318455"/>
                    </a:cubicBezTo>
                    <a:cubicBezTo>
                      <a:pt x="366298" y="1313503"/>
                      <a:pt x="368394" y="1307977"/>
                      <a:pt x="369728" y="1303023"/>
                    </a:cubicBezTo>
                    <a:cubicBezTo>
                      <a:pt x="376586" y="1278828"/>
                      <a:pt x="387444" y="1255205"/>
                      <a:pt x="389921" y="1230632"/>
                    </a:cubicBezTo>
                    <a:cubicBezTo>
                      <a:pt x="396017" y="1170050"/>
                      <a:pt x="398495" y="1109090"/>
                      <a:pt x="402495" y="1048124"/>
                    </a:cubicBezTo>
                    <a:cubicBezTo>
                      <a:pt x="402685" y="1044314"/>
                      <a:pt x="402685" y="1040314"/>
                      <a:pt x="404019" y="1036886"/>
                    </a:cubicBezTo>
                    <a:cubicBezTo>
                      <a:pt x="412211" y="1014405"/>
                      <a:pt x="409543" y="994784"/>
                      <a:pt x="393923" y="975732"/>
                    </a:cubicBezTo>
                    <a:cubicBezTo>
                      <a:pt x="387064" y="967349"/>
                      <a:pt x="383444" y="955919"/>
                      <a:pt x="379634" y="945443"/>
                    </a:cubicBezTo>
                    <a:cubicBezTo>
                      <a:pt x="373918" y="930010"/>
                      <a:pt x="368394" y="914199"/>
                      <a:pt x="364774" y="898197"/>
                    </a:cubicBezTo>
                    <a:cubicBezTo>
                      <a:pt x="361346" y="882383"/>
                      <a:pt x="356583" y="865429"/>
                      <a:pt x="359250" y="850188"/>
                    </a:cubicBezTo>
                    <a:cubicBezTo>
                      <a:pt x="364012" y="822755"/>
                      <a:pt x="374680" y="796654"/>
                      <a:pt x="381730" y="769604"/>
                    </a:cubicBezTo>
                    <a:cubicBezTo>
                      <a:pt x="384206" y="760269"/>
                      <a:pt x="383824" y="749981"/>
                      <a:pt x="384016" y="740267"/>
                    </a:cubicBezTo>
                    <a:cubicBezTo>
                      <a:pt x="384586" y="717976"/>
                      <a:pt x="379062" y="695115"/>
                      <a:pt x="394875" y="674922"/>
                    </a:cubicBezTo>
                    <a:cubicBezTo>
                      <a:pt x="409733" y="656254"/>
                      <a:pt x="405353" y="637391"/>
                      <a:pt x="394113" y="617771"/>
                    </a:cubicBezTo>
                    <a:cubicBezTo>
                      <a:pt x="386110" y="603672"/>
                      <a:pt x="379824" y="587671"/>
                      <a:pt x="376776" y="571859"/>
                    </a:cubicBezTo>
                    <a:cubicBezTo>
                      <a:pt x="372586" y="550140"/>
                      <a:pt x="370870" y="528614"/>
                      <a:pt x="373348" y="505181"/>
                    </a:cubicBezTo>
                    <a:cubicBezTo>
                      <a:pt x="375062" y="488606"/>
                      <a:pt x="375824" y="475080"/>
                      <a:pt x="385920" y="462125"/>
                    </a:cubicBezTo>
                    <a:cubicBezTo>
                      <a:pt x="387444" y="460031"/>
                      <a:pt x="387826" y="456221"/>
                      <a:pt x="387634" y="453363"/>
                    </a:cubicBezTo>
                    <a:cubicBezTo>
                      <a:pt x="384396" y="415834"/>
                      <a:pt x="386110" y="378685"/>
                      <a:pt x="388399" y="340773"/>
                    </a:cubicBezTo>
                    <a:cubicBezTo>
                      <a:pt x="391445" y="292578"/>
                      <a:pt x="382492" y="241900"/>
                      <a:pt x="350487" y="200181"/>
                    </a:cubicBezTo>
                    <a:cubicBezTo>
                      <a:pt x="345723" y="194084"/>
                      <a:pt x="343629" y="184940"/>
                      <a:pt x="342485" y="176938"/>
                    </a:cubicBezTo>
                    <a:cubicBezTo>
                      <a:pt x="337533" y="139218"/>
                      <a:pt x="334103" y="101307"/>
                      <a:pt x="328579" y="63586"/>
                    </a:cubicBezTo>
                    <a:cubicBezTo>
                      <a:pt x="325530" y="43011"/>
                      <a:pt x="322862" y="21485"/>
                      <a:pt x="314480" y="2816"/>
                    </a:cubicBezTo>
                    <a:close/>
                  </a:path>
                </a:pathLst>
              </a:custGeom>
              <a:solidFill>
                <a:schemeClr val="bg1">
                  <a:alpha val="14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043AD90C-3309-4439-99A6-B9EE5E85B3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7620000" y="-1"/>
              <a:ext cx="874716" cy="6858001"/>
              <a:chOff x="7620000" y="-1"/>
              <a:chExt cx="874716" cy="6858001"/>
            </a:xfrm>
          </p:grpSpPr>
          <p:sp>
            <p:nvSpPr>
              <p:cNvPr id="59" name="Freeform: Shape 58">
                <a:extLst>
                  <a:ext uri="{FF2B5EF4-FFF2-40B4-BE49-F238E27FC236}">
                    <a16:creationId xmlns:a16="http://schemas.microsoft.com/office/drawing/2014/main" id="{7A3E9337-6002-4002-B793-055F19307F2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 rot="5400000">
                <a:off x="4628357" y="2991642"/>
                <a:ext cx="6858001" cy="874716"/>
              </a:xfrm>
              <a:custGeom>
                <a:avLst/>
                <a:gdLst>
                  <a:gd name="connsiteX0" fmla="*/ 0 w 6858001"/>
                  <a:gd name="connsiteY0" fmla="*/ 533314 h 874716"/>
                  <a:gd name="connsiteX1" fmla="*/ 0 w 6858001"/>
                  <a:gd name="connsiteY1" fmla="*/ 69206 h 874716"/>
                  <a:gd name="connsiteX2" fmla="*/ 21486 w 6858001"/>
                  <a:gd name="connsiteY2" fmla="*/ 71924 h 874716"/>
                  <a:gd name="connsiteX3" fmla="*/ 228948 w 6858001"/>
                  <a:gd name="connsiteY3" fmla="*/ 88116 h 874716"/>
                  <a:gd name="connsiteX4" fmla="*/ 313533 w 6858001"/>
                  <a:gd name="connsiteY4" fmla="*/ 62779 h 874716"/>
                  <a:gd name="connsiteX5" fmla="*/ 338870 w 6858001"/>
                  <a:gd name="connsiteY5" fmla="*/ 62207 h 874716"/>
                  <a:gd name="connsiteX6" fmla="*/ 395640 w 6858001"/>
                  <a:gd name="connsiteY6" fmla="*/ 72114 h 874716"/>
                  <a:gd name="connsiteX7" fmla="*/ 512802 w 6858001"/>
                  <a:gd name="connsiteY7" fmla="*/ 65446 h 874716"/>
                  <a:gd name="connsiteX8" fmla="*/ 556047 w 6858001"/>
                  <a:gd name="connsiteY8" fmla="*/ 55349 h 874716"/>
                  <a:gd name="connsiteX9" fmla="*/ 580050 w 6858001"/>
                  <a:gd name="connsiteY9" fmla="*/ 48871 h 874716"/>
                  <a:gd name="connsiteX10" fmla="*/ 703308 w 6858001"/>
                  <a:gd name="connsiteY10" fmla="*/ 30964 h 874716"/>
                  <a:gd name="connsiteX11" fmla="*/ 758174 w 6858001"/>
                  <a:gd name="connsiteY11" fmla="*/ 11724 h 874716"/>
                  <a:gd name="connsiteX12" fmla="*/ 773035 w 6858001"/>
                  <a:gd name="connsiteY12" fmla="*/ 8866 h 874716"/>
                  <a:gd name="connsiteX13" fmla="*/ 854379 w 6858001"/>
                  <a:gd name="connsiteY13" fmla="*/ 16866 h 874716"/>
                  <a:gd name="connsiteX14" fmla="*/ 915343 w 6858001"/>
                  <a:gd name="connsiteY14" fmla="*/ 47919 h 874716"/>
                  <a:gd name="connsiteX15" fmla="*/ 927155 w 6858001"/>
                  <a:gd name="connsiteY15" fmla="*/ 58397 h 874716"/>
                  <a:gd name="connsiteX16" fmla="*/ 1097087 w 6858001"/>
                  <a:gd name="connsiteY16" fmla="*/ 54777 h 874716"/>
                  <a:gd name="connsiteX17" fmla="*/ 1123185 w 6858001"/>
                  <a:gd name="connsiteY17" fmla="*/ 50395 h 874716"/>
                  <a:gd name="connsiteX18" fmla="*/ 1249302 w 6858001"/>
                  <a:gd name="connsiteY18" fmla="*/ 68684 h 874716"/>
                  <a:gd name="connsiteX19" fmla="*/ 1286069 w 6858001"/>
                  <a:gd name="connsiteY19" fmla="*/ 72304 h 874716"/>
                  <a:gd name="connsiteX20" fmla="*/ 1417899 w 6858001"/>
                  <a:gd name="connsiteY20" fmla="*/ 88688 h 874716"/>
                  <a:gd name="connsiteX21" fmla="*/ 1436568 w 6858001"/>
                  <a:gd name="connsiteY21" fmla="*/ 73448 h 874716"/>
                  <a:gd name="connsiteX22" fmla="*/ 1490292 w 6858001"/>
                  <a:gd name="connsiteY22" fmla="*/ 35154 h 874716"/>
                  <a:gd name="connsiteX23" fmla="*/ 1596213 w 6858001"/>
                  <a:gd name="connsiteY23" fmla="*/ 1245 h 874716"/>
                  <a:gd name="connsiteX24" fmla="*/ 1624980 w 6858001"/>
                  <a:gd name="connsiteY24" fmla="*/ 3150 h 874716"/>
                  <a:gd name="connsiteX25" fmla="*/ 1697753 w 6858001"/>
                  <a:gd name="connsiteY25" fmla="*/ 59731 h 874716"/>
                  <a:gd name="connsiteX26" fmla="*/ 1733188 w 6858001"/>
                  <a:gd name="connsiteY26" fmla="*/ 82400 h 874716"/>
                  <a:gd name="connsiteX27" fmla="*/ 1833775 w 6858001"/>
                  <a:gd name="connsiteY27" fmla="*/ 124121 h 874716"/>
                  <a:gd name="connsiteX28" fmla="*/ 1842158 w 6858001"/>
                  <a:gd name="connsiteY28" fmla="*/ 131742 h 874716"/>
                  <a:gd name="connsiteX29" fmla="*/ 1916454 w 6858001"/>
                  <a:gd name="connsiteY29" fmla="*/ 222233 h 874716"/>
                  <a:gd name="connsiteX30" fmla="*/ 1933219 w 6858001"/>
                  <a:gd name="connsiteY30" fmla="*/ 237663 h 874716"/>
                  <a:gd name="connsiteX31" fmla="*/ 1953413 w 6858001"/>
                  <a:gd name="connsiteY31" fmla="*/ 261668 h 874716"/>
                  <a:gd name="connsiteX32" fmla="*/ 2016469 w 6858001"/>
                  <a:gd name="connsiteY32" fmla="*/ 308151 h 874716"/>
                  <a:gd name="connsiteX33" fmla="*/ 2094578 w 6858001"/>
                  <a:gd name="connsiteY33" fmla="*/ 323010 h 874716"/>
                  <a:gd name="connsiteX34" fmla="*/ 2188879 w 6858001"/>
                  <a:gd name="connsiteY34" fmla="*/ 345681 h 874716"/>
                  <a:gd name="connsiteX35" fmla="*/ 2228314 w 6858001"/>
                  <a:gd name="connsiteY35" fmla="*/ 360921 h 874716"/>
                  <a:gd name="connsiteX36" fmla="*/ 2334044 w 6858001"/>
                  <a:gd name="connsiteY36" fmla="*/ 389878 h 874716"/>
                  <a:gd name="connsiteX37" fmla="*/ 2409485 w 6858001"/>
                  <a:gd name="connsiteY37" fmla="*/ 414263 h 874716"/>
                  <a:gd name="connsiteX38" fmla="*/ 2518264 w 6858001"/>
                  <a:gd name="connsiteY38" fmla="*/ 428552 h 874716"/>
                  <a:gd name="connsiteX39" fmla="*/ 2571034 w 6858001"/>
                  <a:gd name="connsiteY39" fmla="*/ 429122 h 874716"/>
                  <a:gd name="connsiteX40" fmla="*/ 2668001 w 6858001"/>
                  <a:gd name="connsiteY40" fmla="*/ 502276 h 874716"/>
                  <a:gd name="connsiteX41" fmla="*/ 2745348 w 6858001"/>
                  <a:gd name="connsiteY41" fmla="*/ 550666 h 874716"/>
                  <a:gd name="connsiteX42" fmla="*/ 2826694 w 6858001"/>
                  <a:gd name="connsiteY42" fmla="*/ 527233 h 874716"/>
                  <a:gd name="connsiteX43" fmla="*/ 2848793 w 6858001"/>
                  <a:gd name="connsiteY43" fmla="*/ 505134 h 874716"/>
                  <a:gd name="connsiteX44" fmla="*/ 2982148 w 6858001"/>
                  <a:gd name="connsiteY44" fmla="*/ 484179 h 874716"/>
                  <a:gd name="connsiteX45" fmla="*/ 3172654 w 6858001"/>
                  <a:gd name="connsiteY45" fmla="*/ 483417 h 874716"/>
                  <a:gd name="connsiteX46" fmla="*/ 3489467 w 6858001"/>
                  <a:gd name="connsiteY46" fmla="*/ 435790 h 874716"/>
                  <a:gd name="connsiteX47" fmla="*/ 3544713 w 6858001"/>
                  <a:gd name="connsiteY47" fmla="*/ 413691 h 874716"/>
                  <a:gd name="connsiteX48" fmla="*/ 3606817 w 6858001"/>
                  <a:gd name="connsiteY48" fmla="*/ 408167 h 874716"/>
                  <a:gd name="connsiteX49" fmla="*/ 3630632 w 6858001"/>
                  <a:gd name="connsiteY49" fmla="*/ 421693 h 874716"/>
                  <a:gd name="connsiteX50" fmla="*/ 3734837 w 6858001"/>
                  <a:gd name="connsiteY50" fmla="*/ 441886 h 874716"/>
                  <a:gd name="connsiteX51" fmla="*/ 3754652 w 6858001"/>
                  <a:gd name="connsiteY51" fmla="*/ 442268 h 874716"/>
                  <a:gd name="connsiteX52" fmla="*/ 3822472 w 6858001"/>
                  <a:gd name="connsiteY52" fmla="*/ 433694 h 874716"/>
                  <a:gd name="connsiteX53" fmla="*/ 3885338 w 6858001"/>
                  <a:gd name="connsiteY53" fmla="*/ 428742 h 874716"/>
                  <a:gd name="connsiteX54" fmla="*/ 4043839 w 6858001"/>
                  <a:gd name="connsiteY54" fmla="*/ 444934 h 874716"/>
                  <a:gd name="connsiteX55" fmla="*/ 4165383 w 6858001"/>
                  <a:gd name="connsiteY55" fmla="*/ 441124 h 874716"/>
                  <a:gd name="connsiteX56" fmla="*/ 4221391 w 6858001"/>
                  <a:gd name="connsiteY56" fmla="*/ 444934 h 874716"/>
                  <a:gd name="connsiteX57" fmla="*/ 4253014 w 6858001"/>
                  <a:gd name="connsiteY57" fmla="*/ 450650 h 874716"/>
                  <a:gd name="connsiteX58" fmla="*/ 4324645 w 6858001"/>
                  <a:gd name="connsiteY58" fmla="*/ 490466 h 874716"/>
                  <a:gd name="connsiteX59" fmla="*/ 4363890 w 6858001"/>
                  <a:gd name="connsiteY59" fmla="*/ 499420 h 874716"/>
                  <a:gd name="connsiteX60" fmla="*/ 4482004 w 6858001"/>
                  <a:gd name="connsiteY60" fmla="*/ 498658 h 874716"/>
                  <a:gd name="connsiteX61" fmla="*/ 4659174 w 6858001"/>
                  <a:gd name="connsiteY61" fmla="*/ 438648 h 874716"/>
                  <a:gd name="connsiteX62" fmla="*/ 4677655 w 6858001"/>
                  <a:gd name="connsiteY62" fmla="*/ 430646 h 874716"/>
                  <a:gd name="connsiteX63" fmla="*/ 4767764 w 6858001"/>
                  <a:gd name="connsiteY63" fmla="*/ 420739 h 874716"/>
                  <a:gd name="connsiteX64" fmla="*/ 4828916 w 6858001"/>
                  <a:gd name="connsiteY64" fmla="*/ 434266 h 874716"/>
                  <a:gd name="connsiteX65" fmla="*/ 4912168 w 6858001"/>
                  <a:gd name="connsiteY65" fmla="*/ 462271 h 874716"/>
                  <a:gd name="connsiteX66" fmla="*/ 4987037 w 6858001"/>
                  <a:gd name="connsiteY66" fmla="*/ 485703 h 874716"/>
                  <a:gd name="connsiteX67" fmla="*/ 5041521 w 6858001"/>
                  <a:gd name="connsiteY67" fmla="*/ 512182 h 874716"/>
                  <a:gd name="connsiteX68" fmla="*/ 5166113 w 6858001"/>
                  <a:gd name="connsiteY68" fmla="*/ 531615 h 874716"/>
                  <a:gd name="connsiteX69" fmla="*/ 5179067 w 6858001"/>
                  <a:gd name="connsiteY69" fmla="*/ 534853 h 874716"/>
                  <a:gd name="connsiteX70" fmla="*/ 5272796 w 6858001"/>
                  <a:gd name="connsiteY70" fmla="*/ 511230 h 874716"/>
                  <a:gd name="connsiteX71" fmla="*/ 5385384 w 6858001"/>
                  <a:gd name="connsiteY71" fmla="*/ 487227 h 874716"/>
                  <a:gd name="connsiteX72" fmla="*/ 5425582 w 6858001"/>
                  <a:gd name="connsiteY72" fmla="*/ 495418 h 874716"/>
                  <a:gd name="connsiteX73" fmla="*/ 5480637 w 6858001"/>
                  <a:gd name="connsiteY73" fmla="*/ 507040 h 874716"/>
                  <a:gd name="connsiteX74" fmla="*/ 5531693 w 6858001"/>
                  <a:gd name="connsiteY74" fmla="*/ 500944 h 874716"/>
                  <a:gd name="connsiteX75" fmla="*/ 5562746 w 6858001"/>
                  <a:gd name="connsiteY75" fmla="*/ 500372 h 874716"/>
                  <a:gd name="connsiteX76" fmla="*/ 5704483 w 6858001"/>
                  <a:gd name="connsiteY76" fmla="*/ 571620 h 874716"/>
                  <a:gd name="connsiteX77" fmla="*/ 5740488 w 6858001"/>
                  <a:gd name="connsiteY77" fmla="*/ 577526 h 874716"/>
                  <a:gd name="connsiteX78" fmla="*/ 5760873 w 6858001"/>
                  <a:gd name="connsiteY78" fmla="*/ 586291 h 874716"/>
                  <a:gd name="connsiteX79" fmla="*/ 5883751 w 6858001"/>
                  <a:gd name="connsiteY79" fmla="*/ 674686 h 874716"/>
                  <a:gd name="connsiteX80" fmla="*/ 5935949 w 6858001"/>
                  <a:gd name="connsiteY80" fmla="*/ 692592 h 874716"/>
                  <a:gd name="connsiteX81" fmla="*/ 5993291 w 6858001"/>
                  <a:gd name="connsiteY81" fmla="*/ 688972 h 874716"/>
                  <a:gd name="connsiteX82" fmla="*/ 6026440 w 6858001"/>
                  <a:gd name="connsiteY82" fmla="*/ 682496 h 874716"/>
                  <a:gd name="connsiteX83" fmla="*/ 6108738 w 6858001"/>
                  <a:gd name="connsiteY83" fmla="*/ 626296 h 874716"/>
                  <a:gd name="connsiteX84" fmla="*/ 6155602 w 6858001"/>
                  <a:gd name="connsiteY84" fmla="*/ 628202 h 874716"/>
                  <a:gd name="connsiteX85" fmla="*/ 6228756 w 6858001"/>
                  <a:gd name="connsiteY85" fmla="*/ 666873 h 874716"/>
                  <a:gd name="connsiteX86" fmla="*/ 6361539 w 6858001"/>
                  <a:gd name="connsiteY86" fmla="*/ 684210 h 874716"/>
                  <a:gd name="connsiteX87" fmla="*/ 6428979 w 6858001"/>
                  <a:gd name="connsiteY87" fmla="*/ 630106 h 874716"/>
                  <a:gd name="connsiteX88" fmla="*/ 6463840 w 6858001"/>
                  <a:gd name="connsiteY88" fmla="*/ 578098 h 874716"/>
                  <a:gd name="connsiteX89" fmla="*/ 6564620 w 6858001"/>
                  <a:gd name="connsiteY89" fmla="*/ 517708 h 874716"/>
                  <a:gd name="connsiteX90" fmla="*/ 6588625 w 6858001"/>
                  <a:gd name="connsiteY90" fmla="*/ 540187 h 874716"/>
                  <a:gd name="connsiteX91" fmla="*/ 6662541 w 6858001"/>
                  <a:gd name="connsiteY91" fmla="*/ 549714 h 874716"/>
                  <a:gd name="connsiteX92" fmla="*/ 6742552 w 6858001"/>
                  <a:gd name="connsiteY92" fmla="*/ 548952 h 874716"/>
                  <a:gd name="connsiteX93" fmla="*/ 6812063 w 6858001"/>
                  <a:gd name="connsiteY93" fmla="*/ 568430 h 874716"/>
                  <a:gd name="connsiteX94" fmla="*/ 6858001 w 6858001"/>
                  <a:gd name="connsiteY94" fmla="*/ 562267 h 874716"/>
                  <a:gd name="connsiteX95" fmla="*/ 6858001 w 6858001"/>
                  <a:gd name="connsiteY95" fmla="*/ 734520 h 874716"/>
                  <a:gd name="connsiteX96" fmla="*/ 6815516 w 6858001"/>
                  <a:gd name="connsiteY96" fmla="*/ 744220 h 874716"/>
                  <a:gd name="connsiteX97" fmla="*/ 6748458 w 6858001"/>
                  <a:gd name="connsiteY97" fmla="*/ 763271 h 874716"/>
                  <a:gd name="connsiteX98" fmla="*/ 6584812 w 6858001"/>
                  <a:gd name="connsiteY98" fmla="*/ 784797 h 874716"/>
                  <a:gd name="connsiteX99" fmla="*/ 6415833 w 6858001"/>
                  <a:gd name="connsiteY99" fmla="*/ 805562 h 874716"/>
                  <a:gd name="connsiteX100" fmla="*/ 6323058 w 6858001"/>
                  <a:gd name="connsiteY100" fmla="*/ 812420 h 874716"/>
                  <a:gd name="connsiteX101" fmla="*/ 6242093 w 6858001"/>
                  <a:gd name="connsiteY101" fmla="*/ 823281 h 874716"/>
                  <a:gd name="connsiteX102" fmla="*/ 6171605 w 6858001"/>
                  <a:gd name="connsiteY102" fmla="*/ 830139 h 874716"/>
                  <a:gd name="connsiteX103" fmla="*/ 6059397 w 6858001"/>
                  <a:gd name="connsiteY103" fmla="*/ 844045 h 874716"/>
                  <a:gd name="connsiteX104" fmla="*/ 6012723 w 6858001"/>
                  <a:gd name="connsiteY104" fmla="*/ 847665 h 874716"/>
                  <a:gd name="connsiteX105" fmla="*/ 5902610 w 6858001"/>
                  <a:gd name="connsiteY105" fmla="*/ 847473 h 874716"/>
                  <a:gd name="connsiteX106" fmla="*/ 5864318 w 6858001"/>
                  <a:gd name="connsiteY106" fmla="*/ 845569 h 874716"/>
                  <a:gd name="connsiteX107" fmla="*/ 5790592 w 6858001"/>
                  <a:gd name="connsiteY107" fmla="*/ 821947 h 874716"/>
                  <a:gd name="connsiteX108" fmla="*/ 5781830 w 6858001"/>
                  <a:gd name="connsiteY108" fmla="*/ 820233 h 874716"/>
                  <a:gd name="connsiteX109" fmla="*/ 5733440 w 6858001"/>
                  <a:gd name="connsiteY109" fmla="*/ 810896 h 874716"/>
                  <a:gd name="connsiteX110" fmla="*/ 5706959 w 6858001"/>
                  <a:gd name="connsiteY110" fmla="*/ 807848 h 874716"/>
                  <a:gd name="connsiteX111" fmla="*/ 5606372 w 6858001"/>
                  <a:gd name="connsiteY111" fmla="*/ 788417 h 874716"/>
                  <a:gd name="connsiteX112" fmla="*/ 5548460 w 6858001"/>
                  <a:gd name="connsiteY112" fmla="*/ 779273 h 874716"/>
                  <a:gd name="connsiteX113" fmla="*/ 5501594 w 6858001"/>
                  <a:gd name="connsiteY113" fmla="*/ 780607 h 874716"/>
                  <a:gd name="connsiteX114" fmla="*/ 5419295 w 6858001"/>
                  <a:gd name="connsiteY114" fmla="*/ 782321 h 874716"/>
                  <a:gd name="connsiteX115" fmla="*/ 5393005 w 6858001"/>
                  <a:gd name="connsiteY115" fmla="*/ 786703 h 874716"/>
                  <a:gd name="connsiteX116" fmla="*/ 5274129 w 6858001"/>
                  <a:gd name="connsiteY116" fmla="*/ 774129 h 874716"/>
                  <a:gd name="connsiteX117" fmla="*/ 5206308 w 6858001"/>
                  <a:gd name="connsiteY117" fmla="*/ 773177 h 874716"/>
                  <a:gd name="connsiteX118" fmla="*/ 5129916 w 6858001"/>
                  <a:gd name="connsiteY118" fmla="*/ 757554 h 874716"/>
                  <a:gd name="connsiteX119" fmla="*/ 5107627 w 6858001"/>
                  <a:gd name="connsiteY119" fmla="*/ 758316 h 874716"/>
                  <a:gd name="connsiteX120" fmla="*/ 5082670 w 6858001"/>
                  <a:gd name="connsiteY120" fmla="*/ 759651 h 874716"/>
                  <a:gd name="connsiteX121" fmla="*/ 5006086 w 6858001"/>
                  <a:gd name="connsiteY121" fmla="*/ 760795 h 874716"/>
                  <a:gd name="connsiteX122" fmla="*/ 4959602 w 6858001"/>
                  <a:gd name="connsiteY122" fmla="*/ 766509 h 874716"/>
                  <a:gd name="connsiteX123" fmla="*/ 4871019 w 6858001"/>
                  <a:gd name="connsiteY123" fmla="*/ 763081 h 874716"/>
                  <a:gd name="connsiteX124" fmla="*/ 4838250 w 6858001"/>
                  <a:gd name="connsiteY124" fmla="*/ 768033 h 874716"/>
                  <a:gd name="connsiteX125" fmla="*/ 4755381 w 6858001"/>
                  <a:gd name="connsiteY125" fmla="*/ 768605 h 874716"/>
                  <a:gd name="connsiteX126" fmla="*/ 4681083 w 6858001"/>
                  <a:gd name="connsiteY126" fmla="*/ 765747 h 874716"/>
                  <a:gd name="connsiteX127" fmla="*/ 4609452 w 6858001"/>
                  <a:gd name="connsiteY127" fmla="*/ 767271 h 874716"/>
                  <a:gd name="connsiteX128" fmla="*/ 4558207 w 6858001"/>
                  <a:gd name="connsiteY128" fmla="*/ 773557 h 874716"/>
                  <a:gd name="connsiteX129" fmla="*/ 4502579 w 6858001"/>
                  <a:gd name="connsiteY129" fmla="*/ 777367 h 874716"/>
                  <a:gd name="connsiteX130" fmla="*/ 4349222 w 6858001"/>
                  <a:gd name="connsiteY130" fmla="*/ 800038 h 874716"/>
                  <a:gd name="connsiteX131" fmla="*/ 4320837 w 6858001"/>
                  <a:gd name="connsiteY131" fmla="*/ 794514 h 874716"/>
                  <a:gd name="connsiteX132" fmla="*/ 4159667 w 6858001"/>
                  <a:gd name="connsiteY132" fmla="*/ 789370 h 874716"/>
                  <a:gd name="connsiteX133" fmla="*/ 4124614 w 6858001"/>
                  <a:gd name="connsiteY133" fmla="*/ 789752 h 874716"/>
                  <a:gd name="connsiteX134" fmla="*/ 4030503 w 6858001"/>
                  <a:gd name="connsiteY134" fmla="*/ 767271 h 874716"/>
                  <a:gd name="connsiteX135" fmla="*/ 3885338 w 6858001"/>
                  <a:gd name="connsiteY135" fmla="*/ 802896 h 874716"/>
                  <a:gd name="connsiteX136" fmla="*/ 3749506 w 6858001"/>
                  <a:gd name="connsiteY136" fmla="*/ 847473 h 874716"/>
                  <a:gd name="connsiteX137" fmla="*/ 3732361 w 6858001"/>
                  <a:gd name="connsiteY137" fmla="*/ 853190 h 874716"/>
                  <a:gd name="connsiteX138" fmla="*/ 3683591 w 6858001"/>
                  <a:gd name="connsiteY138" fmla="*/ 862906 h 874716"/>
                  <a:gd name="connsiteX139" fmla="*/ 3623201 w 6858001"/>
                  <a:gd name="connsiteY139" fmla="*/ 866334 h 874716"/>
                  <a:gd name="connsiteX140" fmla="*/ 3546617 w 6858001"/>
                  <a:gd name="connsiteY140" fmla="*/ 874716 h 874716"/>
                  <a:gd name="connsiteX141" fmla="*/ 3485275 w 6858001"/>
                  <a:gd name="connsiteY141" fmla="*/ 864238 h 874716"/>
                  <a:gd name="connsiteX142" fmla="*/ 3399546 w 6858001"/>
                  <a:gd name="connsiteY142" fmla="*/ 848618 h 874716"/>
                  <a:gd name="connsiteX143" fmla="*/ 3318771 w 6858001"/>
                  <a:gd name="connsiteY143" fmla="*/ 833757 h 874716"/>
                  <a:gd name="connsiteX144" fmla="*/ 3293244 w 6858001"/>
                  <a:gd name="connsiteY144" fmla="*/ 851284 h 874716"/>
                  <a:gd name="connsiteX145" fmla="*/ 3253809 w 6858001"/>
                  <a:gd name="connsiteY145" fmla="*/ 866524 h 874716"/>
                  <a:gd name="connsiteX146" fmla="*/ 3209993 w 6858001"/>
                  <a:gd name="connsiteY146" fmla="*/ 848235 h 874716"/>
                  <a:gd name="connsiteX147" fmla="*/ 3107500 w 6858001"/>
                  <a:gd name="connsiteY147" fmla="*/ 810326 h 874716"/>
                  <a:gd name="connsiteX148" fmla="*/ 3042728 w 6858001"/>
                  <a:gd name="connsiteY148" fmla="*/ 808610 h 874716"/>
                  <a:gd name="connsiteX149" fmla="*/ 2901943 w 6858001"/>
                  <a:gd name="connsiteY149" fmla="*/ 792418 h 874716"/>
                  <a:gd name="connsiteX150" fmla="*/ 2809930 w 6858001"/>
                  <a:gd name="connsiteY150" fmla="*/ 769367 h 874716"/>
                  <a:gd name="connsiteX151" fmla="*/ 2743826 w 6858001"/>
                  <a:gd name="connsiteY151" fmla="*/ 743268 h 874716"/>
                  <a:gd name="connsiteX152" fmla="*/ 2649143 w 6858001"/>
                  <a:gd name="connsiteY152" fmla="*/ 709167 h 874716"/>
                  <a:gd name="connsiteX153" fmla="*/ 2554079 w 6858001"/>
                  <a:gd name="connsiteY153" fmla="*/ 691450 h 874716"/>
                  <a:gd name="connsiteX154" fmla="*/ 2485307 w 6858001"/>
                  <a:gd name="connsiteY154" fmla="*/ 669160 h 874716"/>
                  <a:gd name="connsiteX155" fmla="*/ 2401292 w 6858001"/>
                  <a:gd name="connsiteY155" fmla="*/ 653919 h 874716"/>
                  <a:gd name="connsiteX156" fmla="*/ 2330806 w 6858001"/>
                  <a:gd name="connsiteY156" fmla="*/ 653349 h 874716"/>
                  <a:gd name="connsiteX157" fmla="*/ 2220312 w 6858001"/>
                  <a:gd name="connsiteY157" fmla="*/ 656015 h 874716"/>
                  <a:gd name="connsiteX158" fmla="*/ 2085054 w 6858001"/>
                  <a:gd name="connsiteY158" fmla="*/ 609914 h 874716"/>
                  <a:gd name="connsiteX159" fmla="*/ 2030378 w 6858001"/>
                  <a:gd name="connsiteY159" fmla="*/ 599625 h 874716"/>
                  <a:gd name="connsiteX160" fmla="*/ 1978940 w 6858001"/>
                  <a:gd name="connsiteY160" fmla="*/ 594863 h 874716"/>
                  <a:gd name="connsiteX161" fmla="*/ 1869780 w 6858001"/>
                  <a:gd name="connsiteY161" fmla="*/ 564192 h 874716"/>
                  <a:gd name="connsiteX162" fmla="*/ 1825393 w 6858001"/>
                  <a:gd name="connsiteY162" fmla="*/ 554094 h 874716"/>
                  <a:gd name="connsiteX163" fmla="*/ 1763287 w 6858001"/>
                  <a:gd name="connsiteY163" fmla="*/ 554286 h 874716"/>
                  <a:gd name="connsiteX164" fmla="*/ 1650317 w 6858001"/>
                  <a:gd name="connsiteY164" fmla="*/ 540187 h 874716"/>
                  <a:gd name="connsiteX165" fmla="*/ 1537537 w 6858001"/>
                  <a:gd name="connsiteY165" fmla="*/ 499038 h 874716"/>
                  <a:gd name="connsiteX166" fmla="*/ 1489720 w 6858001"/>
                  <a:gd name="connsiteY166" fmla="*/ 503038 h 874716"/>
                  <a:gd name="connsiteX167" fmla="*/ 1472575 w 6858001"/>
                  <a:gd name="connsiteY167" fmla="*/ 502086 h 874716"/>
                  <a:gd name="connsiteX168" fmla="*/ 1318456 w 6858001"/>
                  <a:gd name="connsiteY168" fmla="*/ 479415 h 874716"/>
                  <a:gd name="connsiteX169" fmla="*/ 1303024 w 6858001"/>
                  <a:gd name="connsiteY169" fmla="*/ 476939 h 874716"/>
                  <a:gd name="connsiteX170" fmla="*/ 1230633 w 6858001"/>
                  <a:gd name="connsiteY170" fmla="*/ 456746 h 874716"/>
                  <a:gd name="connsiteX171" fmla="*/ 1048125 w 6858001"/>
                  <a:gd name="connsiteY171" fmla="*/ 444172 h 874716"/>
                  <a:gd name="connsiteX172" fmla="*/ 1036887 w 6858001"/>
                  <a:gd name="connsiteY172" fmla="*/ 442648 h 874716"/>
                  <a:gd name="connsiteX173" fmla="*/ 975733 w 6858001"/>
                  <a:gd name="connsiteY173" fmla="*/ 452744 h 874716"/>
                  <a:gd name="connsiteX174" fmla="*/ 945444 w 6858001"/>
                  <a:gd name="connsiteY174" fmla="*/ 467033 h 874716"/>
                  <a:gd name="connsiteX175" fmla="*/ 898198 w 6858001"/>
                  <a:gd name="connsiteY175" fmla="*/ 481893 h 874716"/>
                  <a:gd name="connsiteX176" fmla="*/ 850189 w 6858001"/>
                  <a:gd name="connsiteY176" fmla="*/ 487417 h 874716"/>
                  <a:gd name="connsiteX177" fmla="*/ 769605 w 6858001"/>
                  <a:gd name="connsiteY177" fmla="*/ 464937 h 874716"/>
                  <a:gd name="connsiteX178" fmla="*/ 740268 w 6858001"/>
                  <a:gd name="connsiteY178" fmla="*/ 462651 h 874716"/>
                  <a:gd name="connsiteX179" fmla="*/ 674923 w 6858001"/>
                  <a:gd name="connsiteY179" fmla="*/ 451792 h 874716"/>
                  <a:gd name="connsiteX180" fmla="*/ 617772 w 6858001"/>
                  <a:gd name="connsiteY180" fmla="*/ 452554 h 874716"/>
                  <a:gd name="connsiteX181" fmla="*/ 571860 w 6858001"/>
                  <a:gd name="connsiteY181" fmla="*/ 469891 h 874716"/>
                  <a:gd name="connsiteX182" fmla="*/ 505182 w 6858001"/>
                  <a:gd name="connsiteY182" fmla="*/ 473319 h 874716"/>
                  <a:gd name="connsiteX183" fmla="*/ 462126 w 6858001"/>
                  <a:gd name="connsiteY183" fmla="*/ 460747 h 874716"/>
                  <a:gd name="connsiteX184" fmla="*/ 453364 w 6858001"/>
                  <a:gd name="connsiteY184" fmla="*/ 459033 h 874716"/>
                  <a:gd name="connsiteX185" fmla="*/ 340774 w 6858001"/>
                  <a:gd name="connsiteY185" fmla="*/ 458268 h 874716"/>
                  <a:gd name="connsiteX186" fmla="*/ 200182 w 6858001"/>
                  <a:gd name="connsiteY186" fmla="*/ 496180 h 874716"/>
                  <a:gd name="connsiteX187" fmla="*/ 176939 w 6858001"/>
                  <a:gd name="connsiteY187" fmla="*/ 504182 h 874716"/>
                  <a:gd name="connsiteX188" fmla="*/ 63587 w 6858001"/>
                  <a:gd name="connsiteY188" fmla="*/ 518088 h 874716"/>
                  <a:gd name="connsiteX189" fmla="*/ 2817 w 6858001"/>
                  <a:gd name="connsiteY189" fmla="*/ 532187 h 874716"/>
                  <a:gd name="connsiteX190" fmla="*/ 0 w 6858001"/>
                  <a:gd name="connsiteY190" fmla="*/ 533314 h 8747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</a:cxnLst>
                <a:rect l="l" t="t" r="r" b="b"/>
                <a:pathLst>
                  <a:path w="6858001" h="874716">
                    <a:moveTo>
                      <a:pt x="0" y="533314"/>
                    </a:moveTo>
                    <a:lnTo>
                      <a:pt x="0" y="69206"/>
                    </a:lnTo>
                    <a:lnTo>
                      <a:pt x="21486" y="71924"/>
                    </a:lnTo>
                    <a:cubicBezTo>
                      <a:pt x="92546" y="60493"/>
                      <a:pt x="159604" y="87354"/>
                      <a:pt x="228948" y="88116"/>
                    </a:cubicBezTo>
                    <a:cubicBezTo>
                      <a:pt x="260382" y="88496"/>
                      <a:pt x="291435" y="94592"/>
                      <a:pt x="313533" y="62779"/>
                    </a:cubicBezTo>
                    <a:cubicBezTo>
                      <a:pt x="316389" y="58587"/>
                      <a:pt x="330298" y="60873"/>
                      <a:pt x="338870" y="62207"/>
                    </a:cubicBezTo>
                    <a:cubicBezTo>
                      <a:pt x="357921" y="65066"/>
                      <a:pt x="376781" y="72304"/>
                      <a:pt x="395640" y="72114"/>
                    </a:cubicBezTo>
                    <a:cubicBezTo>
                      <a:pt x="434695" y="71924"/>
                      <a:pt x="473939" y="68876"/>
                      <a:pt x="512802" y="65446"/>
                    </a:cubicBezTo>
                    <a:cubicBezTo>
                      <a:pt x="527470" y="64112"/>
                      <a:pt x="541569" y="58969"/>
                      <a:pt x="556047" y="55349"/>
                    </a:cubicBezTo>
                    <a:cubicBezTo>
                      <a:pt x="564048" y="53253"/>
                      <a:pt x="572622" y="47729"/>
                      <a:pt x="580050" y="48871"/>
                    </a:cubicBezTo>
                    <a:cubicBezTo>
                      <a:pt x="623106" y="55539"/>
                      <a:pt x="662541" y="39157"/>
                      <a:pt x="703308" y="30964"/>
                    </a:cubicBezTo>
                    <a:cubicBezTo>
                      <a:pt x="722169" y="27154"/>
                      <a:pt x="739886" y="18010"/>
                      <a:pt x="758174" y="11724"/>
                    </a:cubicBezTo>
                    <a:cubicBezTo>
                      <a:pt x="762936" y="10008"/>
                      <a:pt x="768271" y="8484"/>
                      <a:pt x="773035" y="8866"/>
                    </a:cubicBezTo>
                    <a:cubicBezTo>
                      <a:pt x="800276" y="11152"/>
                      <a:pt x="827329" y="14390"/>
                      <a:pt x="854379" y="16866"/>
                    </a:cubicBezTo>
                    <a:cubicBezTo>
                      <a:pt x="878956" y="19152"/>
                      <a:pt x="903722" y="19914"/>
                      <a:pt x="915343" y="47919"/>
                    </a:cubicBezTo>
                    <a:cubicBezTo>
                      <a:pt x="917059" y="52301"/>
                      <a:pt x="922773" y="55539"/>
                      <a:pt x="927155" y="58397"/>
                    </a:cubicBezTo>
                    <a:cubicBezTo>
                      <a:pt x="994785" y="102405"/>
                      <a:pt x="1030980" y="101261"/>
                      <a:pt x="1097087" y="54777"/>
                    </a:cubicBezTo>
                    <a:cubicBezTo>
                      <a:pt x="1103945" y="50015"/>
                      <a:pt x="1118613" y="46585"/>
                      <a:pt x="1123185" y="50395"/>
                    </a:cubicBezTo>
                    <a:cubicBezTo>
                      <a:pt x="1162049" y="82020"/>
                      <a:pt x="1204532" y="78590"/>
                      <a:pt x="1249302" y="68684"/>
                    </a:cubicBezTo>
                    <a:cubicBezTo>
                      <a:pt x="1260922" y="66018"/>
                      <a:pt x="1277307" y="66018"/>
                      <a:pt x="1286069" y="72304"/>
                    </a:cubicBezTo>
                    <a:cubicBezTo>
                      <a:pt x="1327790" y="101451"/>
                      <a:pt x="1372560" y="97261"/>
                      <a:pt x="1417899" y="88688"/>
                    </a:cubicBezTo>
                    <a:cubicBezTo>
                      <a:pt x="1424948" y="87354"/>
                      <a:pt x="1433522" y="80114"/>
                      <a:pt x="1436568" y="73448"/>
                    </a:cubicBezTo>
                    <a:cubicBezTo>
                      <a:pt x="1447428" y="49825"/>
                      <a:pt x="1467813" y="41823"/>
                      <a:pt x="1490292" y="35154"/>
                    </a:cubicBezTo>
                    <a:cubicBezTo>
                      <a:pt x="1525727" y="24296"/>
                      <a:pt x="1560588" y="11532"/>
                      <a:pt x="1596213" y="1245"/>
                    </a:cubicBezTo>
                    <a:cubicBezTo>
                      <a:pt x="1604978" y="-1231"/>
                      <a:pt x="1615836" y="293"/>
                      <a:pt x="1624980" y="3150"/>
                    </a:cubicBezTo>
                    <a:cubicBezTo>
                      <a:pt x="1656223" y="12866"/>
                      <a:pt x="1676036" y="37251"/>
                      <a:pt x="1697753" y="59731"/>
                    </a:cubicBezTo>
                    <a:cubicBezTo>
                      <a:pt x="1707279" y="69638"/>
                      <a:pt x="1720423" y="76686"/>
                      <a:pt x="1733188" y="82400"/>
                    </a:cubicBezTo>
                    <a:cubicBezTo>
                      <a:pt x="1766335" y="97071"/>
                      <a:pt x="1800246" y="110215"/>
                      <a:pt x="1833775" y="124121"/>
                    </a:cubicBezTo>
                    <a:cubicBezTo>
                      <a:pt x="1837013" y="125455"/>
                      <a:pt x="1839679" y="128884"/>
                      <a:pt x="1842158" y="131742"/>
                    </a:cubicBezTo>
                    <a:cubicBezTo>
                      <a:pt x="1866922" y="161843"/>
                      <a:pt x="1891497" y="192132"/>
                      <a:pt x="1916454" y="222233"/>
                    </a:cubicBezTo>
                    <a:cubicBezTo>
                      <a:pt x="1921216" y="227947"/>
                      <a:pt x="1928076" y="232139"/>
                      <a:pt x="1933219" y="237663"/>
                    </a:cubicBezTo>
                    <a:cubicBezTo>
                      <a:pt x="1940459" y="245283"/>
                      <a:pt x="1949603" y="252524"/>
                      <a:pt x="1953413" y="261668"/>
                    </a:cubicBezTo>
                    <a:cubicBezTo>
                      <a:pt x="1965224" y="290433"/>
                      <a:pt x="1987894" y="302817"/>
                      <a:pt x="2016469" y="308151"/>
                    </a:cubicBezTo>
                    <a:cubicBezTo>
                      <a:pt x="2042570" y="313104"/>
                      <a:pt x="2068669" y="317296"/>
                      <a:pt x="2094578" y="323010"/>
                    </a:cubicBezTo>
                    <a:cubicBezTo>
                      <a:pt x="2126201" y="329868"/>
                      <a:pt x="2157636" y="337298"/>
                      <a:pt x="2188879" y="345681"/>
                    </a:cubicBezTo>
                    <a:cubicBezTo>
                      <a:pt x="2202404" y="349301"/>
                      <a:pt x="2216692" y="353491"/>
                      <a:pt x="2228314" y="360921"/>
                    </a:cubicBezTo>
                    <a:cubicBezTo>
                      <a:pt x="2260890" y="381496"/>
                      <a:pt x="2295753" y="395402"/>
                      <a:pt x="2334044" y="389878"/>
                    </a:cubicBezTo>
                    <a:cubicBezTo>
                      <a:pt x="2364715" y="385496"/>
                      <a:pt x="2390434" y="396736"/>
                      <a:pt x="2409485" y="414263"/>
                    </a:cubicBezTo>
                    <a:cubicBezTo>
                      <a:pt x="2444158" y="446078"/>
                      <a:pt x="2481305" y="438838"/>
                      <a:pt x="2518264" y="428552"/>
                    </a:cubicBezTo>
                    <a:cubicBezTo>
                      <a:pt x="2537315" y="423217"/>
                      <a:pt x="2552935" y="423979"/>
                      <a:pt x="2571034" y="429122"/>
                    </a:cubicBezTo>
                    <a:cubicBezTo>
                      <a:pt x="2612945" y="441124"/>
                      <a:pt x="2640950" y="473701"/>
                      <a:pt x="2668001" y="502276"/>
                    </a:cubicBezTo>
                    <a:cubicBezTo>
                      <a:pt x="2691054" y="526661"/>
                      <a:pt x="2716963" y="540377"/>
                      <a:pt x="2745348" y="550666"/>
                    </a:cubicBezTo>
                    <a:cubicBezTo>
                      <a:pt x="2781163" y="563810"/>
                      <a:pt x="2809548" y="558858"/>
                      <a:pt x="2826694" y="527233"/>
                    </a:cubicBezTo>
                    <a:cubicBezTo>
                      <a:pt x="2831457" y="518278"/>
                      <a:pt x="2839839" y="507800"/>
                      <a:pt x="2848793" y="505134"/>
                    </a:cubicBezTo>
                    <a:cubicBezTo>
                      <a:pt x="2892037" y="491800"/>
                      <a:pt x="2935854" y="472367"/>
                      <a:pt x="2982148" y="484179"/>
                    </a:cubicBezTo>
                    <a:cubicBezTo>
                      <a:pt x="3046158" y="500372"/>
                      <a:pt x="3108644" y="499420"/>
                      <a:pt x="3172654" y="483417"/>
                    </a:cubicBezTo>
                    <a:cubicBezTo>
                      <a:pt x="3276480" y="457508"/>
                      <a:pt x="3380305" y="430076"/>
                      <a:pt x="3489467" y="435790"/>
                    </a:cubicBezTo>
                    <a:cubicBezTo>
                      <a:pt x="3507563" y="436742"/>
                      <a:pt x="3529090" y="425121"/>
                      <a:pt x="3544713" y="413691"/>
                    </a:cubicBezTo>
                    <a:cubicBezTo>
                      <a:pt x="3574622" y="391974"/>
                      <a:pt x="3573288" y="390258"/>
                      <a:pt x="3606817" y="408167"/>
                    </a:cubicBezTo>
                    <a:cubicBezTo>
                      <a:pt x="3614819" y="412549"/>
                      <a:pt x="3624725" y="415215"/>
                      <a:pt x="3630632" y="421693"/>
                    </a:cubicBezTo>
                    <a:cubicBezTo>
                      <a:pt x="3660731" y="454650"/>
                      <a:pt x="3697880" y="446648"/>
                      <a:pt x="3734837" y="441886"/>
                    </a:cubicBezTo>
                    <a:cubicBezTo>
                      <a:pt x="3741315" y="440934"/>
                      <a:pt x="3749125" y="439600"/>
                      <a:pt x="3754652" y="442268"/>
                    </a:cubicBezTo>
                    <a:cubicBezTo>
                      <a:pt x="3779607" y="454268"/>
                      <a:pt x="3800753" y="450078"/>
                      <a:pt x="3822472" y="433694"/>
                    </a:cubicBezTo>
                    <a:cubicBezTo>
                      <a:pt x="3841331" y="419597"/>
                      <a:pt x="3863049" y="411215"/>
                      <a:pt x="3885338" y="428742"/>
                    </a:cubicBezTo>
                    <a:cubicBezTo>
                      <a:pt x="3934870" y="467605"/>
                      <a:pt x="3987829" y="469509"/>
                      <a:pt x="4043839" y="444934"/>
                    </a:cubicBezTo>
                    <a:cubicBezTo>
                      <a:pt x="4083845" y="427407"/>
                      <a:pt x="4123280" y="423407"/>
                      <a:pt x="4165383" y="441124"/>
                    </a:cubicBezTo>
                    <a:cubicBezTo>
                      <a:pt x="4181576" y="447982"/>
                      <a:pt x="4202531" y="443410"/>
                      <a:pt x="4221391" y="444934"/>
                    </a:cubicBezTo>
                    <a:cubicBezTo>
                      <a:pt x="4232060" y="445696"/>
                      <a:pt x="4243872" y="445886"/>
                      <a:pt x="4253014" y="450650"/>
                    </a:cubicBezTo>
                    <a:cubicBezTo>
                      <a:pt x="4277401" y="462843"/>
                      <a:pt x="4300070" y="478463"/>
                      <a:pt x="4324645" y="490466"/>
                    </a:cubicBezTo>
                    <a:cubicBezTo>
                      <a:pt x="4336457" y="496180"/>
                      <a:pt x="4350554" y="499228"/>
                      <a:pt x="4363890" y="499420"/>
                    </a:cubicBezTo>
                    <a:cubicBezTo>
                      <a:pt x="4403325" y="500372"/>
                      <a:pt x="4442761" y="500372"/>
                      <a:pt x="4482004" y="498658"/>
                    </a:cubicBezTo>
                    <a:cubicBezTo>
                      <a:pt x="4546776" y="495990"/>
                      <a:pt x="4612500" y="495418"/>
                      <a:pt x="4659174" y="438648"/>
                    </a:cubicBezTo>
                    <a:cubicBezTo>
                      <a:pt x="4662986" y="434076"/>
                      <a:pt x="4671176" y="431408"/>
                      <a:pt x="4677655" y="430646"/>
                    </a:cubicBezTo>
                    <a:cubicBezTo>
                      <a:pt x="4707564" y="427027"/>
                      <a:pt x="4738235" y="426645"/>
                      <a:pt x="4767764" y="420739"/>
                    </a:cubicBezTo>
                    <a:cubicBezTo>
                      <a:pt x="4791386" y="415977"/>
                      <a:pt x="4811009" y="417501"/>
                      <a:pt x="4828916" y="434266"/>
                    </a:cubicBezTo>
                    <a:cubicBezTo>
                      <a:pt x="4852348" y="456364"/>
                      <a:pt x="4880925" y="469319"/>
                      <a:pt x="4912168" y="462271"/>
                    </a:cubicBezTo>
                    <a:cubicBezTo>
                      <a:pt x="4943409" y="455412"/>
                      <a:pt x="4963984" y="470271"/>
                      <a:pt x="4987037" y="485703"/>
                    </a:cubicBezTo>
                    <a:cubicBezTo>
                      <a:pt x="5003801" y="496942"/>
                      <a:pt x="5022852" y="511040"/>
                      <a:pt x="5041521" y="512182"/>
                    </a:cubicBezTo>
                    <a:cubicBezTo>
                      <a:pt x="5083814" y="514658"/>
                      <a:pt x="5120201" y="553904"/>
                      <a:pt x="5166113" y="531615"/>
                    </a:cubicBezTo>
                    <a:cubicBezTo>
                      <a:pt x="5169161" y="530091"/>
                      <a:pt x="5174685" y="533901"/>
                      <a:pt x="5179067" y="534853"/>
                    </a:cubicBezTo>
                    <a:cubicBezTo>
                      <a:pt x="5214121" y="542093"/>
                      <a:pt x="5247078" y="535043"/>
                      <a:pt x="5272796" y="511230"/>
                    </a:cubicBezTo>
                    <a:cubicBezTo>
                      <a:pt x="5306516" y="480177"/>
                      <a:pt x="5343855" y="477129"/>
                      <a:pt x="5385384" y="487227"/>
                    </a:cubicBezTo>
                    <a:cubicBezTo>
                      <a:pt x="5398721" y="490466"/>
                      <a:pt x="5412057" y="492752"/>
                      <a:pt x="5425582" y="495418"/>
                    </a:cubicBezTo>
                    <a:cubicBezTo>
                      <a:pt x="5443870" y="499228"/>
                      <a:pt x="5462351" y="503230"/>
                      <a:pt x="5480637" y="507040"/>
                    </a:cubicBezTo>
                    <a:cubicBezTo>
                      <a:pt x="5498356" y="510850"/>
                      <a:pt x="5517979" y="517326"/>
                      <a:pt x="5531693" y="500944"/>
                    </a:cubicBezTo>
                    <a:cubicBezTo>
                      <a:pt x="5543506" y="486845"/>
                      <a:pt x="5551888" y="488179"/>
                      <a:pt x="5562746" y="500372"/>
                    </a:cubicBezTo>
                    <a:cubicBezTo>
                      <a:pt x="5600467" y="543045"/>
                      <a:pt x="5646189" y="569716"/>
                      <a:pt x="5704483" y="571620"/>
                    </a:cubicBezTo>
                    <a:cubicBezTo>
                      <a:pt x="5716485" y="572002"/>
                      <a:pt x="5728678" y="574668"/>
                      <a:pt x="5740488" y="577526"/>
                    </a:cubicBezTo>
                    <a:cubicBezTo>
                      <a:pt x="5747728" y="579241"/>
                      <a:pt x="5756493" y="581147"/>
                      <a:pt x="5760873" y="586291"/>
                    </a:cubicBezTo>
                    <a:cubicBezTo>
                      <a:pt x="5794974" y="625534"/>
                      <a:pt x="5837457" y="652777"/>
                      <a:pt x="5883751" y="674686"/>
                    </a:cubicBezTo>
                    <a:cubicBezTo>
                      <a:pt x="5900323" y="682496"/>
                      <a:pt x="5918042" y="690306"/>
                      <a:pt x="5935949" y="692592"/>
                    </a:cubicBezTo>
                    <a:cubicBezTo>
                      <a:pt x="5954617" y="694878"/>
                      <a:pt x="5974240" y="691068"/>
                      <a:pt x="5993291" y="688972"/>
                    </a:cubicBezTo>
                    <a:cubicBezTo>
                      <a:pt x="6004531" y="687830"/>
                      <a:pt x="6017485" y="688020"/>
                      <a:pt x="6026440" y="682496"/>
                    </a:cubicBezTo>
                    <a:cubicBezTo>
                      <a:pt x="6054825" y="665159"/>
                      <a:pt x="6082258" y="646491"/>
                      <a:pt x="6108738" y="626296"/>
                    </a:cubicBezTo>
                    <a:cubicBezTo>
                      <a:pt x="6131409" y="608960"/>
                      <a:pt x="6135981" y="606483"/>
                      <a:pt x="6155602" y="628202"/>
                    </a:cubicBezTo>
                    <a:cubicBezTo>
                      <a:pt x="6175797" y="650491"/>
                      <a:pt x="6200944" y="662111"/>
                      <a:pt x="6228756" y="666873"/>
                    </a:cubicBezTo>
                    <a:cubicBezTo>
                      <a:pt x="6272764" y="674304"/>
                      <a:pt x="6317151" y="680590"/>
                      <a:pt x="6361539" y="684210"/>
                    </a:cubicBezTo>
                    <a:cubicBezTo>
                      <a:pt x="6401736" y="687448"/>
                      <a:pt x="6420977" y="669922"/>
                      <a:pt x="6428979" y="630106"/>
                    </a:cubicBezTo>
                    <a:cubicBezTo>
                      <a:pt x="6433551" y="608007"/>
                      <a:pt x="6439458" y="584003"/>
                      <a:pt x="6463840" y="578098"/>
                    </a:cubicBezTo>
                    <a:cubicBezTo>
                      <a:pt x="6503658" y="568572"/>
                      <a:pt x="6544997" y="564382"/>
                      <a:pt x="6564620" y="517708"/>
                    </a:cubicBezTo>
                    <a:cubicBezTo>
                      <a:pt x="6575478" y="527995"/>
                      <a:pt x="6582146" y="534091"/>
                      <a:pt x="6588625" y="540187"/>
                    </a:cubicBezTo>
                    <a:cubicBezTo>
                      <a:pt x="6606531" y="557142"/>
                      <a:pt x="6643678" y="564382"/>
                      <a:pt x="6662541" y="549714"/>
                    </a:cubicBezTo>
                    <a:cubicBezTo>
                      <a:pt x="6690354" y="528377"/>
                      <a:pt x="6715883" y="532377"/>
                      <a:pt x="6742552" y="548952"/>
                    </a:cubicBezTo>
                    <a:cubicBezTo>
                      <a:pt x="6764841" y="562668"/>
                      <a:pt x="6788417" y="567954"/>
                      <a:pt x="6812063" y="568430"/>
                    </a:cubicBezTo>
                    <a:lnTo>
                      <a:pt x="6858001" y="562267"/>
                    </a:lnTo>
                    <a:lnTo>
                      <a:pt x="6858001" y="734520"/>
                    </a:lnTo>
                    <a:lnTo>
                      <a:pt x="6815516" y="744220"/>
                    </a:lnTo>
                    <a:cubicBezTo>
                      <a:pt x="6793035" y="749744"/>
                      <a:pt x="6771319" y="759651"/>
                      <a:pt x="6748458" y="763271"/>
                    </a:cubicBezTo>
                    <a:cubicBezTo>
                      <a:pt x="6694164" y="771843"/>
                      <a:pt x="6639488" y="777939"/>
                      <a:pt x="6584812" y="784797"/>
                    </a:cubicBezTo>
                    <a:cubicBezTo>
                      <a:pt x="6528424" y="791846"/>
                      <a:pt x="6472225" y="799276"/>
                      <a:pt x="6415833" y="805562"/>
                    </a:cubicBezTo>
                    <a:cubicBezTo>
                      <a:pt x="6384972" y="808802"/>
                      <a:pt x="6353919" y="809372"/>
                      <a:pt x="6323058" y="812420"/>
                    </a:cubicBezTo>
                    <a:cubicBezTo>
                      <a:pt x="6296005" y="815088"/>
                      <a:pt x="6269144" y="820041"/>
                      <a:pt x="6242093" y="823281"/>
                    </a:cubicBezTo>
                    <a:cubicBezTo>
                      <a:pt x="6218660" y="825947"/>
                      <a:pt x="6195037" y="827471"/>
                      <a:pt x="6171605" y="830139"/>
                    </a:cubicBezTo>
                    <a:cubicBezTo>
                      <a:pt x="6134075" y="834519"/>
                      <a:pt x="6096736" y="839473"/>
                      <a:pt x="6059397" y="844045"/>
                    </a:cubicBezTo>
                    <a:cubicBezTo>
                      <a:pt x="6043776" y="845759"/>
                      <a:pt x="6027392" y="850522"/>
                      <a:pt x="6012723" y="847665"/>
                    </a:cubicBezTo>
                    <a:cubicBezTo>
                      <a:pt x="5975764" y="840425"/>
                      <a:pt x="5939377" y="842521"/>
                      <a:pt x="5902610" y="847473"/>
                    </a:cubicBezTo>
                    <a:cubicBezTo>
                      <a:pt x="5890037" y="849190"/>
                      <a:pt x="5876511" y="848808"/>
                      <a:pt x="5864318" y="845569"/>
                    </a:cubicBezTo>
                    <a:cubicBezTo>
                      <a:pt x="5839361" y="839091"/>
                      <a:pt x="5815169" y="829947"/>
                      <a:pt x="5790592" y="821947"/>
                    </a:cubicBezTo>
                    <a:cubicBezTo>
                      <a:pt x="5787924" y="820995"/>
                      <a:pt x="5784686" y="820803"/>
                      <a:pt x="5781830" y="820233"/>
                    </a:cubicBezTo>
                    <a:cubicBezTo>
                      <a:pt x="5765635" y="816992"/>
                      <a:pt x="5749634" y="813754"/>
                      <a:pt x="5733440" y="810896"/>
                    </a:cubicBezTo>
                    <a:cubicBezTo>
                      <a:pt x="5724678" y="809372"/>
                      <a:pt x="5715723" y="809182"/>
                      <a:pt x="5706959" y="807848"/>
                    </a:cubicBezTo>
                    <a:cubicBezTo>
                      <a:pt x="5673050" y="802514"/>
                      <a:pt x="5635711" y="811468"/>
                      <a:pt x="5606372" y="788417"/>
                    </a:cubicBezTo>
                    <a:cubicBezTo>
                      <a:pt x="5587321" y="773557"/>
                      <a:pt x="5568842" y="776987"/>
                      <a:pt x="5548460" y="779273"/>
                    </a:cubicBezTo>
                    <a:cubicBezTo>
                      <a:pt x="5533027" y="780987"/>
                      <a:pt x="5517215" y="780415"/>
                      <a:pt x="5501594" y="780607"/>
                    </a:cubicBezTo>
                    <a:cubicBezTo>
                      <a:pt x="5474161" y="781177"/>
                      <a:pt x="5446728" y="781369"/>
                      <a:pt x="5419295" y="782321"/>
                    </a:cubicBezTo>
                    <a:cubicBezTo>
                      <a:pt x="5410531" y="782701"/>
                      <a:pt x="5401579" y="787465"/>
                      <a:pt x="5393005" y="786703"/>
                    </a:cubicBezTo>
                    <a:cubicBezTo>
                      <a:pt x="5353379" y="783083"/>
                      <a:pt x="5313754" y="777367"/>
                      <a:pt x="5274129" y="774129"/>
                    </a:cubicBezTo>
                    <a:cubicBezTo>
                      <a:pt x="5251650" y="772225"/>
                      <a:pt x="5228597" y="775843"/>
                      <a:pt x="5206308" y="773177"/>
                    </a:cubicBezTo>
                    <a:cubicBezTo>
                      <a:pt x="5180591" y="770129"/>
                      <a:pt x="5155445" y="762319"/>
                      <a:pt x="5129916" y="757554"/>
                    </a:cubicBezTo>
                    <a:cubicBezTo>
                      <a:pt x="5122867" y="756222"/>
                      <a:pt x="5115057" y="757936"/>
                      <a:pt x="5107627" y="758316"/>
                    </a:cubicBezTo>
                    <a:cubicBezTo>
                      <a:pt x="5099245" y="758699"/>
                      <a:pt x="5091052" y="759461"/>
                      <a:pt x="5082670" y="759651"/>
                    </a:cubicBezTo>
                    <a:cubicBezTo>
                      <a:pt x="5057141" y="760033"/>
                      <a:pt x="5031614" y="759461"/>
                      <a:pt x="5006086" y="760795"/>
                    </a:cubicBezTo>
                    <a:cubicBezTo>
                      <a:pt x="4990465" y="761557"/>
                      <a:pt x="4974082" y="769367"/>
                      <a:pt x="4959602" y="766509"/>
                    </a:cubicBezTo>
                    <a:cubicBezTo>
                      <a:pt x="4930075" y="760985"/>
                      <a:pt x="4900546" y="773367"/>
                      <a:pt x="4871019" y="763081"/>
                    </a:cubicBezTo>
                    <a:cubicBezTo>
                      <a:pt x="4861873" y="760033"/>
                      <a:pt x="4849300" y="767653"/>
                      <a:pt x="4838250" y="768033"/>
                    </a:cubicBezTo>
                    <a:cubicBezTo>
                      <a:pt x="4810627" y="768985"/>
                      <a:pt x="4783004" y="768795"/>
                      <a:pt x="4755381" y="768605"/>
                    </a:cubicBezTo>
                    <a:cubicBezTo>
                      <a:pt x="4730614" y="768415"/>
                      <a:pt x="4704895" y="771081"/>
                      <a:pt x="4681083" y="765747"/>
                    </a:cubicBezTo>
                    <a:cubicBezTo>
                      <a:pt x="4656126" y="760033"/>
                      <a:pt x="4633647" y="760795"/>
                      <a:pt x="4609452" y="767271"/>
                    </a:cubicBezTo>
                    <a:cubicBezTo>
                      <a:pt x="4592878" y="771653"/>
                      <a:pt x="4575351" y="772225"/>
                      <a:pt x="4558207" y="773557"/>
                    </a:cubicBezTo>
                    <a:cubicBezTo>
                      <a:pt x="4539728" y="775081"/>
                      <a:pt x="4519343" y="771081"/>
                      <a:pt x="4502579" y="777367"/>
                    </a:cubicBezTo>
                    <a:cubicBezTo>
                      <a:pt x="4452665" y="796038"/>
                      <a:pt x="4401419" y="800038"/>
                      <a:pt x="4349222" y="800038"/>
                    </a:cubicBezTo>
                    <a:cubicBezTo>
                      <a:pt x="4339695" y="800038"/>
                      <a:pt x="4329979" y="797372"/>
                      <a:pt x="4320837" y="794514"/>
                    </a:cubicBezTo>
                    <a:cubicBezTo>
                      <a:pt x="4267493" y="777367"/>
                      <a:pt x="4213961" y="778891"/>
                      <a:pt x="4159667" y="789370"/>
                    </a:cubicBezTo>
                    <a:cubicBezTo>
                      <a:pt x="4148427" y="791656"/>
                      <a:pt x="4135854" y="792038"/>
                      <a:pt x="4124614" y="789752"/>
                    </a:cubicBezTo>
                    <a:cubicBezTo>
                      <a:pt x="4092989" y="783083"/>
                      <a:pt x="4062318" y="772033"/>
                      <a:pt x="4030503" y="767271"/>
                    </a:cubicBezTo>
                    <a:cubicBezTo>
                      <a:pt x="3977925" y="759461"/>
                      <a:pt x="3932394" y="785749"/>
                      <a:pt x="3885338" y="802896"/>
                    </a:cubicBezTo>
                    <a:cubicBezTo>
                      <a:pt x="3840569" y="819089"/>
                      <a:pt x="3802467" y="855666"/>
                      <a:pt x="3749506" y="847473"/>
                    </a:cubicBezTo>
                    <a:cubicBezTo>
                      <a:pt x="3744173" y="846711"/>
                      <a:pt x="3738267" y="851856"/>
                      <a:pt x="3732361" y="853190"/>
                    </a:cubicBezTo>
                    <a:cubicBezTo>
                      <a:pt x="3716168" y="856810"/>
                      <a:pt x="3699976" y="861190"/>
                      <a:pt x="3683591" y="862906"/>
                    </a:cubicBezTo>
                    <a:cubicBezTo>
                      <a:pt x="3663589" y="865192"/>
                      <a:pt x="3643204" y="864430"/>
                      <a:pt x="3623201" y="866334"/>
                    </a:cubicBezTo>
                    <a:cubicBezTo>
                      <a:pt x="3597482" y="868620"/>
                      <a:pt x="3572146" y="874716"/>
                      <a:pt x="3546617" y="874716"/>
                    </a:cubicBezTo>
                    <a:cubicBezTo>
                      <a:pt x="3526042" y="874716"/>
                      <a:pt x="3505657" y="867668"/>
                      <a:pt x="3485275" y="864238"/>
                    </a:cubicBezTo>
                    <a:cubicBezTo>
                      <a:pt x="3456508" y="859476"/>
                      <a:pt x="3424883" y="860810"/>
                      <a:pt x="3399546" y="848618"/>
                    </a:cubicBezTo>
                    <a:cubicBezTo>
                      <a:pt x="3372495" y="835663"/>
                      <a:pt x="3346776" y="829757"/>
                      <a:pt x="3318771" y="833757"/>
                    </a:cubicBezTo>
                    <a:cubicBezTo>
                      <a:pt x="3309437" y="835091"/>
                      <a:pt x="3297434" y="843093"/>
                      <a:pt x="3293244" y="851284"/>
                    </a:cubicBezTo>
                    <a:cubicBezTo>
                      <a:pt x="3283908" y="869572"/>
                      <a:pt x="3271145" y="872812"/>
                      <a:pt x="3253809" y="866524"/>
                    </a:cubicBezTo>
                    <a:cubicBezTo>
                      <a:pt x="3238758" y="861190"/>
                      <a:pt x="3220280" y="858524"/>
                      <a:pt x="3209993" y="848235"/>
                    </a:cubicBezTo>
                    <a:cubicBezTo>
                      <a:pt x="3180844" y="819089"/>
                      <a:pt x="3143695" y="818136"/>
                      <a:pt x="3107500" y="810326"/>
                    </a:cubicBezTo>
                    <a:cubicBezTo>
                      <a:pt x="3085403" y="805562"/>
                      <a:pt x="3064827" y="805372"/>
                      <a:pt x="3042728" y="808610"/>
                    </a:cubicBezTo>
                    <a:cubicBezTo>
                      <a:pt x="2994722" y="815850"/>
                      <a:pt x="2948047" y="805562"/>
                      <a:pt x="2901943" y="792418"/>
                    </a:cubicBezTo>
                    <a:cubicBezTo>
                      <a:pt x="2871462" y="783655"/>
                      <a:pt x="2840219" y="778321"/>
                      <a:pt x="2809930" y="769367"/>
                    </a:cubicBezTo>
                    <a:cubicBezTo>
                      <a:pt x="2787259" y="762509"/>
                      <a:pt x="2764590" y="754316"/>
                      <a:pt x="2743826" y="743268"/>
                    </a:cubicBezTo>
                    <a:cubicBezTo>
                      <a:pt x="2713723" y="727073"/>
                      <a:pt x="2687436" y="702689"/>
                      <a:pt x="2649143" y="709167"/>
                    </a:cubicBezTo>
                    <a:cubicBezTo>
                      <a:pt x="2615421" y="714881"/>
                      <a:pt x="2584942" y="702881"/>
                      <a:pt x="2554079" y="691450"/>
                    </a:cubicBezTo>
                    <a:cubicBezTo>
                      <a:pt x="2531409" y="683068"/>
                      <a:pt x="2508742" y="674494"/>
                      <a:pt x="2485307" y="669160"/>
                    </a:cubicBezTo>
                    <a:cubicBezTo>
                      <a:pt x="2457492" y="662873"/>
                      <a:pt x="2426059" y="665541"/>
                      <a:pt x="2401292" y="653919"/>
                    </a:cubicBezTo>
                    <a:cubicBezTo>
                      <a:pt x="2375383" y="641727"/>
                      <a:pt x="2353859" y="649919"/>
                      <a:pt x="2330806" y="653349"/>
                    </a:cubicBezTo>
                    <a:cubicBezTo>
                      <a:pt x="2294039" y="658683"/>
                      <a:pt x="2257459" y="668590"/>
                      <a:pt x="2220312" y="656015"/>
                    </a:cubicBezTo>
                    <a:cubicBezTo>
                      <a:pt x="2175163" y="640775"/>
                      <a:pt x="2130393" y="624392"/>
                      <a:pt x="2085054" y="609914"/>
                    </a:cubicBezTo>
                    <a:cubicBezTo>
                      <a:pt x="2067525" y="604387"/>
                      <a:pt x="2048668" y="602101"/>
                      <a:pt x="2030378" y="599625"/>
                    </a:cubicBezTo>
                    <a:cubicBezTo>
                      <a:pt x="2013043" y="597529"/>
                      <a:pt x="1992279" y="602863"/>
                      <a:pt x="1978940" y="594863"/>
                    </a:cubicBezTo>
                    <a:cubicBezTo>
                      <a:pt x="1944649" y="574288"/>
                      <a:pt x="1909408" y="564192"/>
                      <a:pt x="1869780" y="564192"/>
                    </a:cubicBezTo>
                    <a:cubicBezTo>
                      <a:pt x="1854920" y="564192"/>
                      <a:pt x="1840441" y="555618"/>
                      <a:pt x="1825393" y="554094"/>
                    </a:cubicBezTo>
                    <a:cubicBezTo>
                      <a:pt x="1804816" y="552190"/>
                      <a:pt x="1781194" y="547045"/>
                      <a:pt x="1763287" y="554286"/>
                    </a:cubicBezTo>
                    <a:cubicBezTo>
                      <a:pt x="1721185" y="571430"/>
                      <a:pt x="1687086" y="557142"/>
                      <a:pt x="1650317" y="540187"/>
                    </a:cubicBezTo>
                    <a:cubicBezTo>
                      <a:pt x="1614120" y="523423"/>
                      <a:pt x="1576019" y="510088"/>
                      <a:pt x="1537537" y="499038"/>
                    </a:cubicBezTo>
                    <a:cubicBezTo>
                      <a:pt x="1523059" y="495038"/>
                      <a:pt x="1505724" y="501706"/>
                      <a:pt x="1489720" y="503038"/>
                    </a:cubicBezTo>
                    <a:cubicBezTo>
                      <a:pt x="1484004" y="503420"/>
                      <a:pt x="1477717" y="503992"/>
                      <a:pt x="1472575" y="502086"/>
                    </a:cubicBezTo>
                    <a:cubicBezTo>
                      <a:pt x="1422854" y="483797"/>
                      <a:pt x="1372368" y="469891"/>
                      <a:pt x="1318456" y="479415"/>
                    </a:cubicBezTo>
                    <a:cubicBezTo>
                      <a:pt x="1313504" y="480369"/>
                      <a:pt x="1307978" y="478273"/>
                      <a:pt x="1303024" y="476939"/>
                    </a:cubicBezTo>
                    <a:cubicBezTo>
                      <a:pt x="1278829" y="470081"/>
                      <a:pt x="1255206" y="459223"/>
                      <a:pt x="1230633" y="456746"/>
                    </a:cubicBezTo>
                    <a:cubicBezTo>
                      <a:pt x="1170051" y="450650"/>
                      <a:pt x="1109091" y="448172"/>
                      <a:pt x="1048125" y="444172"/>
                    </a:cubicBezTo>
                    <a:cubicBezTo>
                      <a:pt x="1044315" y="443982"/>
                      <a:pt x="1040315" y="443982"/>
                      <a:pt x="1036887" y="442648"/>
                    </a:cubicBezTo>
                    <a:cubicBezTo>
                      <a:pt x="1014406" y="434456"/>
                      <a:pt x="994785" y="437124"/>
                      <a:pt x="975733" y="452744"/>
                    </a:cubicBezTo>
                    <a:cubicBezTo>
                      <a:pt x="967350" y="459603"/>
                      <a:pt x="955920" y="463223"/>
                      <a:pt x="945444" y="467033"/>
                    </a:cubicBezTo>
                    <a:cubicBezTo>
                      <a:pt x="930011" y="472749"/>
                      <a:pt x="914200" y="478273"/>
                      <a:pt x="898198" y="481893"/>
                    </a:cubicBezTo>
                    <a:cubicBezTo>
                      <a:pt x="882384" y="485321"/>
                      <a:pt x="865430" y="490084"/>
                      <a:pt x="850189" y="487417"/>
                    </a:cubicBezTo>
                    <a:cubicBezTo>
                      <a:pt x="822756" y="482655"/>
                      <a:pt x="796655" y="471987"/>
                      <a:pt x="769605" y="464937"/>
                    </a:cubicBezTo>
                    <a:cubicBezTo>
                      <a:pt x="760270" y="462461"/>
                      <a:pt x="749982" y="462843"/>
                      <a:pt x="740268" y="462651"/>
                    </a:cubicBezTo>
                    <a:cubicBezTo>
                      <a:pt x="717977" y="462081"/>
                      <a:pt x="695116" y="467605"/>
                      <a:pt x="674923" y="451792"/>
                    </a:cubicBezTo>
                    <a:cubicBezTo>
                      <a:pt x="656255" y="436934"/>
                      <a:pt x="637392" y="441314"/>
                      <a:pt x="617772" y="452554"/>
                    </a:cubicBezTo>
                    <a:cubicBezTo>
                      <a:pt x="603673" y="460557"/>
                      <a:pt x="587672" y="466843"/>
                      <a:pt x="571860" y="469891"/>
                    </a:cubicBezTo>
                    <a:cubicBezTo>
                      <a:pt x="550141" y="474081"/>
                      <a:pt x="528615" y="475797"/>
                      <a:pt x="505182" y="473319"/>
                    </a:cubicBezTo>
                    <a:cubicBezTo>
                      <a:pt x="488607" y="471605"/>
                      <a:pt x="475081" y="470843"/>
                      <a:pt x="462126" y="460747"/>
                    </a:cubicBezTo>
                    <a:cubicBezTo>
                      <a:pt x="460032" y="459223"/>
                      <a:pt x="456222" y="458841"/>
                      <a:pt x="453364" y="459033"/>
                    </a:cubicBezTo>
                    <a:cubicBezTo>
                      <a:pt x="415835" y="462271"/>
                      <a:pt x="378686" y="460557"/>
                      <a:pt x="340774" y="458268"/>
                    </a:cubicBezTo>
                    <a:cubicBezTo>
                      <a:pt x="292579" y="455222"/>
                      <a:pt x="241901" y="464175"/>
                      <a:pt x="200182" y="496180"/>
                    </a:cubicBezTo>
                    <a:cubicBezTo>
                      <a:pt x="194085" y="500944"/>
                      <a:pt x="184941" y="503038"/>
                      <a:pt x="176939" y="504182"/>
                    </a:cubicBezTo>
                    <a:cubicBezTo>
                      <a:pt x="139219" y="509134"/>
                      <a:pt x="101308" y="512564"/>
                      <a:pt x="63587" y="518088"/>
                    </a:cubicBezTo>
                    <a:cubicBezTo>
                      <a:pt x="43012" y="521137"/>
                      <a:pt x="21486" y="523805"/>
                      <a:pt x="2817" y="532187"/>
                    </a:cubicBezTo>
                    <a:lnTo>
                      <a:pt x="0" y="53331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Freeform: Shape 59">
                <a:extLst>
                  <a:ext uri="{FF2B5EF4-FFF2-40B4-BE49-F238E27FC236}">
                    <a16:creationId xmlns:a16="http://schemas.microsoft.com/office/drawing/2014/main" id="{CA6D3F49-18AE-475F-915A-DF73EF064BF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 rot="5400000">
                <a:off x="4628357" y="2991642"/>
                <a:ext cx="6858001" cy="874716"/>
              </a:xfrm>
              <a:custGeom>
                <a:avLst/>
                <a:gdLst>
                  <a:gd name="connsiteX0" fmla="*/ 0 w 6858001"/>
                  <a:gd name="connsiteY0" fmla="*/ 533314 h 874716"/>
                  <a:gd name="connsiteX1" fmla="*/ 0 w 6858001"/>
                  <a:gd name="connsiteY1" fmla="*/ 69206 h 874716"/>
                  <a:gd name="connsiteX2" fmla="*/ 21486 w 6858001"/>
                  <a:gd name="connsiteY2" fmla="*/ 71924 h 874716"/>
                  <a:gd name="connsiteX3" fmla="*/ 228948 w 6858001"/>
                  <a:gd name="connsiteY3" fmla="*/ 88116 h 874716"/>
                  <a:gd name="connsiteX4" fmla="*/ 313533 w 6858001"/>
                  <a:gd name="connsiteY4" fmla="*/ 62779 h 874716"/>
                  <a:gd name="connsiteX5" fmla="*/ 338870 w 6858001"/>
                  <a:gd name="connsiteY5" fmla="*/ 62207 h 874716"/>
                  <a:gd name="connsiteX6" fmla="*/ 395640 w 6858001"/>
                  <a:gd name="connsiteY6" fmla="*/ 72114 h 874716"/>
                  <a:gd name="connsiteX7" fmla="*/ 512802 w 6858001"/>
                  <a:gd name="connsiteY7" fmla="*/ 65446 h 874716"/>
                  <a:gd name="connsiteX8" fmla="*/ 556047 w 6858001"/>
                  <a:gd name="connsiteY8" fmla="*/ 55349 h 874716"/>
                  <a:gd name="connsiteX9" fmla="*/ 580050 w 6858001"/>
                  <a:gd name="connsiteY9" fmla="*/ 48871 h 874716"/>
                  <a:gd name="connsiteX10" fmla="*/ 703308 w 6858001"/>
                  <a:gd name="connsiteY10" fmla="*/ 30964 h 874716"/>
                  <a:gd name="connsiteX11" fmla="*/ 758174 w 6858001"/>
                  <a:gd name="connsiteY11" fmla="*/ 11724 h 874716"/>
                  <a:gd name="connsiteX12" fmla="*/ 773035 w 6858001"/>
                  <a:gd name="connsiteY12" fmla="*/ 8866 h 874716"/>
                  <a:gd name="connsiteX13" fmla="*/ 854379 w 6858001"/>
                  <a:gd name="connsiteY13" fmla="*/ 16866 h 874716"/>
                  <a:gd name="connsiteX14" fmla="*/ 915343 w 6858001"/>
                  <a:gd name="connsiteY14" fmla="*/ 47919 h 874716"/>
                  <a:gd name="connsiteX15" fmla="*/ 927155 w 6858001"/>
                  <a:gd name="connsiteY15" fmla="*/ 58397 h 874716"/>
                  <a:gd name="connsiteX16" fmla="*/ 1097087 w 6858001"/>
                  <a:gd name="connsiteY16" fmla="*/ 54777 h 874716"/>
                  <a:gd name="connsiteX17" fmla="*/ 1123185 w 6858001"/>
                  <a:gd name="connsiteY17" fmla="*/ 50395 h 874716"/>
                  <a:gd name="connsiteX18" fmla="*/ 1249302 w 6858001"/>
                  <a:gd name="connsiteY18" fmla="*/ 68684 h 874716"/>
                  <a:gd name="connsiteX19" fmla="*/ 1286069 w 6858001"/>
                  <a:gd name="connsiteY19" fmla="*/ 72304 h 874716"/>
                  <a:gd name="connsiteX20" fmla="*/ 1417899 w 6858001"/>
                  <a:gd name="connsiteY20" fmla="*/ 88688 h 874716"/>
                  <a:gd name="connsiteX21" fmla="*/ 1436568 w 6858001"/>
                  <a:gd name="connsiteY21" fmla="*/ 73448 h 874716"/>
                  <a:gd name="connsiteX22" fmla="*/ 1490292 w 6858001"/>
                  <a:gd name="connsiteY22" fmla="*/ 35154 h 874716"/>
                  <a:gd name="connsiteX23" fmla="*/ 1596213 w 6858001"/>
                  <a:gd name="connsiteY23" fmla="*/ 1245 h 874716"/>
                  <a:gd name="connsiteX24" fmla="*/ 1624980 w 6858001"/>
                  <a:gd name="connsiteY24" fmla="*/ 3150 h 874716"/>
                  <a:gd name="connsiteX25" fmla="*/ 1697753 w 6858001"/>
                  <a:gd name="connsiteY25" fmla="*/ 59731 h 874716"/>
                  <a:gd name="connsiteX26" fmla="*/ 1733188 w 6858001"/>
                  <a:gd name="connsiteY26" fmla="*/ 82400 h 874716"/>
                  <a:gd name="connsiteX27" fmla="*/ 1833775 w 6858001"/>
                  <a:gd name="connsiteY27" fmla="*/ 124121 h 874716"/>
                  <a:gd name="connsiteX28" fmla="*/ 1842158 w 6858001"/>
                  <a:gd name="connsiteY28" fmla="*/ 131742 h 874716"/>
                  <a:gd name="connsiteX29" fmla="*/ 1916454 w 6858001"/>
                  <a:gd name="connsiteY29" fmla="*/ 222233 h 874716"/>
                  <a:gd name="connsiteX30" fmla="*/ 1933219 w 6858001"/>
                  <a:gd name="connsiteY30" fmla="*/ 237663 h 874716"/>
                  <a:gd name="connsiteX31" fmla="*/ 1953413 w 6858001"/>
                  <a:gd name="connsiteY31" fmla="*/ 261668 h 874716"/>
                  <a:gd name="connsiteX32" fmla="*/ 2016469 w 6858001"/>
                  <a:gd name="connsiteY32" fmla="*/ 308151 h 874716"/>
                  <a:gd name="connsiteX33" fmla="*/ 2094578 w 6858001"/>
                  <a:gd name="connsiteY33" fmla="*/ 323010 h 874716"/>
                  <a:gd name="connsiteX34" fmla="*/ 2188879 w 6858001"/>
                  <a:gd name="connsiteY34" fmla="*/ 345681 h 874716"/>
                  <a:gd name="connsiteX35" fmla="*/ 2228314 w 6858001"/>
                  <a:gd name="connsiteY35" fmla="*/ 360921 h 874716"/>
                  <a:gd name="connsiteX36" fmla="*/ 2334044 w 6858001"/>
                  <a:gd name="connsiteY36" fmla="*/ 389878 h 874716"/>
                  <a:gd name="connsiteX37" fmla="*/ 2409485 w 6858001"/>
                  <a:gd name="connsiteY37" fmla="*/ 414263 h 874716"/>
                  <a:gd name="connsiteX38" fmla="*/ 2518264 w 6858001"/>
                  <a:gd name="connsiteY38" fmla="*/ 428552 h 874716"/>
                  <a:gd name="connsiteX39" fmla="*/ 2571034 w 6858001"/>
                  <a:gd name="connsiteY39" fmla="*/ 429122 h 874716"/>
                  <a:gd name="connsiteX40" fmla="*/ 2668001 w 6858001"/>
                  <a:gd name="connsiteY40" fmla="*/ 502276 h 874716"/>
                  <a:gd name="connsiteX41" fmla="*/ 2745348 w 6858001"/>
                  <a:gd name="connsiteY41" fmla="*/ 550666 h 874716"/>
                  <a:gd name="connsiteX42" fmla="*/ 2826694 w 6858001"/>
                  <a:gd name="connsiteY42" fmla="*/ 527233 h 874716"/>
                  <a:gd name="connsiteX43" fmla="*/ 2848793 w 6858001"/>
                  <a:gd name="connsiteY43" fmla="*/ 505134 h 874716"/>
                  <a:gd name="connsiteX44" fmla="*/ 2982148 w 6858001"/>
                  <a:gd name="connsiteY44" fmla="*/ 484179 h 874716"/>
                  <a:gd name="connsiteX45" fmla="*/ 3172654 w 6858001"/>
                  <a:gd name="connsiteY45" fmla="*/ 483417 h 874716"/>
                  <a:gd name="connsiteX46" fmla="*/ 3489467 w 6858001"/>
                  <a:gd name="connsiteY46" fmla="*/ 435790 h 874716"/>
                  <a:gd name="connsiteX47" fmla="*/ 3544713 w 6858001"/>
                  <a:gd name="connsiteY47" fmla="*/ 413691 h 874716"/>
                  <a:gd name="connsiteX48" fmla="*/ 3606817 w 6858001"/>
                  <a:gd name="connsiteY48" fmla="*/ 408167 h 874716"/>
                  <a:gd name="connsiteX49" fmla="*/ 3630632 w 6858001"/>
                  <a:gd name="connsiteY49" fmla="*/ 421693 h 874716"/>
                  <a:gd name="connsiteX50" fmla="*/ 3734837 w 6858001"/>
                  <a:gd name="connsiteY50" fmla="*/ 441886 h 874716"/>
                  <a:gd name="connsiteX51" fmla="*/ 3754652 w 6858001"/>
                  <a:gd name="connsiteY51" fmla="*/ 442268 h 874716"/>
                  <a:gd name="connsiteX52" fmla="*/ 3822472 w 6858001"/>
                  <a:gd name="connsiteY52" fmla="*/ 433694 h 874716"/>
                  <a:gd name="connsiteX53" fmla="*/ 3885338 w 6858001"/>
                  <a:gd name="connsiteY53" fmla="*/ 428742 h 874716"/>
                  <a:gd name="connsiteX54" fmla="*/ 4043839 w 6858001"/>
                  <a:gd name="connsiteY54" fmla="*/ 444934 h 874716"/>
                  <a:gd name="connsiteX55" fmla="*/ 4165383 w 6858001"/>
                  <a:gd name="connsiteY55" fmla="*/ 441124 h 874716"/>
                  <a:gd name="connsiteX56" fmla="*/ 4221391 w 6858001"/>
                  <a:gd name="connsiteY56" fmla="*/ 444934 h 874716"/>
                  <a:gd name="connsiteX57" fmla="*/ 4253014 w 6858001"/>
                  <a:gd name="connsiteY57" fmla="*/ 450650 h 874716"/>
                  <a:gd name="connsiteX58" fmla="*/ 4324645 w 6858001"/>
                  <a:gd name="connsiteY58" fmla="*/ 490466 h 874716"/>
                  <a:gd name="connsiteX59" fmla="*/ 4363890 w 6858001"/>
                  <a:gd name="connsiteY59" fmla="*/ 499420 h 874716"/>
                  <a:gd name="connsiteX60" fmla="*/ 4482004 w 6858001"/>
                  <a:gd name="connsiteY60" fmla="*/ 498658 h 874716"/>
                  <a:gd name="connsiteX61" fmla="*/ 4659174 w 6858001"/>
                  <a:gd name="connsiteY61" fmla="*/ 438648 h 874716"/>
                  <a:gd name="connsiteX62" fmla="*/ 4677655 w 6858001"/>
                  <a:gd name="connsiteY62" fmla="*/ 430646 h 874716"/>
                  <a:gd name="connsiteX63" fmla="*/ 4767764 w 6858001"/>
                  <a:gd name="connsiteY63" fmla="*/ 420739 h 874716"/>
                  <a:gd name="connsiteX64" fmla="*/ 4828916 w 6858001"/>
                  <a:gd name="connsiteY64" fmla="*/ 434266 h 874716"/>
                  <a:gd name="connsiteX65" fmla="*/ 4912168 w 6858001"/>
                  <a:gd name="connsiteY65" fmla="*/ 462271 h 874716"/>
                  <a:gd name="connsiteX66" fmla="*/ 4987037 w 6858001"/>
                  <a:gd name="connsiteY66" fmla="*/ 485703 h 874716"/>
                  <a:gd name="connsiteX67" fmla="*/ 5041521 w 6858001"/>
                  <a:gd name="connsiteY67" fmla="*/ 512182 h 874716"/>
                  <a:gd name="connsiteX68" fmla="*/ 5166113 w 6858001"/>
                  <a:gd name="connsiteY68" fmla="*/ 531615 h 874716"/>
                  <a:gd name="connsiteX69" fmla="*/ 5179067 w 6858001"/>
                  <a:gd name="connsiteY69" fmla="*/ 534853 h 874716"/>
                  <a:gd name="connsiteX70" fmla="*/ 5272796 w 6858001"/>
                  <a:gd name="connsiteY70" fmla="*/ 511230 h 874716"/>
                  <a:gd name="connsiteX71" fmla="*/ 5385384 w 6858001"/>
                  <a:gd name="connsiteY71" fmla="*/ 487227 h 874716"/>
                  <a:gd name="connsiteX72" fmla="*/ 5425582 w 6858001"/>
                  <a:gd name="connsiteY72" fmla="*/ 495418 h 874716"/>
                  <a:gd name="connsiteX73" fmla="*/ 5480637 w 6858001"/>
                  <a:gd name="connsiteY73" fmla="*/ 507040 h 874716"/>
                  <a:gd name="connsiteX74" fmla="*/ 5531693 w 6858001"/>
                  <a:gd name="connsiteY74" fmla="*/ 500944 h 874716"/>
                  <a:gd name="connsiteX75" fmla="*/ 5562746 w 6858001"/>
                  <a:gd name="connsiteY75" fmla="*/ 500372 h 874716"/>
                  <a:gd name="connsiteX76" fmla="*/ 5704483 w 6858001"/>
                  <a:gd name="connsiteY76" fmla="*/ 571620 h 874716"/>
                  <a:gd name="connsiteX77" fmla="*/ 5740488 w 6858001"/>
                  <a:gd name="connsiteY77" fmla="*/ 577526 h 874716"/>
                  <a:gd name="connsiteX78" fmla="*/ 5760873 w 6858001"/>
                  <a:gd name="connsiteY78" fmla="*/ 586291 h 874716"/>
                  <a:gd name="connsiteX79" fmla="*/ 5883751 w 6858001"/>
                  <a:gd name="connsiteY79" fmla="*/ 674686 h 874716"/>
                  <a:gd name="connsiteX80" fmla="*/ 5935949 w 6858001"/>
                  <a:gd name="connsiteY80" fmla="*/ 692592 h 874716"/>
                  <a:gd name="connsiteX81" fmla="*/ 5993291 w 6858001"/>
                  <a:gd name="connsiteY81" fmla="*/ 688972 h 874716"/>
                  <a:gd name="connsiteX82" fmla="*/ 6026440 w 6858001"/>
                  <a:gd name="connsiteY82" fmla="*/ 682496 h 874716"/>
                  <a:gd name="connsiteX83" fmla="*/ 6108738 w 6858001"/>
                  <a:gd name="connsiteY83" fmla="*/ 626296 h 874716"/>
                  <a:gd name="connsiteX84" fmla="*/ 6155602 w 6858001"/>
                  <a:gd name="connsiteY84" fmla="*/ 628202 h 874716"/>
                  <a:gd name="connsiteX85" fmla="*/ 6228756 w 6858001"/>
                  <a:gd name="connsiteY85" fmla="*/ 666873 h 874716"/>
                  <a:gd name="connsiteX86" fmla="*/ 6361539 w 6858001"/>
                  <a:gd name="connsiteY86" fmla="*/ 684210 h 874716"/>
                  <a:gd name="connsiteX87" fmla="*/ 6428979 w 6858001"/>
                  <a:gd name="connsiteY87" fmla="*/ 630106 h 874716"/>
                  <a:gd name="connsiteX88" fmla="*/ 6463840 w 6858001"/>
                  <a:gd name="connsiteY88" fmla="*/ 578098 h 874716"/>
                  <a:gd name="connsiteX89" fmla="*/ 6564620 w 6858001"/>
                  <a:gd name="connsiteY89" fmla="*/ 517708 h 874716"/>
                  <a:gd name="connsiteX90" fmla="*/ 6588625 w 6858001"/>
                  <a:gd name="connsiteY90" fmla="*/ 540187 h 874716"/>
                  <a:gd name="connsiteX91" fmla="*/ 6662541 w 6858001"/>
                  <a:gd name="connsiteY91" fmla="*/ 549714 h 874716"/>
                  <a:gd name="connsiteX92" fmla="*/ 6742552 w 6858001"/>
                  <a:gd name="connsiteY92" fmla="*/ 548952 h 874716"/>
                  <a:gd name="connsiteX93" fmla="*/ 6812063 w 6858001"/>
                  <a:gd name="connsiteY93" fmla="*/ 568430 h 874716"/>
                  <a:gd name="connsiteX94" fmla="*/ 6858001 w 6858001"/>
                  <a:gd name="connsiteY94" fmla="*/ 562267 h 874716"/>
                  <a:gd name="connsiteX95" fmla="*/ 6858001 w 6858001"/>
                  <a:gd name="connsiteY95" fmla="*/ 734520 h 874716"/>
                  <a:gd name="connsiteX96" fmla="*/ 6815516 w 6858001"/>
                  <a:gd name="connsiteY96" fmla="*/ 744220 h 874716"/>
                  <a:gd name="connsiteX97" fmla="*/ 6748458 w 6858001"/>
                  <a:gd name="connsiteY97" fmla="*/ 763271 h 874716"/>
                  <a:gd name="connsiteX98" fmla="*/ 6584812 w 6858001"/>
                  <a:gd name="connsiteY98" fmla="*/ 784797 h 874716"/>
                  <a:gd name="connsiteX99" fmla="*/ 6415833 w 6858001"/>
                  <a:gd name="connsiteY99" fmla="*/ 805562 h 874716"/>
                  <a:gd name="connsiteX100" fmla="*/ 6323058 w 6858001"/>
                  <a:gd name="connsiteY100" fmla="*/ 812420 h 874716"/>
                  <a:gd name="connsiteX101" fmla="*/ 6242093 w 6858001"/>
                  <a:gd name="connsiteY101" fmla="*/ 823281 h 874716"/>
                  <a:gd name="connsiteX102" fmla="*/ 6171605 w 6858001"/>
                  <a:gd name="connsiteY102" fmla="*/ 830139 h 874716"/>
                  <a:gd name="connsiteX103" fmla="*/ 6059397 w 6858001"/>
                  <a:gd name="connsiteY103" fmla="*/ 844045 h 874716"/>
                  <a:gd name="connsiteX104" fmla="*/ 6012723 w 6858001"/>
                  <a:gd name="connsiteY104" fmla="*/ 847665 h 874716"/>
                  <a:gd name="connsiteX105" fmla="*/ 5902610 w 6858001"/>
                  <a:gd name="connsiteY105" fmla="*/ 847473 h 874716"/>
                  <a:gd name="connsiteX106" fmla="*/ 5864318 w 6858001"/>
                  <a:gd name="connsiteY106" fmla="*/ 845569 h 874716"/>
                  <a:gd name="connsiteX107" fmla="*/ 5790592 w 6858001"/>
                  <a:gd name="connsiteY107" fmla="*/ 821947 h 874716"/>
                  <a:gd name="connsiteX108" fmla="*/ 5781830 w 6858001"/>
                  <a:gd name="connsiteY108" fmla="*/ 820233 h 874716"/>
                  <a:gd name="connsiteX109" fmla="*/ 5733440 w 6858001"/>
                  <a:gd name="connsiteY109" fmla="*/ 810896 h 874716"/>
                  <a:gd name="connsiteX110" fmla="*/ 5706959 w 6858001"/>
                  <a:gd name="connsiteY110" fmla="*/ 807848 h 874716"/>
                  <a:gd name="connsiteX111" fmla="*/ 5606372 w 6858001"/>
                  <a:gd name="connsiteY111" fmla="*/ 788417 h 874716"/>
                  <a:gd name="connsiteX112" fmla="*/ 5548460 w 6858001"/>
                  <a:gd name="connsiteY112" fmla="*/ 779273 h 874716"/>
                  <a:gd name="connsiteX113" fmla="*/ 5501594 w 6858001"/>
                  <a:gd name="connsiteY113" fmla="*/ 780607 h 874716"/>
                  <a:gd name="connsiteX114" fmla="*/ 5419295 w 6858001"/>
                  <a:gd name="connsiteY114" fmla="*/ 782321 h 874716"/>
                  <a:gd name="connsiteX115" fmla="*/ 5393005 w 6858001"/>
                  <a:gd name="connsiteY115" fmla="*/ 786703 h 874716"/>
                  <a:gd name="connsiteX116" fmla="*/ 5274129 w 6858001"/>
                  <a:gd name="connsiteY116" fmla="*/ 774129 h 874716"/>
                  <a:gd name="connsiteX117" fmla="*/ 5206308 w 6858001"/>
                  <a:gd name="connsiteY117" fmla="*/ 773177 h 874716"/>
                  <a:gd name="connsiteX118" fmla="*/ 5129916 w 6858001"/>
                  <a:gd name="connsiteY118" fmla="*/ 757554 h 874716"/>
                  <a:gd name="connsiteX119" fmla="*/ 5107627 w 6858001"/>
                  <a:gd name="connsiteY119" fmla="*/ 758316 h 874716"/>
                  <a:gd name="connsiteX120" fmla="*/ 5082670 w 6858001"/>
                  <a:gd name="connsiteY120" fmla="*/ 759651 h 874716"/>
                  <a:gd name="connsiteX121" fmla="*/ 5006086 w 6858001"/>
                  <a:gd name="connsiteY121" fmla="*/ 760795 h 874716"/>
                  <a:gd name="connsiteX122" fmla="*/ 4959602 w 6858001"/>
                  <a:gd name="connsiteY122" fmla="*/ 766509 h 874716"/>
                  <a:gd name="connsiteX123" fmla="*/ 4871019 w 6858001"/>
                  <a:gd name="connsiteY123" fmla="*/ 763081 h 874716"/>
                  <a:gd name="connsiteX124" fmla="*/ 4838250 w 6858001"/>
                  <a:gd name="connsiteY124" fmla="*/ 768033 h 874716"/>
                  <a:gd name="connsiteX125" fmla="*/ 4755381 w 6858001"/>
                  <a:gd name="connsiteY125" fmla="*/ 768605 h 874716"/>
                  <a:gd name="connsiteX126" fmla="*/ 4681083 w 6858001"/>
                  <a:gd name="connsiteY126" fmla="*/ 765747 h 874716"/>
                  <a:gd name="connsiteX127" fmla="*/ 4609452 w 6858001"/>
                  <a:gd name="connsiteY127" fmla="*/ 767271 h 874716"/>
                  <a:gd name="connsiteX128" fmla="*/ 4558207 w 6858001"/>
                  <a:gd name="connsiteY128" fmla="*/ 773557 h 874716"/>
                  <a:gd name="connsiteX129" fmla="*/ 4502579 w 6858001"/>
                  <a:gd name="connsiteY129" fmla="*/ 777367 h 874716"/>
                  <a:gd name="connsiteX130" fmla="*/ 4349222 w 6858001"/>
                  <a:gd name="connsiteY130" fmla="*/ 800038 h 874716"/>
                  <a:gd name="connsiteX131" fmla="*/ 4320837 w 6858001"/>
                  <a:gd name="connsiteY131" fmla="*/ 794514 h 874716"/>
                  <a:gd name="connsiteX132" fmla="*/ 4159667 w 6858001"/>
                  <a:gd name="connsiteY132" fmla="*/ 789370 h 874716"/>
                  <a:gd name="connsiteX133" fmla="*/ 4124614 w 6858001"/>
                  <a:gd name="connsiteY133" fmla="*/ 789752 h 874716"/>
                  <a:gd name="connsiteX134" fmla="*/ 4030503 w 6858001"/>
                  <a:gd name="connsiteY134" fmla="*/ 767271 h 874716"/>
                  <a:gd name="connsiteX135" fmla="*/ 3885338 w 6858001"/>
                  <a:gd name="connsiteY135" fmla="*/ 802896 h 874716"/>
                  <a:gd name="connsiteX136" fmla="*/ 3749506 w 6858001"/>
                  <a:gd name="connsiteY136" fmla="*/ 847473 h 874716"/>
                  <a:gd name="connsiteX137" fmla="*/ 3732361 w 6858001"/>
                  <a:gd name="connsiteY137" fmla="*/ 853190 h 874716"/>
                  <a:gd name="connsiteX138" fmla="*/ 3683591 w 6858001"/>
                  <a:gd name="connsiteY138" fmla="*/ 862906 h 874716"/>
                  <a:gd name="connsiteX139" fmla="*/ 3623201 w 6858001"/>
                  <a:gd name="connsiteY139" fmla="*/ 866334 h 874716"/>
                  <a:gd name="connsiteX140" fmla="*/ 3546617 w 6858001"/>
                  <a:gd name="connsiteY140" fmla="*/ 874716 h 874716"/>
                  <a:gd name="connsiteX141" fmla="*/ 3485275 w 6858001"/>
                  <a:gd name="connsiteY141" fmla="*/ 864238 h 874716"/>
                  <a:gd name="connsiteX142" fmla="*/ 3399546 w 6858001"/>
                  <a:gd name="connsiteY142" fmla="*/ 848618 h 874716"/>
                  <a:gd name="connsiteX143" fmla="*/ 3318771 w 6858001"/>
                  <a:gd name="connsiteY143" fmla="*/ 833757 h 874716"/>
                  <a:gd name="connsiteX144" fmla="*/ 3293244 w 6858001"/>
                  <a:gd name="connsiteY144" fmla="*/ 851284 h 874716"/>
                  <a:gd name="connsiteX145" fmla="*/ 3253809 w 6858001"/>
                  <a:gd name="connsiteY145" fmla="*/ 866524 h 874716"/>
                  <a:gd name="connsiteX146" fmla="*/ 3209993 w 6858001"/>
                  <a:gd name="connsiteY146" fmla="*/ 848235 h 874716"/>
                  <a:gd name="connsiteX147" fmla="*/ 3107500 w 6858001"/>
                  <a:gd name="connsiteY147" fmla="*/ 810326 h 874716"/>
                  <a:gd name="connsiteX148" fmla="*/ 3042728 w 6858001"/>
                  <a:gd name="connsiteY148" fmla="*/ 808610 h 874716"/>
                  <a:gd name="connsiteX149" fmla="*/ 2901943 w 6858001"/>
                  <a:gd name="connsiteY149" fmla="*/ 792418 h 874716"/>
                  <a:gd name="connsiteX150" fmla="*/ 2809930 w 6858001"/>
                  <a:gd name="connsiteY150" fmla="*/ 769367 h 874716"/>
                  <a:gd name="connsiteX151" fmla="*/ 2743826 w 6858001"/>
                  <a:gd name="connsiteY151" fmla="*/ 743268 h 874716"/>
                  <a:gd name="connsiteX152" fmla="*/ 2649143 w 6858001"/>
                  <a:gd name="connsiteY152" fmla="*/ 709167 h 874716"/>
                  <a:gd name="connsiteX153" fmla="*/ 2554079 w 6858001"/>
                  <a:gd name="connsiteY153" fmla="*/ 691450 h 874716"/>
                  <a:gd name="connsiteX154" fmla="*/ 2485307 w 6858001"/>
                  <a:gd name="connsiteY154" fmla="*/ 669160 h 874716"/>
                  <a:gd name="connsiteX155" fmla="*/ 2401292 w 6858001"/>
                  <a:gd name="connsiteY155" fmla="*/ 653919 h 874716"/>
                  <a:gd name="connsiteX156" fmla="*/ 2330806 w 6858001"/>
                  <a:gd name="connsiteY156" fmla="*/ 653349 h 874716"/>
                  <a:gd name="connsiteX157" fmla="*/ 2220312 w 6858001"/>
                  <a:gd name="connsiteY157" fmla="*/ 656015 h 874716"/>
                  <a:gd name="connsiteX158" fmla="*/ 2085054 w 6858001"/>
                  <a:gd name="connsiteY158" fmla="*/ 609914 h 874716"/>
                  <a:gd name="connsiteX159" fmla="*/ 2030378 w 6858001"/>
                  <a:gd name="connsiteY159" fmla="*/ 599625 h 874716"/>
                  <a:gd name="connsiteX160" fmla="*/ 1978940 w 6858001"/>
                  <a:gd name="connsiteY160" fmla="*/ 594863 h 874716"/>
                  <a:gd name="connsiteX161" fmla="*/ 1869780 w 6858001"/>
                  <a:gd name="connsiteY161" fmla="*/ 564192 h 874716"/>
                  <a:gd name="connsiteX162" fmla="*/ 1825393 w 6858001"/>
                  <a:gd name="connsiteY162" fmla="*/ 554094 h 874716"/>
                  <a:gd name="connsiteX163" fmla="*/ 1763287 w 6858001"/>
                  <a:gd name="connsiteY163" fmla="*/ 554286 h 874716"/>
                  <a:gd name="connsiteX164" fmla="*/ 1650317 w 6858001"/>
                  <a:gd name="connsiteY164" fmla="*/ 540187 h 874716"/>
                  <a:gd name="connsiteX165" fmla="*/ 1537537 w 6858001"/>
                  <a:gd name="connsiteY165" fmla="*/ 499038 h 874716"/>
                  <a:gd name="connsiteX166" fmla="*/ 1489720 w 6858001"/>
                  <a:gd name="connsiteY166" fmla="*/ 503038 h 874716"/>
                  <a:gd name="connsiteX167" fmla="*/ 1472575 w 6858001"/>
                  <a:gd name="connsiteY167" fmla="*/ 502086 h 874716"/>
                  <a:gd name="connsiteX168" fmla="*/ 1318456 w 6858001"/>
                  <a:gd name="connsiteY168" fmla="*/ 479415 h 874716"/>
                  <a:gd name="connsiteX169" fmla="*/ 1303024 w 6858001"/>
                  <a:gd name="connsiteY169" fmla="*/ 476939 h 874716"/>
                  <a:gd name="connsiteX170" fmla="*/ 1230633 w 6858001"/>
                  <a:gd name="connsiteY170" fmla="*/ 456746 h 874716"/>
                  <a:gd name="connsiteX171" fmla="*/ 1048125 w 6858001"/>
                  <a:gd name="connsiteY171" fmla="*/ 444172 h 874716"/>
                  <a:gd name="connsiteX172" fmla="*/ 1036887 w 6858001"/>
                  <a:gd name="connsiteY172" fmla="*/ 442648 h 874716"/>
                  <a:gd name="connsiteX173" fmla="*/ 975733 w 6858001"/>
                  <a:gd name="connsiteY173" fmla="*/ 452744 h 874716"/>
                  <a:gd name="connsiteX174" fmla="*/ 945444 w 6858001"/>
                  <a:gd name="connsiteY174" fmla="*/ 467033 h 874716"/>
                  <a:gd name="connsiteX175" fmla="*/ 898198 w 6858001"/>
                  <a:gd name="connsiteY175" fmla="*/ 481893 h 874716"/>
                  <a:gd name="connsiteX176" fmla="*/ 850189 w 6858001"/>
                  <a:gd name="connsiteY176" fmla="*/ 487417 h 874716"/>
                  <a:gd name="connsiteX177" fmla="*/ 769605 w 6858001"/>
                  <a:gd name="connsiteY177" fmla="*/ 464937 h 874716"/>
                  <a:gd name="connsiteX178" fmla="*/ 740268 w 6858001"/>
                  <a:gd name="connsiteY178" fmla="*/ 462651 h 874716"/>
                  <a:gd name="connsiteX179" fmla="*/ 674923 w 6858001"/>
                  <a:gd name="connsiteY179" fmla="*/ 451792 h 874716"/>
                  <a:gd name="connsiteX180" fmla="*/ 617772 w 6858001"/>
                  <a:gd name="connsiteY180" fmla="*/ 452554 h 874716"/>
                  <a:gd name="connsiteX181" fmla="*/ 571860 w 6858001"/>
                  <a:gd name="connsiteY181" fmla="*/ 469891 h 874716"/>
                  <a:gd name="connsiteX182" fmla="*/ 505182 w 6858001"/>
                  <a:gd name="connsiteY182" fmla="*/ 473319 h 874716"/>
                  <a:gd name="connsiteX183" fmla="*/ 462126 w 6858001"/>
                  <a:gd name="connsiteY183" fmla="*/ 460747 h 874716"/>
                  <a:gd name="connsiteX184" fmla="*/ 453364 w 6858001"/>
                  <a:gd name="connsiteY184" fmla="*/ 459033 h 874716"/>
                  <a:gd name="connsiteX185" fmla="*/ 340774 w 6858001"/>
                  <a:gd name="connsiteY185" fmla="*/ 458268 h 874716"/>
                  <a:gd name="connsiteX186" fmla="*/ 200182 w 6858001"/>
                  <a:gd name="connsiteY186" fmla="*/ 496180 h 874716"/>
                  <a:gd name="connsiteX187" fmla="*/ 176939 w 6858001"/>
                  <a:gd name="connsiteY187" fmla="*/ 504182 h 874716"/>
                  <a:gd name="connsiteX188" fmla="*/ 63587 w 6858001"/>
                  <a:gd name="connsiteY188" fmla="*/ 518088 h 874716"/>
                  <a:gd name="connsiteX189" fmla="*/ 2817 w 6858001"/>
                  <a:gd name="connsiteY189" fmla="*/ 532187 h 874716"/>
                  <a:gd name="connsiteX190" fmla="*/ 0 w 6858001"/>
                  <a:gd name="connsiteY190" fmla="*/ 533314 h 8747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</a:cxnLst>
                <a:rect l="l" t="t" r="r" b="b"/>
                <a:pathLst>
                  <a:path w="6858001" h="874716">
                    <a:moveTo>
                      <a:pt x="0" y="533314"/>
                    </a:moveTo>
                    <a:lnTo>
                      <a:pt x="0" y="69206"/>
                    </a:lnTo>
                    <a:lnTo>
                      <a:pt x="21486" y="71924"/>
                    </a:lnTo>
                    <a:cubicBezTo>
                      <a:pt x="92546" y="60493"/>
                      <a:pt x="159604" y="87354"/>
                      <a:pt x="228948" y="88116"/>
                    </a:cubicBezTo>
                    <a:cubicBezTo>
                      <a:pt x="260382" y="88496"/>
                      <a:pt x="291435" y="94592"/>
                      <a:pt x="313533" y="62779"/>
                    </a:cubicBezTo>
                    <a:cubicBezTo>
                      <a:pt x="316389" y="58587"/>
                      <a:pt x="330298" y="60873"/>
                      <a:pt x="338870" y="62207"/>
                    </a:cubicBezTo>
                    <a:cubicBezTo>
                      <a:pt x="357921" y="65066"/>
                      <a:pt x="376781" y="72304"/>
                      <a:pt x="395640" y="72114"/>
                    </a:cubicBezTo>
                    <a:cubicBezTo>
                      <a:pt x="434695" y="71924"/>
                      <a:pt x="473939" y="68876"/>
                      <a:pt x="512802" y="65446"/>
                    </a:cubicBezTo>
                    <a:cubicBezTo>
                      <a:pt x="527470" y="64112"/>
                      <a:pt x="541569" y="58969"/>
                      <a:pt x="556047" y="55349"/>
                    </a:cubicBezTo>
                    <a:cubicBezTo>
                      <a:pt x="564048" y="53253"/>
                      <a:pt x="572622" y="47729"/>
                      <a:pt x="580050" y="48871"/>
                    </a:cubicBezTo>
                    <a:cubicBezTo>
                      <a:pt x="623106" y="55539"/>
                      <a:pt x="662541" y="39157"/>
                      <a:pt x="703308" y="30964"/>
                    </a:cubicBezTo>
                    <a:cubicBezTo>
                      <a:pt x="722169" y="27154"/>
                      <a:pt x="739886" y="18010"/>
                      <a:pt x="758174" y="11724"/>
                    </a:cubicBezTo>
                    <a:cubicBezTo>
                      <a:pt x="762936" y="10008"/>
                      <a:pt x="768271" y="8484"/>
                      <a:pt x="773035" y="8866"/>
                    </a:cubicBezTo>
                    <a:cubicBezTo>
                      <a:pt x="800276" y="11152"/>
                      <a:pt x="827329" y="14390"/>
                      <a:pt x="854379" y="16866"/>
                    </a:cubicBezTo>
                    <a:cubicBezTo>
                      <a:pt x="878956" y="19152"/>
                      <a:pt x="903722" y="19914"/>
                      <a:pt x="915343" y="47919"/>
                    </a:cubicBezTo>
                    <a:cubicBezTo>
                      <a:pt x="917059" y="52301"/>
                      <a:pt x="922773" y="55539"/>
                      <a:pt x="927155" y="58397"/>
                    </a:cubicBezTo>
                    <a:cubicBezTo>
                      <a:pt x="994785" y="102405"/>
                      <a:pt x="1030980" y="101261"/>
                      <a:pt x="1097087" y="54777"/>
                    </a:cubicBezTo>
                    <a:cubicBezTo>
                      <a:pt x="1103945" y="50015"/>
                      <a:pt x="1118613" y="46585"/>
                      <a:pt x="1123185" y="50395"/>
                    </a:cubicBezTo>
                    <a:cubicBezTo>
                      <a:pt x="1162049" y="82020"/>
                      <a:pt x="1204532" y="78590"/>
                      <a:pt x="1249302" y="68684"/>
                    </a:cubicBezTo>
                    <a:cubicBezTo>
                      <a:pt x="1260922" y="66018"/>
                      <a:pt x="1277307" y="66018"/>
                      <a:pt x="1286069" y="72304"/>
                    </a:cubicBezTo>
                    <a:cubicBezTo>
                      <a:pt x="1327790" y="101451"/>
                      <a:pt x="1372560" y="97261"/>
                      <a:pt x="1417899" y="88688"/>
                    </a:cubicBezTo>
                    <a:cubicBezTo>
                      <a:pt x="1424948" y="87354"/>
                      <a:pt x="1433522" y="80114"/>
                      <a:pt x="1436568" y="73448"/>
                    </a:cubicBezTo>
                    <a:cubicBezTo>
                      <a:pt x="1447428" y="49825"/>
                      <a:pt x="1467813" y="41823"/>
                      <a:pt x="1490292" y="35154"/>
                    </a:cubicBezTo>
                    <a:cubicBezTo>
                      <a:pt x="1525727" y="24296"/>
                      <a:pt x="1560588" y="11532"/>
                      <a:pt x="1596213" y="1245"/>
                    </a:cubicBezTo>
                    <a:cubicBezTo>
                      <a:pt x="1604978" y="-1231"/>
                      <a:pt x="1615836" y="293"/>
                      <a:pt x="1624980" y="3150"/>
                    </a:cubicBezTo>
                    <a:cubicBezTo>
                      <a:pt x="1656223" y="12866"/>
                      <a:pt x="1676036" y="37251"/>
                      <a:pt x="1697753" y="59731"/>
                    </a:cubicBezTo>
                    <a:cubicBezTo>
                      <a:pt x="1707279" y="69638"/>
                      <a:pt x="1720423" y="76686"/>
                      <a:pt x="1733188" y="82400"/>
                    </a:cubicBezTo>
                    <a:cubicBezTo>
                      <a:pt x="1766335" y="97071"/>
                      <a:pt x="1800246" y="110215"/>
                      <a:pt x="1833775" y="124121"/>
                    </a:cubicBezTo>
                    <a:cubicBezTo>
                      <a:pt x="1837013" y="125455"/>
                      <a:pt x="1839679" y="128884"/>
                      <a:pt x="1842158" y="131742"/>
                    </a:cubicBezTo>
                    <a:cubicBezTo>
                      <a:pt x="1866922" y="161843"/>
                      <a:pt x="1891497" y="192132"/>
                      <a:pt x="1916454" y="222233"/>
                    </a:cubicBezTo>
                    <a:cubicBezTo>
                      <a:pt x="1921216" y="227947"/>
                      <a:pt x="1928076" y="232139"/>
                      <a:pt x="1933219" y="237663"/>
                    </a:cubicBezTo>
                    <a:cubicBezTo>
                      <a:pt x="1940459" y="245283"/>
                      <a:pt x="1949603" y="252524"/>
                      <a:pt x="1953413" y="261668"/>
                    </a:cubicBezTo>
                    <a:cubicBezTo>
                      <a:pt x="1965224" y="290433"/>
                      <a:pt x="1987894" y="302817"/>
                      <a:pt x="2016469" y="308151"/>
                    </a:cubicBezTo>
                    <a:cubicBezTo>
                      <a:pt x="2042570" y="313104"/>
                      <a:pt x="2068669" y="317296"/>
                      <a:pt x="2094578" y="323010"/>
                    </a:cubicBezTo>
                    <a:cubicBezTo>
                      <a:pt x="2126201" y="329868"/>
                      <a:pt x="2157636" y="337298"/>
                      <a:pt x="2188879" y="345681"/>
                    </a:cubicBezTo>
                    <a:cubicBezTo>
                      <a:pt x="2202404" y="349301"/>
                      <a:pt x="2216692" y="353491"/>
                      <a:pt x="2228314" y="360921"/>
                    </a:cubicBezTo>
                    <a:cubicBezTo>
                      <a:pt x="2260890" y="381496"/>
                      <a:pt x="2295753" y="395402"/>
                      <a:pt x="2334044" y="389878"/>
                    </a:cubicBezTo>
                    <a:cubicBezTo>
                      <a:pt x="2364715" y="385496"/>
                      <a:pt x="2390434" y="396736"/>
                      <a:pt x="2409485" y="414263"/>
                    </a:cubicBezTo>
                    <a:cubicBezTo>
                      <a:pt x="2444158" y="446078"/>
                      <a:pt x="2481305" y="438838"/>
                      <a:pt x="2518264" y="428552"/>
                    </a:cubicBezTo>
                    <a:cubicBezTo>
                      <a:pt x="2537315" y="423217"/>
                      <a:pt x="2552935" y="423979"/>
                      <a:pt x="2571034" y="429122"/>
                    </a:cubicBezTo>
                    <a:cubicBezTo>
                      <a:pt x="2612945" y="441124"/>
                      <a:pt x="2640950" y="473701"/>
                      <a:pt x="2668001" y="502276"/>
                    </a:cubicBezTo>
                    <a:cubicBezTo>
                      <a:pt x="2691054" y="526661"/>
                      <a:pt x="2716963" y="540377"/>
                      <a:pt x="2745348" y="550666"/>
                    </a:cubicBezTo>
                    <a:cubicBezTo>
                      <a:pt x="2781163" y="563810"/>
                      <a:pt x="2809548" y="558858"/>
                      <a:pt x="2826694" y="527233"/>
                    </a:cubicBezTo>
                    <a:cubicBezTo>
                      <a:pt x="2831457" y="518278"/>
                      <a:pt x="2839839" y="507800"/>
                      <a:pt x="2848793" y="505134"/>
                    </a:cubicBezTo>
                    <a:cubicBezTo>
                      <a:pt x="2892037" y="491800"/>
                      <a:pt x="2935854" y="472367"/>
                      <a:pt x="2982148" y="484179"/>
                    </a:cubicBezTo>
                    <a:cubicBezTo>
                      <a:pt x="3046158" y="500372"/>
                      <a:pt x="3108644" y="499420"/>
                      <a:pt x="3172654" y="483417"/>
                    </a:cubicBezTo>
                    <a:cubicBezTo>
                      <a:pt x="3276480" y="457508"/>
                      <a:pt x="3380305" y="430076"/>
                      <a:pt x="3489467" y="435790"/>
                    </a:cubicBezTo>
                    <a:cubicBezTo>
                      <a:pt x="3507563" y="436742"/>
                      <a:pt x="3529090" y="425121"/>
                      <a:pt x="3544713" y="413691"/>
                    </a:cubicBezTo>
                    <a:cubicBezTo>
                      <a:pt x="3574622" y="391974"/>
                      <a:pt x="3573288" y="390258"/>
                      <a:pt x="3606817" y="408167"/>
                    </a:cubicBezTo>
                    <a:cubicBezTo>
                      <a:pt x="3614819" y="412549"/>
                      <a:pt x="3624725" y="415215"/>
                      <a:pt x="3630632" y="421693"/>
                    </a:cubicBezTo>
                    <a:cubicBezTo>
                      <a:pt x="3660731" y="454650"/>
                      <a:pt x="3697880" y="446648"/>
                      <a:pt x="3734837" y="441886"/>
                    </a:cubicBezTo>
                    <a:cubicBezTo>
                      <a:pt x="3741315" y="440934"/>
                      <a:pt x="3749125" y="439600"/>
                      <a:pt x="3754652" y="442268"/>
                    </a:cubicBezTo>
                    <a:cubicBezTo>
                      <a:pt x="3779607" y="454268"/>
                      <a:pt x="3800753" y="450078"/>
                      <a:pt x="3822472" y="433694"/>
                    </a:cubicBezTo>
                    <a:cubicBezTo>
                      <a:pt x="3841331" y="419597"/>
                      <a:pt x="3863049" y="411215"/>
                      <a:pt x="3885338" y="428742"/>
                    </a:cubicBezTo>
                    <a:cubicBezTo>
                      <a:pt x="3934870" y="467605"/>
                      <a:pt x="3987829" y="469509"/>
                      <a:pt x="4043839" y="444934"/>
                    </a:cubicBezTo>
                    <a:cubicBezTo>
                      <a:pt x="4083845" y="427407"/>
                      <a:pt x="4123280" y="423407"/>
                      <a:pt x="4165383" y="441124"/>
                    </a:cubicBezTo>
                    <a:cubicBezTo>
                      <a:pt x="4181576" y="447982"/>
                      <a:pt x="4202531" y="443410"/>
                      <a:pt x="4221391" y="444934"/>
                    </a:cubicBezTo>
                    <a:cubicBezTo>
                      <a:pt x="4232060" y="445696"/>
                      <a:pt x="4243872" y="445886"/>
                      <a:pt x="4253014" y="450650"/>
                    </a:cubicBezTo>
                    <a:cubicBezTo>
                      <a:pt x="4277401" y="462843"/>
                      <a:pt x="4300070" y="478463"/>
                      <a:pt x="4324645" y="490466"/>
                    </a:cubicBezTo>
                    <a:cubicBezTo>
                      <a:pt x="4336457" y="496180"/>
                      <a:pt x="4350554" y="499228"/>
                      <a:pt x="4363890" y="499420"/>
                    </a:cubicBezTo>
                    <a:cubicBezTo>
                      <a:pt x="4403325" y="500372"/>
                      <a:pt x="4442761" y="500372"/>
                      <a:pt x="4482004" y="498658"/>
                    </a:cubicBezTo>
                    <a:cubicBezTo>
                      <a:pt x="4546776" y="495990"/>
                      <a:pt x="4612500" y="495418"/>
                      <a:pt x="4659174" y="438648"/>
                    </a:cubicBezTo>
                    <a:cubicBezTo>
                      <a:pt x="4662986" y="434076"/>
                      <a:pt x="4671176" y="431408"/>
                      <a:pt x="4677655" y="430646"/>
                    </a:cubicBezTo>
                    <a:cubicBezTo>
                      <a:pt x="4707564" y="427027"/>
                      <a:pt x="4738235" y="426645"/>
                      <a:pt x="4767764" y="420739"/>
                    </a:cubicBezTo>
                    <a:cubicBezTo>
                      <a:pt x="4791386" y="415977"/>
                      <a:pt x="4811009" y="417501"/>
                      <a:pt x="4828916" y="434266"/>
                    </a:cubicBezTo>
                    <a:cubicBezTo>
                      <a:pt x="4852348" y="456364"/>
                      <a:pt x="4880925" y="469319"/>
                      <a:pt x="4912168" y="462271"/>
                    </a:cubicBezTo>
                    <a:cubicBezTo>
                      <a:pt x="4943409" y="455412"/>
                      <a:pt x="4963984" y="470271"/>
                      <a:pt x="4987037" y="485703"/>
                    </a:cubicBezTo>
                    <a:cubicBezTo>
                      <a:pt x="5003801" y="496942"/>
                      <a:pt x="5022852" y="511040"/>
                      <a:pt x="5041521" y="512182"/>
                    </a:cubicBezTo>
                    <a:cubicBezTo>
                      <a:pt x="5083814" y="514658"/>
                      <a:pt x="5120201" y="553904"/>
                      <a:pt x="5166113" y="531615"/>
                    </a:cubicBezTo>
                    <a:cubicBezTo>
                      <a:pt x="5169161" y="530091"/>
                      <a:pt x="5174685" y="533901"/>
                      <a:pt x="5179067" y="534853"/>
                    </a:cubicBezTo>
                    <a:cubicBezTo>
                      <a:pt x="5214121" y="542093"/>
                      <a:pt x="5247078" y="535043"/>
                      <a:pt x="5272796" y="511230"/>
                    </a:cubicBezTo>
                    <a:cubicBezTo>
                      <a:pt x="5306516" y="480177"/>
                      <a:pt x="5343855" y="477129"/>
                      <a:pt x="5385384" y="487227"/>
                    </a:cubicBezTo>
                    <a:cubicBezTo>
                      <a:pt x="5398721" y="490466"/>
                      <a:pt x="5412057" y="492752"/>
                      <a:pt x="5425582" y="495418"/>
                    </a:cubicBezTo>
                    <a:cubicBezTo>
                      <a:pt x="5443870" y="499228"/>
                      <a:pt x="5462351" y="503230"/>
                      <a:pt x="5480637" y="507040"/>
                    </a:cubicBezTo>
                    <a:cubicBezTo>
                      <a:pt x="5498356" y="510850"/>
                      <a:pt x="5517979" y="517326"/>
                      <a:pt x="5531693" y="500944"/>
                    </a:cubicBezTo>
                    <a:cubicBezTo>
                      <a:pt x="5543506" y="486845"/>
                      <a:pt x="5551888" y="488179"/>
                      <a:pt x="5562746" y="500372"/>
                    </a:cubicBezTo>
                    <a:cubicBezTo>
                      <a:pt x="5600467" y="543045"/>
                      <a:pt x="5646189" y="569716"/>
                      <a:pt x="5704483" y="571620"/>
                    </a:cubicBezTo>
                    <a:cubicBezTo>
                      <a:pt x="5716485" y="572002"/>
                      <a:pt x="5728678" y="574668"/>
                      <a:pt x="5740488" y="577526"/>
                    </a:cubicBezTo>
                    <a:cubicBezTo>
                      <a:pt x="5747728" y="579241"/>
                      <a:pt x="5756493" y="581147"/>
                      <a:pt x="5760873" y="586291"/>
                    </a:cubicBezTo>
                    <a:cubicBezTo>
                      <a:pt x="5794974" y="625534"/>
                      <a:pt x="5837457" y="652777"/>
                      <a:pt x="5883751" y="674686"/>
                    </a:cubicBezTo>
                    <a:cubicBezTo>
                      <a:pt x="5900323" y="682496"/>
                      <a:pt x="5918042" y="690306"/>
                      <a:pt x="5935949" y="692592"/>
                    </a:cubicBezTo>
                    <a:cubicBezTo>
                      <a:pt x="5954617" y="694878"/>
                      <a:pt x="5974240" y="691068"/>
                      <a:pt x="5993291" y="688972"/>
                    </a:cubicBezTo>
                    <a:cubicBezTo>
                      <a:pt x="6004531" y="687830"/>
                      <a:pt x="6017485" y="688020"/>
                      <a:pt x="6026440" y="682496"/>
                    </a:cubicBezTo>
                    <a:cubicBezTo>
                      <a:pt x="6054825" y="665159"/>
                      <a:pt x="6082258" y="646491"/>
                      <a:pt x="6108738" y="626296"/>
                    </a:cubicBezTo>
                    <a:cubicBezTo>
                      <a:pt x="6131409" y="608960"/>
                      <a:pt x="6135981" y="606483"/>
                      <a:pt x="6155602" y="628202"/>
                    </a:cubicBezTo>
                    <a:cubicBezTo>
                      <a:pt x="6175797" y="650491"/>
                      <a:pt x="6200944" y="662111"/>
                      <a:pt x="6228756" y="666873"/>
                    </a:cubicBezTo>
                    <a:cubicBezTo>
                      <a:pt x="6272764" y="674304"/>
                      <a:pt x="6317151" y="680590"/>
                      <a:pt x="6361539" y="684210"/>
                    </a:cubicBezTo>
                    <a:cubicBezTo>
                      <a:pt x="6401736" y="687448"/>
                      <a:pt x="6420977" y="669922"/>
                      <a:pt x="6428979" y="630106"/>
                    </a:cubicBezTo>
                    <a:cubicBezTo>
                      <a:pt x="6433551" y="608007"/>
                      <a:pt x="6439458" y="584003"/>
                      <a:pt x="6463840" y="578098"/>
                    </a:cubicBezTo>
                    <a:cubicBezTo>
                      <a:pt x="6503658" y="568572"/>
                      <a:pt x="6544997" y="564382"/>
                      <a:pt x="6564620" y="517708"/>
                    </a:cubicBezTo>
                    <a:cubicBezTo>
                      <a:pt x="6575478" y="527995"/>
                      <a:pt x="6582146" y="534091"/>
                      <a:pt x="6588625" y="540187"/>
                    </a:cubicBezTo>
                    <a:cubicBezTo>
                      <a:pt x="6606531" y="557142"/>
                      <a:pt x="6643678" y="564382"/>
                      <a:pt x="6662541" y="549714"/>
                    </a:cubicBezTo>
                    <a:cubicBezTo>
                      <a:pt x="6690354" y="528377"/>
                      <a:pt x="6715883" y="532377"/>
                      <a:pt x="6742552" y="548952"/>
                    </a:cubicBezTo>
                    <a:cubicBezTo>
                      <a:pt x="6764841" y="562668"/>
                      <a:pt x="6788417" y="567954"/>
                      <a:pt x="6812063" y="568430"/>
                    </a:cubicBezTo>
                    <a:lnTo>
                      <a:pt x="6858001" y="562267"/>
                    </a:lnTo>
                    <a:lnTo>
                      <a:pt x="6858001" y="734520"/>
                    </a:lnTo>
                    <a:lnTo>
                      <a:pt x="6815516" y="744220"/>
                    </a:lnTo>
                    <a:cubicBezTo>
                      <a:pt x="6793035" y="749744"/>
                      <a:pt x="6771319" y="759651"/>
                      <a:pt x="6748458" y="763271"/>
                    </a:cubicBezTo>
                    <a:cubicBezTo>
                      <a:pt x="6694164" y="771843"/>
                      <a:pt x="6639488" y="777939"/>
                      <a:pt x="6584812" y="784797"/>
                    </a:cubicBezTo>
                    <a:cubicBezTo>
                      <a:pt x="6528424" y="791846"/>
                      <a:pt x="6472225" y="799276"/>
                      <a:pt x="6415833" y="805562"/>
                    </a:cubicBezTo>
                    <a:cubicBezTo>
                      <a:pt x="6384972" y="808802"/>
                      <a:pt x="6353919" y="809372"/>
                      <a:pt x="6323058" y="812420"/>
                    </a:cubicBezTo>
                    <a:cubicBezTo>
                      <a:pt x="6296005" y="815088"/>
                      <a:pt x="6269144" y="820041"/>
                      <a:pt x="6242093" y="823281"/>
                    </a:cubicBezTo>
                    <a:cubicBezTo>
                      <a:pt x="6218660" y="825947"/>
                      <a:pt x="6195037" y="827471"/>
                      <a:pt x="6171605" y="830139"/>
                    </a:cubicBezTo>
                    <a:cubicBezTo>
                      <a:pt x="6134075" y="834519"/>
                      <a:pt x="6096736" y="839473"/>
                      <a:pt x="6059397" y="844045"/>
                    </a:cubicBezTo>
                    <a:cubicBezTo>
                      <a:pt x="6043776" y="845759"/>
                      <a:pt x="6027392" y="850522"/>
                      <a:pt x="6012723" y="847665"/>
                    </a:cubicBezTo>
                    <a:cubicBezTo>
                      <a:pt x="5975764" y="840425"/>
                      <a:pt x="5939377" y="842521"/>
                      <a:pt x="5902610" y="847473"/>
                    </a:cubicBezTo>
                    <a:cubicBezTo>
                      <a:pt x="5890037" y="849190"/>
                      <a:pt x="5876511" y="848808"/>
                      <a:pt x="5864318" y="845569"/>
                    </a:cubicBezTo>
                    <a:cubicBezTo>
                      <a:pt x="5839361" y="839091"/>
                      <a:pt x="5815169" y="829947"/>
                      <a:pt x="5790592" y="821947"/>
                    </a:cubicBezTo>
                    <a:cubicBezTo>
                      <a:pt x="5787924" y="820995"/>
                      <a:pt x="5784686" y="820803"/>
                      <a:pt x="5781830" y="820233"/>
                    </a:cubicBezTo>
                    <a:cubicBezTo>
                      <a:pt x="5765635" y="816992"/>
                      <a:pt x="5749634" y="813754"/>
                      <a:pt x="5733440" y="810896"/>
                    </a:cubicBezTo>
                    <a:cubicBezTo>
                      <a:pt x="5724678" y="809372"/>
                      <a:pt x="5715723" y="809182"/>
                      <a:pt x="5706959" y="807848"/>
                    </a:cubicBezTo>
                    <a:cubicBezTo>
                      <a:pt x="5673050" y="802514"/>
                      <a:pt x="5635711" y="811468"/>
                      <a:pt x="5606372" y="788417"/>
                    </a:cubicBezTo>
                    <a:cubicBezTo>
                      <a:pt x="5587321" y="773557"/>
                      <a:pt x="5568842" y="776987"/>
                      <a:pt x="5548460" y="779273"/>
                    </a:cubicBezTo>
                    <a:cubicBezTo>
                      <a:pt x="5533027" y="780987"/>
                      <a:pt x="5517215" y="780415"/>
                      <a:pt x="5501594" y="780607"/>
                    </a:cubicBezTo>
                    <a:cubicBezTo>
                      <a:pt x="5474161" y="781177"/>
                      <a:pt x="5446728" y="781369"/>
                      <a:pt x="5419295" y="782321"/>
                    </a:cubicBezTo>
                    <a:cubicBezTo>
                      <a:pt x="5410531" y="782701"/>
                      <a:pt x="5401579" y="787465"/>
                      <a:pt x="5393005" y="786703"/>
                    </a:cubicBezTo>
                    <a:cubicBezTo>
                      <a:pt x="5353379" y="783083"/>
                      <a:pt x="5313754" y="777367"/>
                      <a:pt x="5274129" y="774129"/>
                    </a:cubicBezTo>
                    <a:cubicBezTo>
                      <a:pt x="5251650" y="772225"/>
                      <a:pt x="5228597" y="775843"/>
                      <a:pt x="5206308" y="773177"/>
                    </a:cubicBezTo>
                    <a:cubicBezTo>
                      <a:pt x="5180591" y="770129"/>
                      <a:pt x="5155445" y="762319"/>
                      <a:pt x="5129916" y="757554"/>
                    </a:cubicBezTo>
                    <a:cubicBezTo>
                      <a:pt x="5122867" y="756222"/>
                      <a:pt x="5115057" y="757936"/>
                      <a:pt x="5107627" y="758316"/>
                    </a:cubicBezTo>
                    <a:cubicBezTo>
                      <a:pt x="5099245" y="758699"/>
                      <a:pt x="5091052" y="759461"/>
                      <a:pt x="5082670" y="759651"/>
                    </a:cubicBezTo>
                    <a:cubicBezTo>
                      <a:pt x="5057141" y="760033"/>
                      <a:pt x="5031614" y="759461"/>
                      <a:pt x="5006086" y="760795"/>
                    </a:cubicBezTo>
                    <a:cubicBezTo>
                      <a:pt x="4990465" y="761557"/>
                      <a:pt x="4974082" y="769367"/>
                      <a:pt x="4959602" y="766509"/>
                    </a:cubicBezTo>
                    <a:cubicBezTo>
                      <a:pt x="4930075" y="760985"/>
                      <a:pt x="4900546" y="773367"/>
                      <a:pt x="4871019" y="763081"/>
                    </a:cubicBezTo>
                    <a:cubicBezTo>
                      <a:pt x="4861873" y="760033"/>
                      <a:pt x="4849300" y="767653"/>
                      <a:pt x="4838250" y="768033"/>
                    </a:cubicBezTo>
                    <a:cubicBezTo>
                      <a:pt x="4810627" y="768985"/>
                      <a:pt x="4783004" y="768795"/>
                      <a:pt x="4755381" y="768605"/>
                    </a:cubicBezTo>
                    <a:cubicBezTo>
                      <a:pt x="4730614" y="768415"/>
                      <a:pt x="4704895" y="771081"/>
                      <a:pt x="4681083" y="765747"/>
                    </a:cubicBezTo>
                    <a:cubicBezTo>
                      <a:pt x="4656126" y="760033"/>
                      <a:pt x="4633647" y="760795"/>
                      <a:pt x="4609452" y="767271"/>
                    </a:cubicBezTo>
                    <a:cubicBezTo>
                      <a:pt x="4592878" y="771653"/>
                      <a:pt x="4575351" y="772225"/>
                      <a:pt x="4558207" y="773557"/>
                    </a:cubicBezTo>
                    <a:cubicBezTo>
                      <a:pt x="4539728" y="775081"/>
                      <a:pt x="4519343" y="771081"/>
                      <a:pt x="4502579" y="777367"/>
                    </a:cubicBezTo>
                    <a:cubicBezTo>
                      <a:pt x="4452665" y="796038"/>
                      <a:pt x="4401419" y="800038"/>
                      <a:pt x="4349222" y="800038"/>
                    </a:cubicBezTo>
                    <a:cubicBezTo>
                      <a:pt x="4339695" y="800038"/>
                      <a:pt x="4329979" y="797372"/>
                      <a:pt x="4320837" y="794514"/>
                    </a:cubicBezTo>
                    <a:cubicBezTo>
                      <a:pt x="4267493" y="777367"/>
                      <a:pt x="4213961" y="778891"/>
                      <a:pt x="4159667" y="789370"/>
                    </a:cubicBezTo>
                    <a:cubicBezTo>
                      <a:pt x="4148427" y="791656"/>
                      <a:pt x="4135854" y="792038"/>
                      <a:pt x="4124614" y="789752"/>
                    </a:cubicBezTo>
                    <a:cubicBezTo>
                      <a:pt x="4092989" y="783083"/>
                      <a:pt x="4062318" y="772033"/>
                      <a:pt x="4030503" y="767271"/>
                    </a:cubicBezTo>
                    <a:cubicBezTo>
                      <a:pt x="3977925" y="759461"/>
                      <a:pt x="3932394" y="785749"/>
                      <a:pt x="3885338" y="802896"/>
                    </a:cubicBezTo>
                    <a:cubicBezTo>
                      <a:pt x="3840569" y="819089"/>
                      <a:pt x="3802467" y="855666"/>
                      <a:pt x="3749506" y="847473"/>
                    </a:cubicBezTo>
                    <a:cubicBezTo>
                      <a:pt x="3744173" y="846711"/>
                      <a:pt x="3738267" y="851856"/>
                      <a:pt x="3732361" y="853190"/>
                    </a:cubicBezTo>
                    <a:cubicBezTo>
                      <a:pt x="3716168" y="856810"/>
                      <a:pt x="3699976" y="861190"/>
                      <a:pt x="3683591" y="862906"/>
                    </a:cubicBezTo>
                    <a:cubicBezTo>
                      <a:pt x="3663589" y="865192"/>
                      <a:pt x="3643204" y="864430"/>
                      <a:pt x="3623201" y="866334"/>
                    </a:cubicBezTo>
                    <a:cubicBezTo>
                      <a:pt x="3597482" y="868620"/>
                      <a:pt x="3572146" y="874716"/>
                      <a:pt x="3546617" y="874716"/>
                    </a:cubicBezTo>
                    <a:cubicBezTo>
                      <a:pt x="3526042" y="874716"/>
                      <a:pt x="3505657" y="867668"/>
                      <a:pt x="3485275" y="864238"/>
                    </a:cubicBezTo>
                    <a:cubicBezTo>
                      <a:pt x="3456508" y="859476"/>
                      <a:pt x="3424883" y="860810"/>
                      <a:pt x="3399546" y="848618"/>
                    </a:cubicBezTo>
                    <a:cubicBezTo>
                      <a:pt x="3372495" y="835663"/>
                      <a:pt x="3346776" y="829757"/>
                      <a:pt x="3318771" y="833757"/>
                    </a:cubicBezTo>
                    <a:cubicBezTo>
                      <a:pt x="3309437" y="835091"/>
                      <a:pt x="3297434" y="843093"/>
                      <a:pt x="3293244" y="851284"/>
                    </a:cubicBezTo>
                    <a:cubicBezTo>
                      <a:pt x="3283908" y="869572"/>
                      <a:pt x="3271145" y="872812"/>
                      <a:pt x="3253809" y="866524"/>
                    </a:cubicBezTo>
                    <a:cubicBezTo>
                      <a:pt x="3238758" y="861190"/>
                      <a:pt x="3220280" y="858524"/>
                      <a:pt x="3209993" y="848235"/>
                    </a:cubicBezTo>
                    <a:cubicBezTo>
                      <a:pt x="3180844" y="819089"/>
                      <a:pt x="3143695" y="818136"/>
                      <a:pt x="3107500" y="810326"/>
                    </a:cubicBezTo>
                    <a:cubicBezTo>
                      <a:pt x="3085403" y="805562"/>
                      <a:pt x="3064827" y="805372"/>
                      <a:pt x="3042728" y="808610"/>
                    </a:cubicBezTo>
                    <a:cubicBezTo>
                      <a:pt x="2994722" y="815850"/>
                      <a:pt x="2948047" y="805562"/>
                      <a:pt x="2901943" y="792418"/>
                    </a:cubicBezTo>
                    <a:cubicBezTo>
                      <a:pt x="2871462" y="783655"/>
                      <a:pt x="2840219" y="778321"/>
                      <a:pt x="2809930" y="769367"/>
                    </a:cubicBezTo>
                    <a:cubicBezTo>
                      <a:pt x="2787259" y="762509"/>
                      <a:pt x="2764590" y="754316"/>
                      <a:pt x="2743826" y="743268"/>
                    </a:cubicBezTo>
                    <a:cubicBezTo>
                      <a:pt x="2713723" y="727073"/>
                      <a:pt x="2687436" y="702689"/>
                      <a:pt x="2649143" y="709167"/>
                    </a:cubicBezTo>
                    <a:cubicBezTo>
                      <a:pt x="2615421" y="714881"/>
                      <a:pt x="2584942" y="702881"/>
                      <a:pt x="2554079" y="691450"/>
                    </a:cubicBezTo>
                    <a:cubicBezTo>
                      <a:pt x="2531409" y="683068"/>
                      <a:pt x="2508742" y="674494"/>
                      <a:pt x="2485307" y="669160"/>
                    </a:cubicBezTo>
                    <a:cubicBezTo>
                      <a:pt x="2457492" y="662873"/>
                      <a:pt x="2426059" y="665541"/>
                      <a:pt x="2401292" y="653919"/>
                    </a:cubicBezTo>
                    <a:cubicBezTo>
                      <a:pt x="2375383" y="641727"/>
                      <a:pt x="2353859" y="649919"/>
                      <a:pt x="2330806" y="653349"/>
                    </a:cubicBezTo>
                    <a:cubicBezTo>
                      <a:pt x="2294039" y="658683"/>
                      <a:pt x="2257459" y="668590"/>
                      <a:pt x="2220312" y="656015"/>
                    </a:cubicBezTo>
                    <a:cubicBezTo>
                      <a:pt x="2175163" y="640775"/>
                      <a:pt x="2130393" y="624392"/>
                      <a:pt x="2085054" y="609914"/>
                    </a:cubicBezTo>
                    <a:cubicBezTo>
                      <a:pt x="2067525" y="604387"/>
                      <a:pt x="2048668" y="602101"/>
                      <a:pt x="2030378" y="599625"/>
                    </a:cubicBezTo>
                    <a:cubicBezTo>
                      <a:pt x="2013043" y="597529"/>
                      <a:pt x="1992279" y="602863"/>
                      <a:pt x="1978940" y="594863"/>
                    </a:cubicBezTo>
                    <a:cubicBezTo>
                      <a:pt x="1944649" y="574288"/>
                      <a:pt x="1909408" y="564192"/>
                      <a:pt x="1869780" y="564192"/>
                    </a:cubicBezTo>
                    <a:cubicBezTo>
                      <a:pt x="1854920" y="564192"/>
                      <a:pt x="1840441" y="555618"/>
                      <a:pt x="1825393" y="554094"/>
                    </a:cubicBezTo>
                    <a:cubicBezTo>
                      <a:pt x="1804816" y="552190"/>
                      <a:pt x="1781194" y="547045"/>
                      <a:pt x="1763287" y="554286"/>
                    </a:cubicBezTo>
                    <a:cubicBezTo>
                      <a:pt x="1721185" y="571430"/>
                      <a:pt x="1687086" y="557142"/>
                      <a:pt x="1650317" y="540187"/>
                    </a:cubicBezTo>
                    <a:cubicBezTo>
                      <a:pt x="1614120" y="523423"/>
                      <a:pt x="1576019" y="510088"/>
                      <a:pt x="1537537" y="499038"/>
                    </a:cubicBezTo>
                    <a:cubicBezTo>
                      <a:pt x="1523059" y="495038"/>
                      <a:pt x="1505724" y="501706"/>
                      <a:pt x="1489720" y="503038"/>
                    </a:cubicBezTo>
                    <a:cubicBezTo>
                      <a:pt x="1484004" y="503420"/>
                      <a:pt x="1477717" y="503992"/>
                      <a:pt x="1472575" y="502086"/>
                    </a:cubicBezTo>
                    <a:cubicBezTo>
                      <a:pt x="1422854" y="483797"/>
                      <a:pt x="1372368" y="469891"/>
                      <a:pt x="1318456" y="479415"/>
                    </a:cubicBezTo>
                    <a:cubicBezTo>
                      <a:pt x="1313504" y="480369"/>
                      <a:pt x="1307978" y="478273"/>
                      <a:pt x="1303024" y="476939"/>
                    </a:cubicBezTo>
                    <a:cubicBezTo>
                      <a:pt x="1278829" y="470081"/>
                      <a:pt x="1255206" y="459223"/>
                      <a:pt x="1230633" y="456746"/>
                    </a:cubicBezTo>
                    <a:cubicBezTo>
                      <a:pt x="1170051" y="450650"/>
                      <a:pt x="1109091" y="448172"/>
                      <a:pt x="1048125" y="444172"/>
                    </a:cubicBezTo>
                    <a:cubicBezTo>
                      <a:pt x="1044315" y="443982"/>
                      <a:pt x="1040315" y="443982"/>
                      <a:pt x="1036887" y="442648"/>
                    </a:cubicBezTo>
                    <a:cubicBezTo>
                      <a:pt x="1014406" y="434456"/>
                      <a:pt x="994785" y="437124"/>
                      <a:pt x="975733" y="452744"/>
                    </a:cubicBezTo>
                    <a:cubicBezTo>
                      <a:pt x="967350" y="459603"/>
                      <a:pt x="955920" y="463223"/>
                      <a:pt x="945444" y="467033"/>
                    </a:cubicBezTo>
                    <a:cubicBezTo>
                      <a:pt x="930011" y="472749"/>
                      <a:pt x="914200" y="478273"/>
                      <a:pt x="898198" y="481893"/>
                    </a:cubicBezTo>
                    <a:cubicBezTo>
                      <a:pt x="882384" y="485321"/>
                      <a:pt x="865430" y="490084"/>
                      <a:pt x="850189" y="487417"/>
                    </a:cubicBezTo>
                    <a:cubicBezTo>
                      <a:pt x="822756" y="482655"/>
                      <a:pt x="796655" y="471987"/>
                      <a:pt x="769605" y="464937"/>
                    </a:cubicBezTo>
                    <a:cubicBezTo>
                      <a:pt x="760270" y="462461"/>
                      <a:pt x="749982" y="462843"/>
                      <a:pt x="740268" y="462651"/>
                    </a:cubicBezTo>
                    <a:cubicBezTo>
                      <a:pt x="717977" y="462081"/>
                      <a:pt x="695116" y="467605"/>
                      <a:pt x="674923" y="451792"/>
                    </a:cubicBezTo>
                    <a:cubicBezTo>
                      <a:pt x="656255" y="436934"/>
                      <a:pt x="637392" y="441314"/>
                      <a:pt x="617772" y="452554"/>
                    </a:cubicBezTo>
                    <a:cubicBezTo>
                      <a:pt x="603673" y="460557"/>
                      <a:pt x="587672" y="466843"/>
                      <a:pt x="571860" y="469891"/>
                    </a:cubicBezTo>
                    <a:cubicBezTo>
                      <a:pt x="550141" y="474081"/>
                      <a:pt x="528615" y="475797"/>
                      <a:pt x="505182" y="473319"/>
                    </a:cubicBezTo>
                    <a:cubicBezTo>
                      <a:pt x="488607" y="471605"/>
                      <a:pt x="475081" y="470843"/>
                      <a:pt x="462126" y="460747"/>
                    </a:cubicBezTo>
                    <a:cubicBezTo>
                      <a:pt x="460032" y="459223"/>
                      <a:pt x="456222" y="458841"/>
                      <a:pt x="453364" y="459033"/>
                    </a:cubicBezTo>
                    <a:cubicBezTo>
                      <a:pt x="415835" y="462271"/>
                      <a:pt x="378686" y="460557"/>
                      <a:pt x="340774" y="458268"/>
                    </a:cubicBezTo>
                    <a:cubicBezTo>
                      <a:pt x="292579" y="455222"/>
                      <a:pt x="241901" y="464175"/>
                      <a:pt x="200182" y="496180"/>
                    </a:cubicBezTo>
                    <a:cubicBezTo>
                      <a:pt x="194085" y="500944"/>
                      <a:pt x="184941" y="503038"/>
                      <a:pt x="176939" y="504182"/>
                    </a:cubicBezTo>
                    <a:cubicBezTo>
                      <a:pt x="139219" y="509134"/>
                      <a:pt x="101308" y="512564"/>
                      <a:pt x="63587" y="518088"/>
                    </a:cubicBezTo>
                    <a:cubicBezTo>
                      <a:pt x="43012" y="521137"/>
                      <a:pt x="21486" y="523805"/>
                      <a:pt x="2817" y="532187"/>
                    </a:cubicBezTo>
                    <a:lnTo>
                      <a:pt x="0" y="533314"/>
                    </a:lnTo>
                    <a:close/>
                  </a:path>
                </a:pathLst>
              </a:custGeom>
              <a:blipFill dpi="0" rotWithShape="1">
                <a:blip r:embed="rId2">
                  <a:alphaModFix amt="57000"/>
                </a:blip>
                <a:srcRect/>
                <a:tile tx="0" ty="0" sx="100000" sy="100000" flip="none" algn="tl"/>
              </a:blip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</p:grpSp>
      <p:pic>
        <p:nvPicPr>
          <p:cNvPr id="6" name="Picture 5" descr="A blue and black logo&#10;&#10;Description automatically generated">
            <a:extLst>
              <a:ext uri="{FF2B5EF4-FFF2-40B4-BE49-F238E27FC236}">
                <a16:creationId xmlns:a16="http://schemas.microsoft.com/office/drawing/2014/main" id="{39CF6895-D7D5-6A7B-B146-EDB9F5618F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59160" y="1360761"/>
            <a:ext cx="2664000" cy="646020"/>
          </a:xfrm>
          <a:prstGeom prst="rect">
            <a:avLst/>
          </a:prstGeom>
          <a:ln w="38100">
            <a:solidFill>
              <a:srgbClr val="00B0F0"/>
            </a:solidFill>
          </a:ln>
        </p:spPr>
      </p:pic>
      <p:pic>
        <p:nvPicPr>
          <p:cNvPr id="22" name="Picture 21" descr="A person holding a sign&#10;&#10;Description automatically generated">
            <a:extLst>
              <a:ext uri="{FF2B5EF4-FFF2-40B4-BE49-F238E27FC236}">
                <a16:creationId xmlns:a16="http://schemas.microsoft.com/office/drawing/2014/main" id="{BDB8F848-3297-0977-7C55-FC54633111F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32891" y="3249483"/>
            <a:ext cx="2235778" cy="2555175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DA1922D4-FED9-7226-8096-18E1CFF4A8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27921" y="365622"/>
            <a:ext cx="6143625" cy="1837869"/>
          </a:xfrm>
          <a:ln w="63500">
            <a:solidFill>
              <a:schemeClr val="bg1"/>
            </a:solidFill>
          </a:ln>
        </p:spPr>
        <p:txBody>
          <a:bodyPr>
            <a:normAutofit fontScale="90000"/>
          </a:bodyPr>
          <a:lstStyle/>
          <a:p>
            <a:r>
              <a:rPr lang="en-US" sz="6700" b="1" dirty="0">
                <a:solidFill>
                  <a:srgbClr val="00B0F0"/>
                </a:solidFill>
                <a:latin typeface="Arial Rounded MT Bold" panose="020F0704030504030204" pitchFamily="34" charset="77"/>
              </a:rPr>
              <a:t>WINDOW SHOPPERS</a:t>
            </a:r>
          </a:p>
        </p:txBody>
      </p:sp>
      <p:pic>
        <p:nvPicPr>
          <p:cNvPr id="1026" name="Picture 2" descr="Don't Buy It - YouTube">
            <a:extLst>
              <a:ext uri="{FF2B5EF4-FFF2-40B4-BE49-F238E27FC236}">
                <a16:creationId xmlns:a16="http://schemas.microsoft.com/office/drawing/2014/main" id="{8026C980-FFDA-E96D-E5E0-3DFFD3A451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085" y="3101995"/>
            <a:ext cx="3113837" cy="2857500"/>
          </a:xfrm>
          <a:prstGeom prst="rect">
            <a:avLst/>
          </a:prstGeom>
          <a:noFill/>
          <a:ln w="63500"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A green and silver shopping cart&#10;&#10;Description automatically generated">
            <a:extLst>
              <a:ext uri="{FF2B5EF4-FFF2-40B4-BE49-F238E27FC236}">
                <a16:creationId xmlns:a16="http://schemas.microsoft.com/office/drawing/2014/main" id="{6F5DDDC1-B793-CC6A-2390-C914FB735AB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705" y="2736439"/>
            <a:ext cx="3478936" cy="374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22736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WINDOW SHOPPING CANDIDATES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86E4539-FED7-B56F-BF30-939E5D45919C}"/>
              </a:ext>
            </a:extLst>
          </p:cNvPr>
          <p:cNvSpPr txBox="1"/>
          <p:nvPr/>
        </p:nvSpPr>
        <p:spPr>
          <a:xfrm>
            <a:off x="6913846" y="2233019"/>
            <a:ext cx="4439954" cy="3539430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  <a:cs typeface="Comic Sans MS"/>
              </a:rPr>
              <a:t>You need to operate in such a way that you create TRUST with the Candidate, and YOU become the person they work with!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2EA40B3-56C7-534A-81A6-5066477C5FDE}"/>
              </a:ext>
            </a:extLst>
          </p:cNvPr>
          <p:cNvSpPr txBox="1"/>
          <p:nvPr/>
        </p:nvSpPr>
        <p:spPr>
          <a:xfrm>
            <a:off x="2151047" y="4430772"/>
            <a:ext cx="4439954" cy="2062103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70C0"/>
                </a:solidFill>
                <a:latin typeface="Century Gothic" panose="020B0502020202020204" pitchFamily="34" charset="0"/>
                <a:cs typeface="Comic Sans MS"/>
              </a:rPr>
              <a:t>They look for ONE Recruiter that they can trust with their career.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6724F7-1A90-3783-6DB2-DF51492FAC4B}"/>
              </a:ext>
            </a:extLst>
          </p:cNvPr>
          <p:cNvSpPr txBox="1"/>
          <p:nvPr/>
        </p:nvSpPr>
        <p:spPr>
          <a:xfrm>
            <a:off x="2151047" y="2081048"/>
            <a:ext cx="4439954" cy="2062103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70C0"/>
                </a:solidFill>
                <a:latin typeface="Century Gothic" panose="020B0502020202020204" pitchFamily="34" charset="0"/>
                <a:cs typeface="Comic Sans MS"/>
              </a:rPr>
              <a:t>So, what does the Candidate do when they have so much choice?</a:t>
            </a:r>
          </a:p>
        </p:txBody>
      </p:sp>
      <p:pic>
        <p:nvPicPr>
          <p:cNvPr id="6146" name="Picture 2" descr="The Q Sign - Gomerpedia">
            <a:extLst>
              <a:ext uri="{FF2B5EF4-FFF2-40B4-BE49-F238E27FC236}">
                <a16:creationId xmlns:a16="http://schemas.microsoft.com/office/drawing/2014/main" id="{C2EDFC5D-7059-E2B2-52F5-93AB665317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150" y="2271545"/>
            <a:ext cx="1681110" cy="1681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Red letter a icon - Free red letter icons">
            <a:extLst>
              <a:ext uri="{FF2B5EF4-FFF2-40B4-BE49-F238E27FC236}">
                <a16:creationId xmlns:a16="http://schemas.microsoft.com/office/drawing/2014/main" id="{BD78EC8D-CA1E-C418-4006-9A42253EB1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86455"/>
            <a:ext cx="1861813" cy="1861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15132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WINDOW SHOPPING CANDIDATES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764DAA-C8E2-4493-93F8-75A414E0B978}"/>
              </a:ext>
            </a:extLst>
          </p:cNvPr>
          <p:cNvSpPr txBox="1"/>
          <p:nvPr/>
        </p:nvSpPr>
        <p:spPr>
          <a:xfrm>
            <a:off x="1007014" y="1982357"/>
            <a:ext cx="6730014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Remembering Maslow…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79ABE2A-8FDC-0D34-1F5A-CC43A7B6B8BA}"/>
              </a:ext>
            </a:extLst>
          </p:cNvPr>
          <p:cNvSpPr txBox="1"/>
          <p:nvPr/>
        </p:nvSpPr>
        <p:spPr>
          <a:xfrm>
            <a:off x="221023" y="2871997"/>
            <a:ext cx="4314072" cy="707886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latin typeface="Century Gothic" panose="020B0502020202020204" pitchFamily="34" charset="0"/>
              </a:rPr>
              <a:t>Self-Actualized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9650A44-3849-19D5-C2C3-66D396A8056B}"/>
              </a:ext>
            </a:extLst>
          </p:cNvPr>
          <p:cNvSpPr txBox="1"/>
          <p:nvPr/>
        </p:nvSpPr>
        <p:spPr>
          <a:xfrm>
            <a:off x="1581619" y="3957991"/>
            <a:ext cx="2346782" cy="707886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latin typeface="Century Gothic" panose="020B0502020202020204" pitchFamily="34" charset="0"/>
              </a:rPr>
              <a:t>Status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41C2EE3-6AA4-4D98-8709-A929022ABEF6}"/>
              </a:ext>
            </a:extLst>
          </p:cNvPr>
          <p:cNvSpPr txBox="1"/>
          <p:nvPr/>
        </p:nvSpPr>
        <p:spPr>
          <a:xfrm>
            <a:off x="221023" y="5867763"/>
            <a:ext cx="6228987" cy="707886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latin typeface="Century Gothic" panose="020B0502020202020204" pitchFamily="34" charset="0"/>
              </a:rPr>
              <a:t>Food, Shelter, Water</a:t>
            </a:r>
            <a:endParaRPr lang="en-US" sz="4000" b="1" dirty="0">
              <a:latin typeface="Century Gothic" panose="020B0502020202020204" pitchFamily="34" charset="0"/>
              <a:cs typeface="Comic Sans M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239444B-2E8E-976B-589B-7CF076AD213C}"/>
              </a:ext>
            </a:extLst>
          </p:cNvPr>
          <p:cNvSpPr txBox="1"/>
          <p:nvPr/>
        </p:nvSpPr>
        <p:spPr>
          <a:xfrm>
            <a:off x="221023" y="4976585"/>
            <a:ext cx="5601091" cy="707886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latin typeface="Century Gothic" panose="020B0502020202020204" pitchFamily="34" charset="0"/>
              </a:rPr>
              <a:t>Sense of Community</a:t>
            </a:r>
            <a:endParaRPr lang="en-US" sz="4000" b="1" dirty="0">
              <a:latin typeface="Century Gothic" panose="020B0502020202020204" pitchFamily="34" charset="0"/>
              <a:cs typeface="Comic Sans MS"/>
            </a:endParaRPr>
          </a:p>
        </p:txBody>
      </p:sp>
      <p:pic>
        <p:nvPicPr>
          <p:cNvPr id="14338" name="Picture 2" descr="Green Tick Check Mark on Transparent ...">
            <a:extLst>
              <a:ext uri="{FF2B5EF4-FFF2-40B4-BE49-F238E27FC236}">
                <a16:creationId xmlns:a16="http://schemas.microsoft.com/office/drawing/2014/main" id="{5FA1E6BB-6C43-3C9A-7300-4E8F0D9389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023" y="3695533"/>
            <a:ext cx="1129471" cy="11294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 descr="A cartoon of a person holding a trophy&#10;&#10;Description automatically generated">
            <a:extLst>
              <a:ext uri="{FF2B5EF4-FFF2-40B4-BE49-F238E27FC236}">
                <a16:creationId xmlns:a16="http://schemas.microsoft.com/office/drawing/2014/main" id="{9B212C15-ACD1-A7E1-5D69-267E925B5B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09539" y="2306681"/>
            <a:ext cx="2854086" cy="378679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7EC0289-098E-BC59-4774-9F282BD6B700}"/>
              </a:ext>
            </a:extLst>
          </p:cNvPr>
          <p:cNvSpPr txBox="1"/>
          <p:nvPr/>
        </p:nvSpPr>
        <p:spPr>
          <a:xfrm>
            <a:off x="6111648" y="3010446"/>
            <a:ext cx="325076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Tell me about yourself. What kind of position do YOU think is right for you?</a:t>
            </a:r>
          </a:p>
        </p:txBody>
      </p:sp>
      <p:sp>
        <p:nvSpPr>
          <p:cNvPr id="9" name="Rounded Rectangular Callout 8">
            <a:extLst>
              <a:ext uri="{FF2B5EF4-FFF2-40B4-BE49-F238E27FC236}">
                <a16:creationId xmlns:a16="http://schemas.microsoft.com/office/drawing/2014/main" id="{3A72F74A-E99B-36F7-AE8E-64BC63A6DFDF}"/>
              </a:ext>
            </a:extLst>
          </p:cNvPr>
          <p:cNvSpPr/>
          <p:nvPr/>
        </p:nvSpPr>
        <p:spPr>
          <a:xfrm>
            <a:off x="6033917" y="2978345"/>
            <a:ext cx="3250760" cy="2634878"/>
          </a:xfrm>
          <a:prstGeom prst="wedgeRoundRectCallout">
            <a:avLst>
              <a:gd name="adj1" fmla="val -95644"/>
              <a:gd name="adj2" fmla="val -11803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9385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WINDOW SHOPPING CANDIDATES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764DAA-C8E2-4493-93F8-75A414E0B978}"/>
              </a:ext>
            </a:extLst>
          </p:cNvPr>
          <p:cNvSpPr txBox="1"/>
          <p:nvPr/>
        </p:nvSpPr>
        <p:spPr>
          <a:xfrm>
            <a:off x="1007014" y="1982357"/>
            <a:ext cx="5581352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Quick History Lesson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79ABE2A-8FDC-0D34-1F5A-CC43A7B6B8BA}"/>
              </a:ext>
            </a:extLst>
          </p:cNvPr>
          <p:cNvSpPr txBox="1"/>
          <p:nvPr/>
        </p:nvSpPr>
        <p:spPr>
          <a:xfrm>
            <a:off x="622338" y="3163332"/>
            <a:ext cx="5966029" cy="707886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latin typeface="Century Gothic" panose="020B0502020202020204" pitchFamily="34" charset="0"/>
              </a:rPr>
              <a:t>#1 Reason for Looking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9650A44-3849-19D5-C2C3-66D396A8056B}"/>
              </a:ext>
            </a:extLst>
          </p:cNvPr>
          <p:cNvSpPr txBox="1"/>
          <p:nvPr/>
        </p:nvSpPr>
        <p:spPr>
          <a:xfrm>
            <a:off x="7197970" y="5521128"/>
            <a:ext cx="4062045" cy="707886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4000" b="1" dirty="0">
              <a:latin typeface="Century Gothic" panose="020B0502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B93184A-F485-FC4F-5493-131335EBDD10}"/>
              </a:ext>
            </a:extLst>
          </p:cNvPr>
          <p:cNvSpPr txBox="1"/>
          <p:nvPr/>
        </p:nvSpPr>
        <p:spPr>
          <a:xfrm>
            <a:off x="622338" y="4332749"/>
            <a:ext cx="5966028" cy="707886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latin typeface="Century Gothic" panose="020B0502020202020204" pitchFamily="34" charset="0"/>
              </a:rPr>
              <a:t>#2 Reason for Looking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9CA180B-0C88-C424-ED52-7CDD9EB5AE6C}"/>
              </a:ext>
            </a:extLst>
          </p:cNvPr>
          <p:cNvSpPr txBox="1"/>
          <p:nvPr/>
        </p:nvSpPr>
        <p:spPr>
          <a:xfrm>
            <a:off x="622339" y="5521128"/>
            <a:ext cx="5966027" cy="707886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latin typeface="Century Gothic" panose="020B0502020202020204" pitchFamily="34" charset="0"/>
              </a:rPr>
              <a:t>#3 Reason for Looking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AD7B5AA-7C19-02D6-354A-38F22851B944}"/>
              </a:ext>
            </a:extLst>
          </p:cNvPr>
          <p:cNvSpPr txBox="1"/>
          <p:nvPr/>
        </p:nvSpPr>
        <p:spPr>
          <a:xfrm>
            <a:off x="7197969" y="4616999"/>
            <a:ext cx="4062045" cy="707886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latin typeface="Century Gothic" panose="020B0502020202020204" pitchFamily="34" charset="0"/>
              </a:rPr>
              <a:t>Advancement</a:t>
            </a:r>
          </a:p>
        </p:txBody>
      </p:sp>
      <p:pic>
        <p:nvPicPr>
          <p:cNvPr id="1026" name="Picture 2" descr="24,267,965 Dollar signs Vector Images | Depositphotos">
            <a:extLst>
              <a:ext uri="{FF2B5EF4-FFF2-40B4-BE49-F238E27FC236}">
                <a16:creationId xmlns:a16="http://schemas.microsoft.com/office/drawing/2014/main" id="{0DD947FC-1E79-DCBC-35B8-6C2151BE59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1372" y="1960692"/>
            <a:ext cx="3340100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86694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57C6D2-8016-8647-C4F3-AB5C92F370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B251A2-910C-5004-140E-A87BA192618E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WINDOW SHOPPING CANDIDATES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62EDAD7-F17A-BF84-CB73-E6E80AA34308}"/>
              </a:ext>
            </a:extLst>
          </p:cNvPr>
          <p:cNvSpPr txBox="1"/>
          <p:nvPr/>
        </p:nvSpPr>
        <p:spPr>
          <a:xfrm>
            <a:off x="1007013" y="1982357"/>
            <a:ext cx="5966027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The Job Presentation Call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F90EBE6-C86D-3470-DB34-57CE833B90E5}"/>
              </a:ext>
            </a:extLst>
          </p:cNvPr>
          <p:cNvSpPr txBox="1"/>
          <p:nvPr/>
        </p:nvSpPr>
        <p:spPr>
          <a:xfrm>
            <a:off x="996481" y="3049101"/>
            <a:ext cx="4137435" cy="2062103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Every single call you make, you should be asking yourself: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45ED615-F161-290A-28A2-0E47D07F0536}"/>
              </a:ext>
            </a:extLst>
          </p:cNvPr>
          <p:cNvSpPr txBox="1"/>
          <p:nvPr/>
        </p:nvSpPr>
        <p:spPr>
          <a:xfrm>
            <a:off x="4395000" y="5520026"/>
            <a:ext cx="7373796" cy="1077218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The Purpose of a Job Presentation Call is to </a:t>
            </a:r>
            <a:r>
              <a:rPr lang="en-US" sz="32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SCHEDULE AN INTERVIEW!</a:t>
            </a:r>
          </a:p>
        </p:txBody>
      </p:sp>
      <p:sp>
        <p:nvSpPr>
          <p:cNvPr id="6" name="Rounded Rectangular Callout 5">
            <a:extLst>
              <a:ext uri="{FF2B5EF4-FFF2-40B4-BE49-F238E27FC236}">
                <a16:creationId xmlns:a16="http://schemas.microsoft.com/office/drawing/2014/main" id="{4AE1FCEC-1DFC-E6EB-275E-7B5A1B6AFE3B}"/>
              </a:ext>
            </a:extLst>
          </p:cNvPr>
          <p:cNvSpPr/>
          <p:nvPr/>
        </p:nvSpPr>
        <p:spPr>
          <a:xfrm>
            <a:off x="7432227" y="1983657"/>
            <a:ext cx="4454971" cy="1085239"/>
          </a:xfrm>
          <a:prstGeom prst="wedgeRoundRectCallout">
            <a:avLst>
              <a:gd name="adj1" fmla="val -62155"/>
              <a:gd name="adj2" fmla="val 58419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593FC48-18FB-DB66-8B7D-69EEA9624816}"/>
              </a:ext>
            </a:extLst>
          </p:cNvPr>
          <p:cNvSpPr txBox="1"/>
          <p:nvPr/>
        </p:nvSpPr>
        <p:spPr>
          <a:xfrm>
            <a:off x="7432227" y="2167914"/>
            <a:ext cx="44549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What have you got?</a:t>
            </a: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D539CF72-6D12-66BD-9FCC-31852FDF151C}"/>
              </a:ext>
            </a:extLst>
          </p:cNvPr>
          <p:cNvSpPr/>
          <p:nvPr/>
        </p:nvSpPr>
        <p:spPr>
          <a:xfrm>
            <a:off x="5744308" y="3446584"/>
            <a:ext cx="6142890" cy="181663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BA64185-D7F0-CF6E-A4F8-F18BFD3F079B}"/>
              </a:ext>
            </a:extLst>
          </p:cNvPr>
          <p:cNvSpPr txBox="1"/>
          <p:nvPr/>
        </p:nvSpPr>
        <p:spPr>
          <a:xfrm>
            <a:off x="6576645" y="3570072"/>
            <a:ext cx="447821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What am I trying to get accomplished on this call?</a:t>
            </a:r>
          </a:p>
        </p:txBody>
      </p:sp>
    </p:spTree>
    <p:extLst>
      <p:ext uri="{BB962C8B-B14F-4D97-AF65-F5344CB8AC3E}">
        <p14:creationId xmlns:p14="http://schemas.microsoft.com/office/powerpoint/2010/main" val="20377933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17F11A-55D8-DC2C-5AA8-F5B7138AF0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5D1552-F050-78FA-CC50-F578052357C6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WINDOW SHOPPING CANDIDATES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AF62246-D3B8-B7BF-11D3-CA3D3D258ED4}"/>
              </a:ext>
            </a:extLst>
          </p:cNvPr>
          <p:cNvSpPr txBox="1"/>
          <p:nvPr/>
        </p:nvSpPr>
        <p:spPr>
          <a:xfrm>
            <a:off x="850939" y="1924873"/>
            <a:ext cx="7214538" cy="584775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Century Gothic" panose="020B0502020202020204" pitchFamily="34" charset="0"/>
              </a:rPr>
              <a:t>1. Big Picture: Define the Company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1C3E930-0AA6-3D18-B357-61714FA06DFF}"/>
              </a:ext>
            </a:extLst>
          </p:cNvPr>
          <p:cNvSpPr txBox="1"/>
          <p:nvPr/>
        </p:nvSpPr>
        <p:spPr>
          <a:xfrm>
            <a:off x="5179645" y="4648745"/>
            <a:ext cx="6682154" cy="1477328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latin typeface="Century Gothic" panose="020B0502020202020204" pitchFamily="34" charset="0"/>
              </a:rPr>
              <a:t>You qualify candidates by having a job that is better than the one they have.</a:t>
            </a: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C1EDB32A-286A-9BA3-105C-2655DD9FA0B2}"/>
              </a:ext>
            </a:extLst>
          </p:cNvPr>
          <p:cNvSpPr/>
          <p:nvPr/>
        </p:nvSpPr>
        <p:spPr>
          <a:xfrm>
            <a:off x="736304" y="3654695"/>
            <a:ext cx="3929481" cy="2838179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516EF52-DF6A-307D-722A-EE2B0C7AD48D}"/>
              </a:ext>
            </a:extLst>
          </p:cNvPr>
          <p:cNvSpPr txBox="1"/>
          <p:nvPr/>
        </p:nvSpPr>
        <p:spPr>
          <a:xfrm>
            <a:off x="1140241" y="3894743"/>
            <a:ext cx="312160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Now let me tell you how YOU fit into this.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AB991A1-B67D-8031-C02A-B1D13791D4F4}"/>
              </a:ext>
            </a:extLst>
          </p:cNvPr>
          <p:cNvSpPr txBox="1"/>
          <p:nvPr/>
        </p:nvSpPr>
        <p:spPr>
          <a:xfrm>
            <a:off x="838200" y="2823288"/>
            <a:ext cx="3311769" cy="584775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Century Gothic" panose="020B0502020202020204" pitchFamily="34" charset="0"/>
              </a:rPr>
              <a:t>2. Snapshot</a:t>
            </a:r>
          </a:p>
        </p:txBody>
      </p:sp>
      <p:pic>
        <p:nvPicPr>
          <p:cNvPr id="1026" name="Picture 2" descr="Big Picture - Innovating Video ...">
            <a:extLst>
              <a:ext uri="{FF2B5EF4-FFF2-40B4-BE49-F238E27FC236}">
                <a16:creationId xmlns:a16="http://schemas.microsoft.com/office/drawing/2014/main" id="{3B7B0550-011F-15EE-8176-314A345EA5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9677" y="2823288"/>
            <a:ext cx="5765800" cy="1409700"/>
          </a:xfrm>
          <a:prstGeom prst="rect">
            <a:avLst/>
          </a:prstGeom>
          <a:noFill/>
          <a:ln w="63500">
            <a:solidFill>
              <a:srgbClr val="00B0F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1358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FA1F2F-2BDC-5E8F-FCE0-1ABC6C3C69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9E7591-5AE9-87CB-6CE6-3C3B3BFA999A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WINDOW SHOPPING CANDIDATES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69D697-2516-6939-17FE-4D02ABD1BF1C}"/>
              </a:ext>
            </a:extLst>
          </p:cNvPr>
          <p:cNvSpPr txBox="1"/>
          <p:nvPr/>
        </p:nvSpPr>
        <p:spPr>
          <a:xfrm>
            <a:off x="838200" y="2014715"/>
            <a:ext cx="4823030" cy="584775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Century Gothic" panose="020B0502020202020204" pitchFamily="34" charset="0"/>
              </a:rPr>
              <a:t>3. Close: Your Solution</a:t>
            </a: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D2A5E41C-54A3-A752-7390-ED580120320A}"/>
              </a:ext>
            </a:extLst>
          </p:cNvPr>
          <p:cNvSpPr/>
          <p:nvPr/>
        </p:nvSpPr>
        <p:spPr>
          <a:xfrm>
            <a:off x="6096000" y="1799101"/>
            <a:ext cx="5720862" cy="197878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071915B-7D9B-F189-C5A2-78F539AE88DB}"/>
              </a:ext>
            </a:extLst>
          </p:cNvPr>
          <p:cNvSpPr txBox="1"/>
          <p:nvPr/>
        </p:nvSpPr>
        <p:spPr>
          <a:xfrm>
            <a:off x="490124" y="3094933"/>
            <a:ext cx="3927115" cy="1077218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Century Gothic" panose="020B0502020202020204" pitchFamily="34" charset="0"/>
              </a:rPr>
              <a:t>4. Scenario Selling Success Stories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6805C57-2D9F-BB21-5284-A042DBE97752}"/>
              </a:ext>
            </a:extLst>
          </p:cNvPr>
          <p:cNvSpPr txBox="1"/>
          <p:nvPr/>
        </p:nvSpPr>
        <p:spPr>
          <a:xfrm>
            <a:off x="6499718" y="4273781"/>
            <a:ext cx="4191507" cy="584775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Century Gothic" panose="020B0502020202020204" pitchFamily="34" charset="0"/>
              </a:rPr>
              <a:t>5. Alternate Choice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2C04460-FF19-9997-29E2-F48E8DE774E1}"/>
              </a:ext>
            </a:extLst>
          </p:cNvPr>
          <p:cNvSpPr txBox="1"/>
          <p:nvPr/>
        </p:nvSpPr>
        <p:spPr>
          <a:xfrm>
            <a:off x="6096000" y="1915092"/>
            <a:ext cx="572086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I thought this would be right for you because you said you were looking for XYZ and this is indeed that…</a:t>
            </a:r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FD9708CD-DACE-77B9-B6E2-9DCDD8B9FE48}"/>
              </a:ext>
            </a:extLst>
          </p:cNvPr>
          <p:cNvSpPr/>
          <p:nvPr/>
        </p:nvSpPr>
        <p:spPr>
          <a:xfrm>
            <a:off x="350196" y="4674859"/>
            <a:ext cx="5522283" cy="159982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7417918-38FA-25D1-BD9D-E65BEBE76C99}"/>
              </a:ext>
            </a:extLst>
          </p:cNvPr>
          <p:cNvSpPr txBox="1"/>
          <p:nvPr/>
        </p:nvSpPr>
        <p:spPr>
          <a:xfrm>
            <a:off x="511791" y="4797352"/>
            <a:ext cx="514943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Let me tell you what happened to the last 2 people who had this job…</a:t>
            </a:r>
          </a:p>
        </p:txBody>
      </p:sp>
      <p:sp>
        <p:nvSpPr>
          <p:cNvPr id="19" name="Rounded Rectangle 18">
            <a:extLst>
              <a:ext uri="{FF2B5EF4-FFF2-40B4-BE49-F238E27FC236}">
                <a16:creationId xmlns:a16="http://schemas.microsoft.com/office/drawing/2014/main" id="{40EAFD4F-12A9-44A5-11BF-865C8B2093CC}"/>
              </a:ext>
            </a:extLst>
          </p:cNvPr>
          <p:cNvSpPr/>
          <p:nvPr/>
        </p:nvSpPr>
        <p:spPr>
          <a:xfrm>
            <a:off x="6751027" y="4978113"/>
            <a:ext cx="4191507" cy="162018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4411773-71BE-1073-4E76-68C55B7DDC89}"/>
              </a:ext>
            </a:extLst>
          </p:cNvPr>
          <p:cNvSpPr txBox="1"/>
          <p:nvPr/>
        </p:nvSpPr>
        <p:spPr>
          <a:xfrm>
            <a:off x="7190700" y="5085329"/>
            <a:ext cx="331216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i="1" dirty="0">
                <a:solidFill>
                  <a:schemeClr val="bg1"/>
                </a:solidFill>
                <a:latin typeface="Century Gothic" panose="020B0502020202020204" pitchFamily="34" charset="0"/>
                <a:cs typeface="Comic Sans MS"/>
              </a:rPr>
              <a:t>I took the liberty of getting her schedule…</a:t>
            </a:r>
            <a:endParaRPr lang="en-US" sz="3000" dirty="0">
              <a:solidFill>
                <a:schemeClr val="bg1"/>
              </a:solidFill>
              <a:latin typeface="Century Gothic" panose="020B0502020202020204" pitchFamily="34" charset="0"/>
              <a:cs typeface="Comic Sans MS"/>
            </a:endParaRPr>
          </a:p>
        </p:txBody>
      </p:sp>
      <p:sp>
        <p:nvSpPr>
          <p:cNvPr id="22" name="U-turn Arrow 21">
            <a:extLst>
              <a:ext uri="{FF2B5EF4-FFF2-40B4-BE49-F238E27FC236}">
                <a16:creationId xmlns:a16="http://schemas.microsoft.com/office/drawing/2014/main" id="{C043ED6F-934A-79E2-5388-471FE210F276}"/>
              </a:ext>
            </a:extLst>
          </p:cNvPr>
          <p:cNvSpPr/>
          <p:nvPr/>
        </p:nvSpPr>
        <p:spPr>
          <a:xfrm rot="5400000">
            <a:off x="4705855" y="3474396"/>
            <a:ext cx="853680" cy="1119174"/>
          </a:xfrm>
          <a:prstGeom prst="utur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3" name="U-turn Arrow 22">
            <a:extLst>
              <a:ext uri="{FF2B5EF4-FFF2-40B4-BE49-F238E27FC236}">
                <a16:creationId xmlns:a16="http://schemas.microsoft.com/office/drawing/2014/main" id="{ADDD9FC1-4447-F750-C7F4-5D519B604D61}"/>
              </a:ext>
            </a:extLst>
          </p:cNvPr>
          <p:cNvSpPr/>
          <p:nvPr/>
        </p:nvSpPr>
        <p:spPr>
          <a:xfrm rot="5400000">
            <a:off x="10985567" y="4298969"/>
            <a:ext cx="853680" cy="1119174"/>
          </a:xfrm>
          <a:prstGeom prst="utur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5" name="Bent Arrow 24">
            <a:extLst>
              <a:ext uri="{FF2B5EF4-FFF2-40B4-BE49-F238E27FC236}">
                <a16:creationId xmlns:a16="http://schemas.microsoft.com/office/drawing/2014/main" id="{5E1C4BEC-749E-943A-6961-190073716DC3}"/>
              </a:ext>
            </a:extLst>
          </p:cNvPr>
          <p:cNvSpPr/>
          <p:nvPr/>
        </p:nvSpPr>
        <p:spPr>
          <a:xfrm flipV="1">
            <a:off x="4765315" y="2682705"/>
            <a:ext cx="1255914" cy="710402"/>
          </a:xfrm>
          <a:prstGeom prst="ben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15469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2ABE01-D964-EF31-4E2B-E0064BDFB8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15E72C-2A81-BB8B-A9CA-B55BCA6D268B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WINDOW SHOPPING CANDIDATES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59544A6-B6D9-CDE8-4030-557B7B27ED53}"/>
              </a:ext>
            </a:extLst>
          </p:cNvPr>
          <p:cNvSpPr txBox="1"/>
          <p:nvPr/>
        </p:nvSpPr>
        <p:spPr>
          <a:xfrm>
            <a:off x="838200" y="2180806"/>
            <a:ext cx="6540595" cy="1077218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In the world of the Pharmaceutical space…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4BCBC64-2F65-9A81-8550-7CD8E8BB086A}"/>
              </a:ext>
            </a:extLst>
          </p:cNvPr>
          <p:cNvSpPr txBox="1"/>
          <p:nvPr/>
        </p:nvSpPr>
        <p:spPr>
          <a:xfrm>
            <a:off x="838200" y="3536986"/>
            <a:ext cx="6540595" cy="1077218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…magic quadrant of level one sales professionals…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F51DB77-A04F-8C08-6D15-472DD02F7145}"/>
              </a:ext>
            </a:extLst>
          </p:cNvPr>
          <p:cNvSpPr txBox="1"/>
          <p:nvPr/>
        </p:nvSpPr>
        <p:spPr>
          <a:xfrm>
            <a:off x="838200" y="4893166"/>
            <a:ext cx="9220200" cy="584775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…infused with the highest level…</a:t>
            </a:r>
            <a:r>
              <a:rPr lang="en-US" sz="3200" b="1" dirty="0" err="1">
                <a:latin typeface="Century Gothic" panose="020B0502020202020204" pitchFamily="34" charset="0"/>
              </a:rPr>
              <a:t>braniacs</a:t>
            </a:r>
            <a:endParaRPr lang="en-US" sz="3200" b="1" dirty="0">
              <a:latin typeface="Century Gothic" panose="020B0502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BEAA0C5-C19B-6368-F59A-CFF70038532A}"/>
              </a:ext>
            </a:extLst>
          </p:cNvPr>
          <p:cNvSpPr txBox="1"/>
          <p:nvPr/>
        </p:nvSpPr>
        <p:spPr>
          <a:xfrm>
            <a:off x="741680" y="5875727"/>
            <a:ext cx="9220200" cy="584775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…secret sauce of clustering methodologies…</a:t>
            </a:r>
          </a:p>
        </p:txBody>
      </p:sp>
      <p:pic>
        <p:nvPicPr>
          <p:cNvPr id="5122" name="Picture 2" descr="Star Trek' spaceships through the years ...">
            <a:extLst>
              <a:ext uri="{FF2B5EF4-FFF2-40B4-BE49-F238E27FC236}">
                <a16:creationId xmlns:a16="http://schemas.microsoft.com/office/drawing/2014/main" id="{2DF3F04B-F45F-2CD7-035B-9250B99D66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1800" y="2149608"/>
            <a:ext cx="3302000" cy="2451100"/>
          </a:xfrm>
          <a:prstGeom prst="rect">
            <a:avLst/>
          </a:prstGeom>
          <a:noFill/>
          <a:ln w="63500">
            <a:solidFill>
              <a:srgbClr val="00B0F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3869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DBCCAA-3DA0-2699-2994-69D9CB3DFA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21057B-28CF-BA28-E566-EE353CF0887C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WINDOW SHOPPING CANDIDATES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29E27DA-E165-3E3D-3BA8-A392790793B3}"/>
              </a:ext>
            </a:extLst>
          </p:cNvPr>
          <p:cNvSpPr txBox="1"/>
          <p:nvPr/>
        </p:nvSpPr>
        <p:spPr>
          <a:xfrm>
            <a:off x="554893" y="2846812"/>
            <a:ext cx="10798907" cy="584775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Century Gothic" panose="020B0502020202020204" pitchFamily="34" charset="0"/>
              </a:rPr>
              <a:t>1. They use the term ‘we’ a lot: Here’s what WE need”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1AB1D41-6D7D-1050-48E1-61888550E0AB}"/>
              </a:ext>
            </a:extLst>
          </p:cNvPr>
          <p:cNvSpPr txBox="1"/>
          <p:nvPr/>
        </p:nvSpPr>
        <p:spPr>
          <a:xfrm>
            <a:off x="607060" y="3695807"/>
            <a:ext cx="4424680" cy="584775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Century Gothic" panose="020B0502020202020204" pitchFamily="34" charset="0"/>
              </a:rPr>
              <a:t>2. They always know: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8BAC73-3222-2CC5-D063-C6CC129EB505}"/>
              </a:ext>
            </a:extLst>
          </p:cNvPr>
          <p:cNvSpPr txBox="1"/>
          <p:nvPr/>
        </p:nvSpPr>
        <p:spPr>
          <a:xfrm>
            <a:off x="607060" y="5530460"/>
            <a:ext cx="4290060" cy="1077218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Century Gothic" panose="020B0502020202020204" pitchFamily="34" charset="0"/>
              </a:rPr>
              <a:t>3. They aren’t afraid to say “I don’t know”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38C82ED-76F6-C700-4C29-1C531041F8E2}"/>
              </a:ext>
            </a:extLst>
          </p:cNvPr>
          <p:cNvSpPr txBox="1"/>
          <p:nvPr/>
        </p:nvSpPr>
        <p:spPr>
          <a:xfrm>
            <a:off x="5369560" y="6022903"/>
            <a:ext cx="4683760" cy="584775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Century Gothic" panose="020B0502020202020204" pitchFamily="34" charset="0"/>
              </a:rPr>
              <a:t>4. They sell leadership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47A2EAD-6455-3079-160C-24820811A085}"/>
              </a:ext>
            </a:extLst>
          </p:cNvPr>
          <p:cNvSpPr txBox="1"/>
          <p:nvPr/>
        </p:nvSpPr>
        <p:spPr>
          <a:xfrm>
            <a:off x="1007013" y="1982357"/>
            <a:ext cx="5966027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Common Denominators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FC4292C-F190-3F2D-36A9-824ECBB117B7}"/>
              </a:ext>
            </a:extLst>
          </p:cNvPr>
          <p:cNvSpPr txBox="1"/>
          <p:nvPr/>
        </p:nvSpPr>
        <p:spPr>
          <a:xfrm>
            <a:off x="5954346" y="5093221"/>
            <a:ext cx="4948506" cy="584775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Century Gothic" panose="020B0502020202020204" pitchFamily="34" charset="0"/>
              </a:rPr>
              <a:t>c. The Value Proposition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23845E8-488B-45C4-9728-16A4C96B33E4}"/>
              </a:ext>
            </a:extLst>
          </p:cNvPr>
          <p:cNvSpPr txBox="1"/>
          <p:nvPr/>
        </p:nvSpPr>
        <p:spPr>
          <a:xfrm>
            <a:off x="5954346" y="4361269"/>
            <a:ext cx="4612054" cy="584775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Century Gothic" panose="020B0502020202020204" pitchFamily="34" charset="0"/>
              </a:rPr>
              <a:t>b. The Clients Turnover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1FF6BA9-78CE-FB90-85E2-2246F299DF91}"/>
              </a:ext>
            </a:extLst>
          </p:cNvPr>
          <p:cNvSpPr txBox="1"/>
          <p:nvPr/>
        </p:nvSpPr>
        <p:spPr>
          <a:xfrm>
            <a:off x="5954346" y="3678513"/>
            <a:ext cx="4424680" cy="584775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Century Gothic" panose="020B0502020202020204" pitchFamily="34" charset="0"/>
              </a:rPr>
              <a:t>a. The Clients Product</a:t>
            </a:r>
          </a:p>
        </p:txBody>
      </p:sp>
    </p:spTree>
    <p:extLst>
      <p:ext uri="{BB962C8B-B14F-4D97-AF65-F5344CB8AC3E}">
        <p14:creationId xmlns:p14="http://schemas.microsoft.com/office/powerpoint/2010/main" val="13655095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23BEF8-58E3-F523-9D6B-4D1E65B7FC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7793D2-74C3-3B5F-615A-4364312C3A96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WINDOW SHOPPING CANDIDATES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4ED0A25-7874-4AD0-3809-C78B084C2634}"/>
              </a:ext>
            </a:extLst>
          </p:cNvPr>
          <p:cNvSpPr txBox="1"/>
          <p:nvPr/>
        </p:nvSpPr>
        <p:spPr>
          <a:xfrm>
            <a:off x="554893" y="2846812"/>
            <a:ext cx="3996787" cy="1077218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1.What’s the culture like?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1EF6D1A-E359-A27F-1EA8-8BB1EDB3FC35}"/>
              </a:ext>
            </a:extLst>
          </p:cNvPr>
          <p:cNvSpPr txBox="1"/>
          <p:nvPr/>
        </p:nvSpPr>
        <p:spPr>
          <a:xfrm>
            <a:off x="554893" y="4288028"/>
            <a:ext cx="3996787" cy="1077218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3. Promotional prospects?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9DE24CC-4D62-DFD4-2011-2D6A41C05244}"/>
              </a:ext>
            </a:extLst>
          </p:cNvPr>
          <p:cNvSpPr txBox="1"/>
          <p:nvPr/>
        </p:nvSpPr>
        <p:spPr>
          <a:xfrm>
            <a:off x="1540510" y="5602973"/>
            <a:ext cx="7155180" cy="1077218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5. How many people have you placed there?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954B1BF-EEA4-D924-2420-0FD566351FC8}"/>
              </a:ext>
            </a:extLst>
          </p:cNvPr>
          <p:cNvSpPr txBox="1"/>
          <p:nvPr/>
        </p:nvSpPr>
        <p:spPr>
          <a:xfrm>
            <a:off x="8978078" y="3924030"/>
            <a:ext cx="2779581" cy="1569660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4. Salary, Bonuses, Benefits?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D634D37-3E60-EE8D-88AA-E56FEF296CAF}"/>
              </a:ext>
            </a:extLst>
          </p:cNvPr>
          <p:cNvSpPr txBox="1"/>
          <p:nvPr/>
        </p:nvSpPr>
        <p:spPr>
          <a:xfrm>
            <a:off x="1007013" y="1982357"/>
            <a:ext cx="7527387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“Serious” Candidates Questions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5122035-576B-3632-1479-CD2DE597582A}"/>
              </a:ext>
            </a:extLst>
          </p:cNvPr>
          <p:cNvSpPr txBox="1"/>
          <p:nvPr/>
        </p:nvSpPr>
        <p:spPr>
          <a:xfrm>
            <a:off x="8004912" y="2782098"/>
            <a:ext cx="3571238" cy="584775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2. Is it profitable?</a:t>
            </a:r>
          </a:p>
        </p:txBody>
      </p:sp>
      <p:pic>
        <p:nvPicPr>
          <p:cNvPr id="13" name="Picture 12" descr="A group of white speech bubbles with black question marks&#10;&#10;Description automatically generated">
            <a:extLst>
              <a:ext uri="{FF2B5EF4-FFF2-40B4-BE49-F238E27FC236}">
                <a16:creationId xmlns:a16="http://schemas.microsoft.com/office/drawing/2014/main" id="{844388C8-9AFF-9241-67D7-B34A4B07AC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0741" y="2827772"/>
            <a:ext cx="2779581" cy="2411203"/>
          </a:xfrm>
          <a:prstGeom prst="rect">
            <a:avLst/>
          </a:prstGeom>
          <a:ln w="63500">
            <a:solidFill>
              <a:srgbClr val="00B0F0"/>
            </a:solidFill>
          </a:ln>
        </p:spPr>
      </p:pic>
    </p:spTree>
    <p:extLst>
      <p:ext uri="{BB962C8B-B14F-4D97-AF65-F5344CB8AC3E}">
        <p14:creationId xmlns:p14="http://schemas.microsoft.com/office/powerpoint/2010/main" val="11594786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1E6BBE-C9AC-FCF4-96B8-A7352FA90E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0E8C6E-85E8-2402-6224-C97804483B90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WINDOW SHOPPING CANDIDATES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0D51442-98FA-0EED-2469-6EC65D2A6127}"/>
              </a:ext>
            </a:extLst>
          </p:cNvPr>
          <p:cNvSpPr txBox="1"/>
          <p:nvPr/>
        </p:nvSpPr>
        <p:spPr>
          <a:xfrm>
            <a:off x="554893" y="2846812"/>
            <a:ext cx="3651347" cy="1569660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“I’ll look at the website and get back to you”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935A09E-DBC1-B676-421A-F28057E8288B}"/>
              </a:ext>
            </a:extLst>
          </p:cNvPr>
          <p:cNvSpPr txBox="1"/>
          <p:nvPr/>
        </p:nvSpPr>
        <p:spPr>
          <a:xfrm>
            <a:off x="554893" y="4634596"/>
            <a:ext cx="3244947" cy="1077218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“I want to think about it”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FF982E3-1B5E-20FF-078C-870840C0716B}"/>
              </a:ext>
            </a:extLst>
          </p:cNvPr>
          <p:cNvSpPr txBox="1"/>
          <p:nvPr/>
        </p:nvSpPr>
        <p:spPr>
          <a:xfrm>
            <a:off x="962563" y="5929938"/>
            <a:ext cx="6303010" cy="584775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“I want to talk to my spouse”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51AFED7-1FAB-D213-FCE8-C38BC23FDBFC}"/>
              </a:ext>
            </a:extLst>
          </p:cNvPr>
          <p:cNvSpPr txBox="1"/>
          <p:nvPr/>
        </p:nvSpPr>
        <p:spPr>
          <a:xfrm>
            <a:off x="8031071" y="5173205"/>
            <a:ext cx="2779581" cy="1477328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5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Risk Vs Reward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19882D5-A3A0-9571-9421-2087F6A0E3C5}"/>
              </a:ext>
            </a:extLst>
          </p:cNvPr>
          <p:cNvSpPr txBox="1"/>
          <p:nvPr/>
        </p:nvSpPr>
        <p:spPr>
          <a:xfrm>
            <a:off x="1007013" y="1982357"/>
            <a:ext cx="8726267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“Shopping” Candidates Will Say…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97681FB-22DE-C4E7-C01E-E58D50BDD253}"/>
              </a:ext>
            </a:extLst>
          </p:cNvPr>
          <p:cNvSpPr txBox="1"/>
          <p:nvPr/>
        </p:nvSpPr>
        <p:spPr>
          <a:xfrm>
            <a:off x="7581706" y="2782098"/>
            <a:ext cx="3994444" cy="2062103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It’s too early. We are not talking about you taking a job?</a:t>
            </a:r>
          </a:p>
        </p:txBody>
      </p:sp>
      <p:pic>
        <p:nvPicPr>
          <p:cNvPr id="7170" name="Picture 2" descr="Paper Shopping Bags Vector Cartoon ...">
            <a:extLst>
              <a:ext uri="{FF2B5EF4-FFF2-40B4-BE49-F238E27FC236}">
                <a16:creationId xmlns:a16="http://schemas.microsoft.com/office/drawing/2014/main" id="{99CD7CEE-08B7-0A10-B6C2-674C3BFE02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2373" y="2936922"/>
            <a:ext cx="2743200" cy="2959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19928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WINDOW SHOPPING CANDIDATES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764DAA-C8E2-4493-93F8-75A414E0B978}"/>
              </a:ext>
            </a:extLst>
          </p:cNvPr>
          <p:cNvSpPr txBox="1"/>
          <p:nvPr/>
        </p:nvSpPr>
        <p:spPr>
          <a:xfrm>
            <a:off x="838200" y="2001181"/>
            <a:ext cx="6189135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Let’s go Shopping!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5B23963-4121-1596-7BF2-E16BFFBBE3C5}"/>
              </a:ext>
            </a:extLst>
          </p:cNvPr>
          <p:cNvSpPr txBox="1"/>
          <p:nvPr/>
        </p:nvSpPr>
        <p:spPr>
          <a:xfrm>
            <a:off x="519953" y="2958005"/>
            <a:ext cx="7440706" cy="3170099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5000" b="1" dirty="0">
                <a:latin typeface="Century Gothic" panose="020B0502020202020204" pitchFamily="34" charset="0"/>
                <a:cs typeface="Comic Sans MS"/>
              </a:rPr>
              <a:t>Window Shoppers are people who go to the mall and leave without buying anything.</a:t>
            </a:r>
          </a:p>
        </p:txBody>
      </p:sp>
      <p:pic>
        <p:nvPicPr>
          <p:cNvPr id="2050" name="Picture 2" descr="Store Window Stock Illustrations ...">
            <a:extLst>
              <a:ext uri="{FF2B5EF4-FFF2-40B4-BE49-F238E27FC236}">
                <a16:creationId xmlns:a16="http://schemas.microsoft.com/office/drawing/2014/main" id="{65DDF02A-AD12-CDB4-FD0C-A33DBDA60C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7747" y="1960451"/>
            <a:ext cx="3041559" cy="4242174"/>
          </a:xfrm>
          <a:prstGeom prst="rect">
            <a:avLst/>
          </a:prstGeom>
          <a:noFill/>
          <a:ln w="63500">
            <a:solidFill>
              <a:srgbClr val="00B0F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53716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9D4D1F-0F8E-0682-F346-C131234AC4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153833-80E6-B997-2EDA-7DAAE2DB137B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WINDOW SHOPPING CANDIDATES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8D9D210-05E0-6313-5BA3-FFCE9B87E124}"/>
              </a:ext>
            </a:extLst>
          </p:cNvPr>
          <p:cNvSpPr txBox="1"/>
          <p:nvPr/>
        </p:nvSpPr>
        <p:spPr>
          <a:xfrm>
            <a:off x="3734386" y="2934599"/>
            <a:ext cx="5454747" cy="784830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500" b="1" dirty="0">
                <a:latin typeface="Century Gothic" panose="020B0502020202020204" pitchFamily="34" charset="0"/>
              </a:rPr>
              <a:t>A HEURISTIC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298A412-0E49-EF39-B74E-0A42114E7229}"/>
              </a:ext>
            </a:extLst>
          </p:cNvPr>
          <p:cNvSpPr txBox="1"/>
          <p:nvPr/>
        </p:nvSpPr>
        <p:spPr>
          <a:xfrm>
            <a:off x="1007013" y="1982357"/>
            <a:ext cx="5454747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Volvo Case Study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F7C355A-71C4-C434-1289-B05B03B23922}"/>
              </a:ext>
            </a:extLst>
          </p:cNvPr>
          <p:cNvSpPr txBox="1"/>
          <p:nvPr/>
        </p:nvSpPr>
        <p:spPr>
          <a:xfrm>
            <a:off x="7748173" y="4963341"/>
            <a:ext cx="3605627" cy="784830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500" b="1" dirty="0">
                <a:latin typeface="Century Gothic" panose="020B0502020202020204" pitchFamily="34" charset="0"/>
              </a:rPr>
              <a:t>INFLUENCE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9FFE3B8-7244-2AF6-7FA3-C340C6B3A594}"/>
              </a:ext>
            </a:extLst>
          </p:cNvPr>
          <p:cNvSpPr txBox="1"/>
          <p:nvPr/>
        </p:nvSpPr>
        <p:spPr>
          <a:xfrm>
            <a:off x="3730132" y="4963341"/>
            <a:ext cx="3605627" cy="784830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500" b="1" dirty="0">
                <a:latin typeface="Century Gothic" panose="020B0502020202020204" pitchFamily="34" charset="0"/>
              </a:rPr>
              <a:t>CREDIBILITY</a:t>
            </a:r>
          </a:p>
        </p:txBody>
      </p:sp>
      <p:pic>
        <p:nvPicPr>
          <p:cNvPr id="9218" name="Picture 2" descr="Volvo Vector Logo - Download Free SVG ...">
            <a:extLst>
              <a:ext uri="{FF2B5EF4-FFF2-40B4-BE49-F238E27FC236}">
                <a16:creationId xmlns:a16="http://schemas.microsoft.com/office/drawing/2014/main" id="{4B3C41EE-FECF-E42F-0F68-617D801B5B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818" y="3429000"/>
            <a:ext cx="2882900" cy="281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31595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WINDOW SHOPPING CANDIDATES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764DAA-C8E2-4493-93F8-75A414E0B978}"/>
              </a:ext>
            </a:extLst>
          </p:cNvPr>
          <p:cNvSpPr txBox="1"/>
          <p:nvPr/>
        </p:nvSpPr>
        <p:spPr>
          <a:xfrm>
            <a:off x="838201" y="2001181"/>
            <a:ext cx="6728012" cy="1754326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Everything you need to know about Window Shopping Candidates…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5B23963-4121-1596-7BF2-E16BFFBBE3C5}"/>
              </a:ext>
            </a:extLst>
          </p:cNvPr>
          <p:cNvSpPr txBox="1"/>
          <p:nvPr/>
        </p:nvSpPr>
        <p:spPr>
          <a:xfrm>
            <a:off x="838200" y="4120242"/>
            <a:ext cx="6118412" cy="584775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  <a:cs typeface="Comic Sans MS"/>
              </a:rPr>
              <a:t>They don’t want YOUR job…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DDBDB24-7CF9-8D3B-B485-3BF2D1948245}"/>
              </a:ext>
            </a:extLst>
          </p:cNvPr>
          <p:cNvSpPr txBox="1"/>
          <p:nvPr/>
        </p:nvSpPr>
        <p:spPr>
          <a:xfrm>
            <a:off x="838200" y="5030159"/>
            <a:ext cx="6118412" cy="1077218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  <a:cs typeface="Comic Sans MS"/>
              </a:rPr>
              <a:t>…but they don’t want anyone else to have it!</a:t>
            </a:r>
          </a:p>
        </p:txBody>
      </p:sp>
      <p:pic>
        <p:nvPicPr>
          <p:cNvPr id="3074" name="Picture 2" descr="Free Toddler's supermarket tantrum ...">
            <a:extLst>
              <a:ext uri="{FF2B5EF4-FFF2-40B4-BE49-F238E27FC236}">
                <a16:creationId xmlns:a16="http://schemas.microsoft.com/office/drawing/2014/main" id="{293B41F9-EECD-CEDD-DD1F-5EF15A67EB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1671" y="2001181"/>
            <a:ext cx="2608730" cy="4658446"/>
          </a:xfrm>
          <a:prstGeom prst="rect">
            <a:avLst/>
          </a:prstGeom>
          <a:noFill/>
          <a:ln w="63500">
            <a:solidFill>
              <a:srgbClr val="00B0F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84595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WINDOW SHOPPING CANDIDATES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764DAA-C8E2-4493-93F8-75A414E0B978}"/>
              </a:ext>
            </a:extLst>
          </p:cNvPr>
          <p:cNvSpPr txBox="1"/>
          <p:nvPr/>
        </p:nvSpPr>
        <p:spPr>
          <a:xfrm>
            <a:off x="794831" y="1971815"/>
            <a:ext cx="7301064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The 3 Types of Candidate Pain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5B23963-4121-1596-7BF2-E16BFFBBE3C5}"/>
              </a:ext>
            </a:extLst>
          </p:cNvPr>
          <p:cNvSpPr txBox="1"/>
          <p:nvPr/>
        </p:nvSpPr>
        <p:spPr>
          <a:xfrm>
            <a:off x="3181107" y="2844222"/>
            <a:ext cx="4149192" cy="584775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  <a:cs typeface="Comic Sans MS"/>
              </a:rPr>
              <a:t>I’m actively looking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DDBDB24-7CF9-8D3B-B485-3BF2D1948245}"/>
              </a:ext>
            </a:extLst>
          </p:cNvPr>
          <p:cNvSpPr txBox="1"/>
          <p:nvPr/>
        </p:nvSpPr>
        <p:spPr>
          <a:xfrm>
            <a:off x="3310577" y="4587234"/>
            <a:ext cx="2852944" cy="1569660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  <a:cs typeface="Comic Sans MS"/>
              </a:rPr>
              <a:t>There’s something missing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86E4539-FED7-B56F-BF30-939E5D45919C}"/>
              </a:ext>
            </a:extLst>
          </p:cNvPr>
          <p:cNvSpPr txBox="1"/>
          <p:nvPr/>
        </p:nvSpPr>
        <p:spPr>
          <a:xfrm>
            <a:off x="6444622" y="4627539"/>
            <a:ext cx="3019820" cy="1569660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  <a:cs typeface="Comic Sans MS"/>
              </a:rPr>
              <a:t>I’m in pain, but I didn’t know it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8F44620-15AE-37DD-11F7-75F4197B1310}"/>
              </a:ext>
            </a:extLst>
          </p:cNvPr>
          <p:cNvSpPr txBox="1"/>
          <p:nvPr/>
        </p:nvSpPr>
        <p:spPr>
          <a:xfrm>
            <a:off x="6603947" y="3816688"/>
            <a:ext cx="2400112" cy="584775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70C0"/>
                </a:solidFill>
                <a:latin typeface="Century Gothic" panose="020B0502020202020204" pitchFamily="34" charset="0"/>
                <a:cs typeface="Comic Sans MS"/>
              </a:rPr>
              <a:t>LATENT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2EA40B3-56C7-534A-81A6-5066477C5FDE}"/>
              </a:ext>
            </a:extLst>
          </p:cNvPr>
          <p:cNvSpPr txBox="1"/>
          <p:nvPr/>
        </p:nvSpPr>
        <p:spPr>
          <a:xfrm>
            <a:off x="3601451" y="3816687"/>
            <a:ext cx="2494549" cy="584775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70C0"/>
                </a:solidFill>
                <a:latin typeface="Century Gothic" panose="020B0502020202020204" pitchFamily="34" charset="0"/>
                <a:cs typeface="Comic Sans MS"/>
              </a:rPr>
              <a:t>ADMITTED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6724F7-1A90-3783-6DB2-DF51492FAC4B}"/>
              </a:ext>
            </a:extLst>
          </p:cNvPr>
          <p:cNvSpPr txBox="1"/>
          <p:nvPr/>
        </p:nvSpPr>
        <p:spPr>
          <a:xfrm>
            <a:off x="794831" y="2844223"/>
            <a:ext cx="2088752" cy="584775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70C0"/>
                </a:solidFill>
                <a:latin typeface="Century Gothic" panose="020B0502020202020204" pitchFamily="34" charset="0"/>
                <a:cs typeface="Comic Sans MS"/>
              </a:rPr>
              <a:t>VISUAL</a:t>
            </a:r>
          </a:p>
        </p:txBody>
      </p:sp>
      <p:pic>
        <p:nvPicPr>
          <p:cNvPr id="4098" name="Picture 2" descr="Searching For Something Stock ...">
            <a:extLst>
              <a:ext uri="{FF2B5EF4-FFF2-40B4-BE49-F238E27FC236}">
                <a16:creationId xmlns:a16="http://schemas.microsoft.com/office/drawing/2014/main" id="{A770223B-C294-C237-2C74-47F317F00F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585" y="3625709"/>
            <a:ext cx="2220069" cy="30569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I don't know">
            <a:extLst>
              <a:ext uri="{FF2B5EF4-FFF2-40B4-BE49-F238E27FC236}">
                <a16:creationId xmlns:a16="http://schemas.microsoft.com/office/drawing/2014/main" id="{95F28EAD-3551-7846-D4E6-C8A4A52646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67588" y="2502812"/>
            <a:ext cx="2133600" cy="3797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72543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WINDOW SHOPPING CANDIDATES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DDBDB24-7CF9-8D3B-B485-3BF2D1948245}"/>
              </a:ext>
            </a:extLst>
          </p:cNvPr>
          <p:cNvSpPr txBox="1"/>
          <p:nvPr/>
        </p:nvSpPr>
        <p:spPr>
          <a:xfrm>
            <a:off x="330975" y="4171036"/>
            <a:ext cx="3836894" cy="2554545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  <a:cs typeface="Comic Sans MS"/>
              </a:rPr>
              <a:t>Candidates who really have pain cannot ALLOW themselves to stay at their jobs.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86E4539-FED7-B56F-BF30-939E5D45919C}"/>
              </a:ext>
            </a:extLst>
          </p:cNvPr>
          <p:cNvSpPr txBox="1"/>
          <p:nvPr/>
        </p:nvSpPr>
        <p:spPr>
          <a:xfrm>
            <a:off x="4365092" y="4171036"/>
            <a:ext cx="3836893" cy="2554545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  <a:cs typeface="Comic Sans MS"/>
              </a:rPr>
              <a:t>Candidates who have an ACHE will stay at their jobs long after you send them out!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2EA40B3-56C7-534A-81A6-5066477C5FDE}"/>
              </a:ext>
            </a:extLst>
          </p:cNvPr>
          <p:cNvSpPr txBox="1"/>
          <p:nvPr/>
        </p:nvSpPr>
        <p:spPr>
          <a:xfrm>
            <a:off x="7375529" y="1940631"/>
            <a:ext cx="4439954" cy="1569660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70C0"/>
                </a:solidFill>
                <a:latin typeface="Century Gothic" panose="020B0502020202020204" pitchFamily="34" charset="0"/>
                <a:cs typeface="Comic Sans MS"/>
              </a:rPr>
              <a:t>To get you to stop doing something that is bad for your body.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6724F7-1A90-3783-6DB2-DF51492FAC4B}"/>
              </a:ext>
            </a:extLst>
          </p:cNvPr>
          <p:cNvSpPr txBox="1"/>
          <p:nvPr/>
        </p:nvSpPr>
        <p:spPr>
          <a:xfrm>
            <a:off x="1985553" y="2072994"/>
            <a:ext cx="3447059" cy="1569660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70C0"/>
                </a:solidFill>
                <a:latin typeface="Century Gothic" panose="020B0502020202020204" pitchFamily="34" charset="0"/>
                <a:cs typeface="Comic Sans MS"/>
              </a:rPr>
              <a:t>What is pain’s function in your body?</a:t>
            </a:r>
          </a:p>
        </p:txBody>
      </p:sp>
      <p:pic>
        <p:nvPicPr>
          <p:cNvPr id="6146" name="Picture 2" descr="The Q Sign - Gomerpedia">
            <a:extLst>
              <a:ext uri="{FF2B5EF4-FFF2-40B4-BE49-F238E27FC236}">
                <a16:creationId xmlns:a16="http://schemas.microsoft.com/office/drawing/2014/main" id="{C2EDFC5D-7059-E2B2-52F5-93AB665317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976" y="1940631"/>
            <a:ext cx="1681110" cy="1681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Red letter a icon - Free red letter icons">
            <a:extLst>
              <a:ext uri="{FF2B5EF4-FFF2-40B4-BE49-F238E27FC236}">
                <a16:creationId xmlns:a16="http://schemas.microsoft.com/office/drawing/2014/main" id="{BD78EC8D-CA1E-C418-4006-9A42253EB1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3715" y="1926917"/>
            <a:ext cx="1681111" cy="1861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0" name="Picture 6" descr="Back Pain Stock Clipart | Royalty-Free ...">
            <a:extLst>
              <a:ext uri="{FF2B5EF4-FFF2-40B4-BE49-F238E27FC236}">
                <a16:creationId xmlns:a16="http://schemas.microsoft.com/office/drawing/2014/main" id="{2ADF4A7C-59D7-E3CC-F60E-08B81B5FB2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58038" y="3807341"/>
            <a:ext cx="2908300" cy="279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31547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WINDOW SHOPPING CANDIDATES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764DAA-C8E2-4493-93F8-75A414E0B978}"/>
              </a:ext>
            </a:extLst>
          </p:cNvPr>
          <p:cNvSpPr txBox="1"/>
          <p:nvPr/>
        </p:nvSpPr>
        <p:spPr>
          <a:xfrm>
            <a:off x="794831" y="1971815"/>
            <a:ext cx="5641828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Let’s go Shopping!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A5A22BDA-7026-2E68-AAFC-F2E093084D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4739472"/>
              </p:ext>
            </p:extLst>
          </p:nvPr>
        </p:nvGraphicFramePr>
        <p:xfrm>
          <a:off x="794831" y="3083860"/>
          <a:ext cx="6287287" cy="34090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7458">
                  <a:extLst>
                    <a:ext uri="{9D8B030D-6E8A-4147-A177-3AD203B41FA5}">
                      <a16:colId xmlns:a16="http://schemas.microsoft.com/office/drawing/2014/main" val="2936155185"/>
                    </a:ext>
                  </a:extLst>
                </a:gridCol>
                <a:gridCol w="1461876">
                  <a:extLst>
                    <a:ext uri="{9D8B030D-6E8A-4147-A177-3AD203B41FA5}">
                      <a16:colId xmlns:a16="http://schemas.microsoft.com/office/drawing/2014/main" val="1518598872"/>
                    </a:ext>
                  </a:extLst>
                </a:gridCol>
                <a:gridCol w="404263">
                  <a:extLst>
                    <a:ext uri="{9D8B030D-6E8A-4147-A177-3AD203B41FA5}">
                      <a16:colId xmlns:a16="http://schemas.microsoft.com/office/drawing/2014/main" val="306730391"/>
                    </a:ext>
                  </a:extLst>
                </a:gridCol>
                <a:gridCol w="1675548">
                  <a:extLst>
                    <a:ext uri="{9D8B030D-6E8A-4147-A177-3AD203B41FA5}">
                      <a16:colId xmlns:a16="http://schemas.microsoft.com/office/drawing/2014/main" val="3595450558"/>
                    </a:ext>
                  </a:extLst>
                </a:gridCol>
                <a:gridCol w="1488142">
                  <a:extLst>
                    <a:ext uri="{9D8B030D-6E8A-4147-A177-3AD203B41FA5}">
                      <a16:colId xmlns:a16="http://schemas.microsoft.com/office/drawing/2014/main" val="270442275"/>
                    </a:ext>
                  </a:extLst>
                </a:gridCol>
              </a:tblGrid>
              <a:tr h="681803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95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Chips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endParaRPr lang="en-US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T-Shirts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19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8340233"/>
                  </a:ext>
                </a:extLst>
              </a:tr>
              <a:tr h="681803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Juice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TV’s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5892319"/>
                  </a:ext>
                </a:extLst>
              </a:tr>
              <a:tr h="681803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61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Sun Block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Jeans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1893666"/>
                  </a:ext>
                </a:extLst>
              </a:tr>
              <a:tr h="681803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Shampoo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Phones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3305802"/>
                  </a:ext>
                </a:extLst>
              </a:tr>
              <a:tr h="681803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75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Cereal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Channels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100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0639321"/>
                  </a:ext>
                </a:extLst>
              </a:tr>
            </a:tbl>
          </a:graphicData>
        </a:graphic>
      </p:graphicFrame>
      <p:pic>
        <p:nvPicPr>
          <p:cNvPr id="8196" name="Picture 4" descr="Luxury Shopping Bag Stock Illustrations ...">
            <a:extLst>
              <a:ext uri="{FF2B5EF4-FFF2-40B4-BE49-F238E27FC236}">
                <a16:creationId xmlns:a16="http://schemas.microsoft.com/office/drawing/2014/main" id="{4C86FE88-C354-587D-69A3-7C3CB9E68B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6253" y="1820210"/>
            <a:ext cx="3225800" cy="2527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F7325B3C-EE5D-AF80-2574-DAC11C5273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04847" y="4484806"/>
            <a:ext cx="4338918" cy="22816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61386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WINDOW SHOPPING CANDIDATES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764DAA-C8E2-4493-93F8-75A414E0B978}"/>
              </a:ext>
            </a:extLst>
          </p:cNvPr>
          <p:cNvSpPr txBox="1"/>
          <p:nvPr/>
        </p:nvSpPr>
        <p:spPr>
          <a:xfrm>
            <a:off x="1189278" y="2064108"/>
            <a:ext cx="4906722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Plastic Surgeons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A5A22BDA-7026-2E68-AAFC-F2E093084D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8077079"/>
              </p:ext>
            </p:extLst>
          </p:nvPr>
        </p:nvGraphicFramePr>
        <p:xfrm>
          <a:off x="1238584" y="3083860"/>
          <a:ext cx="4338918" cy="34090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6376">
                  <a:extLst>
                    <a:ext uri="{9D8B030D-6E8A-4147-A177-3AD203B41FA5}">
                      <a16:colId xmlns:a16="http://schemas.microsoft.com/office/drawing/2014/main" val="2936155185"/>
                    </a:ext>
                  </a:extLst>
                </a:gridCol>
                <a:gridCol w="2332542">
                  <a:extLst>
                    <a:ext uri="{9D8B030D-6E8A-4147-A177-3AD203B41FA5}">
                      <a16:colId xmlns:a16="http://schemas.microsoft.com/office/drawing/2014/main" val="1518598872"/>
                    </a:ext>
                  </a:extLst>
                </a:gridCol>
              </a:tblGrid>
              <a:tr h="681803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23 000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Liposuctions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8340233"/>
                  </a:ext>
                </a:extLst>
              </a:tr>
              <a:tr h="681803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165 000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Breast Implants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5892319"/>
                  </a:ext>
                </a:extLst>
              </a:tr>
              <a:tr h="681803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73 000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Face Lifts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1893666"/>
                  </a:ext>
                </a:extLst>
              </a:tr>
              <a:tr h="681803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55 000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Tummy Tucks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3305802"/>
                  </a:ext>
                </a:extLst>
              </a:tr>
              <a:tr h="681803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140 000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Eye Surgeries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0639321"/>
                  </a:ext>
                </a:extLst>
              </a:tr>
            </a:tbl>
          </a:graphicData>
        </a:graphic>
      </p:graphicFrame>
      <p:pic>
        <p:nvPicPr>
          <p:cNvPr id="10246" name="Picture 6" descr="plastic-surgery - Dump A Day">
            <a:extLst>
              <a:ext uri="{FF2B5EF4-FFF2-40B4-BE49-F238E27FC236}">
                <a16:creationId xmlns:a16="http://schemas.microsoft.com/office/drawing/2014/main" id="{8034761E-71F0-EB69-53DE-9269D25305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4302" y="2134587"/>
            <a:ext cx="4906721" cy="4358288"/>
          </a:xfrm>
          <a:prstGeom prst="rect">
            <a:avLst/>
          </a:prstGeom>
          <a:noFill/>
          <a:ln w="635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581404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WINDOW SHOPPING CANDIDATES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764DAA-C8E2-4493-93F8-75A414E0B978}"/>
              </a:ext>
            </a:extLst>
          </p:cNvPr>
          <p:cNvSpPr txBox="1"/>
          <p:nvPr/>
        </p:nvSpPr>
        <p:spPr>
          <a:xfrm>
            <a:off x="4592897" y="5607763"/>
            <a:ext cx="4906722" cy="784830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500" b="1" dirty="0">
                <a:latin typeface="Century Gothic" panose="020B0502020202020204" pitchFamily="34" charset="0"/>
              </a:rPr>
              <a:t>…It ____________!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79ABE2A-8FDC-0D34-1F5A-CC43A7B6B8BA}"/>
              </a:ext>
            </a:extLst>
          </p:cNvPr>
          <p:cNvSpPr txBox="1"/>
          <p:nvPr/>
        </p:nvSpPr>
        <p:spPr>
          <a:xfrm>
            <a:off x="838200" y="2021188"/>
            <a:ext cx="5706036" cy="1077218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When you have no choices, life is unbearable</a:t>
            </a:r>
            <a:r>
              <a:rPr lang="en-US" sz="3200" b="1" dirty="0">
                <a:latin typeface="Century Gothic" panose="020B0502020202020204" pitchFamily="34" charset="0"/>
                <a:cs typeface="Comic Sans MS"/>
              </a:rPr>
              <a:t>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9650A44-3849-19D5-C2C3-66D396A8056B}"/>
              </a:ext>
            </a:extLst>
          </p:cNvPr>
          <p:cNvSpPr txBox="1"/>
          <p:nvPr/>
        </p:nvSpPr>
        <p:spPr>
          <a:xfrm>
            <a:off x="838199" y="3428906"/>
            <a:ext cx="3339353" cy="2554545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</a:rPr>
              <a:t>Beyond a certain level, choice no longer LIBERATES…</a:t>
            </a:r>
          </a:p>
        </p:txBody>
      </p:sp>
      <p:pic>
        <p:nvPicPr>
          <p:cNvPr id="12290" name="Picture 2" descr="Choices Images – Browse 5,523,389 Stock ...">
            <a:extLst>
              <a:ext uri="{FF2B5EF4-FFF2-40B4-BE49-F238E27FC236}">
                <a16:creationId xmlns:a16="http://schemas.microsoft.com/office/drawing/2014/main" id="{EA39148D-0EDE-98B2-EB11-3BA4CB2B9F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6258" y="2376042"/>
            <a:ext cx="4306446" cy="2865744"/>
          </a:xfrm>
          <a:prstGeom prst="rect">
            <a:avLst/>
          </a:prstGeom>
          <a:noFill/>
          <a:ln w="635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86230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WINDOW SHOPPING CANDIDATES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764DAA-C8E2-4493-93F8-75A414E0B978}"/>
              </a:ext>
            </a:extLst>
          </p:cNvPr>
          <p:cNvSpPr txBox="1"/>
          <p:nvPr/>
        </p:nvSpPr>
        <p:spPr>
          <a:xfrm>
            <a:off x="1007014" y="1982357"/>
            <a:ext cx="10346786" cy="1200329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What do people consider when making buying decision?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79ABE2A-8FDC-0D34-1F5A-CC43A7B6B8BA}"/>
              </a:ext>
            </a:extLst>
          </p:cNvPr>
          <p:cNvSpPr txBox="1"/>
          <p:nvPr/>
        </p:nvSpPr>
        <p:spPr>
          <a:xfrm>
            <a:off x="2107825" y="5078549"/>
            <a:ext cx="3950044" cy="707886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latin typeface="Century Gothic" panose="020B0502020202020204" pitchFamily="34" charset="0"/>
              </a:rPr>
              <a:t>The Product</a:t>
            </a:r>
            <a:endParaRPr lang="en-US" sz="4000" b="1" dirty="0">
              <a:latin typeface="Century Gothic" panose="020B0502020202020204" pitchFamily="34" charset="0"/>
              <a:cs typeface="Comic Sans M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9650A44-3849-19D5-C2C3-66D396A8056B}"/>
              </a:ext>
            </a:extLst>
          </p:cNvPr>
          <p:cNvSpPr txBox="1"/>
          <p:nvPr/>
        </p:nvSpPr>
        <p:spPr>
          <a:xfrm>
            <a:off x="1007014" y="3428906"/>
            <a:ext cx="3941502" cy="1323439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latin typeface="Century Gothic" panose="020B0502020202020204" pitchFamily="34" charset="0"/>
              </a:rPr>
              <a:t>The Sales Person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41C2EE3-6AA4-4D98-8709-A929022ABEF6}"/>
              </a:ext>
            </a:extLst>
          </p:cNvPr>
          <p:cNvSpPr txBox="1"/>
          <p:nvPr/>
        </p:nvSpPr>
        <p:spPr>
          <a:xfrm>
            <a:off x="6473640" y="5933465"/>
            <a:ext cx="3610536" cy="707886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latin typeface="Century Gothic" panose="020B0502020202020204" pitchFamily="34" charset="0"/>
              </a:rPr>
              <a:t>The Timing</a:t>
            </a:r>
            <a:endParaRPr lang="en-US" sz="4000" b="1" dirty="0">
              <a:latin typeface="Century Gothic" panose="020B0502020202020204" pitchFamily="34" charset="0"/>
              <a:cs typeface="Comic Sans M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0A7C5B3-88A2-0FC0-F1D6-79F5DEE4DC89}"/>
              </a:ext>
            </a:extLst>
          </p:cNvPr>
          <p:cNvSpPr txBox="1"/>
          <p:nvPr/>
        </p:nvSpPr>
        <p:spPr>
          <a:xfrm>
            <a:off x="6473640" y="5078549"/>
            <a:ext cx="3610536" cy="707886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latin typeface="Century Gothic" panose="020B0502020202020204" pitchFamily="34" charset="0"/>
              </a:rPr>
              <a:t>The Price</a:t>
            </a:r>
            <a:endParaRPr lang="en-US" sz="4000" b="1" dirty="0">
              <a:latin typeface="Century Gothic" panose="020B0502020202020204" pitchFamily="34" charset="0"/>
              <a:cs typeface="Comic Sans M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239444B-2E8E-976B-589B-7CF076AD213C}"/>
              </a:ext>
            </a:extLst>
          </p:cNvPr>
          <p:cNvSpPr txBox="1"/>
          <p:nvPr/>
        </p:nvSpPr>
        <p:spPr>
          <a:xfrm>
            <a:off x="2107824" y="5940322"/>
            <a:ext cx="3941502" cy="707886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latin typeface="Century Gothic" panose="020B0502020202020204" pitchFamily="34" charset="0"/>
              </a:rPr>
              <a:t>The Company</a:t>
            </a:r>
            <a:endParaRPr lang="en-US" sz="4000" b="1" dirty="0">
              <a:latin typeface="Century Gothic" panose="020B0502020202020204" pitchFamily="34" charset="0"/>
              <a:cs typeface="Comic Sans MS"/>
            </a:endParaRPr>
          </a:p>
        </p:txBody>
      </p:sp>
      <p:pic>
        <p:nvPicPr>
          <p:cNvPr id="14338" name="Picture 2" descr="Green Tick Check Mark on Transparent ...">
            <a:extLst>
              <a:ext uri="{FF2B5EF4-FFF2-40B4-BE49-F238E27FC236}">
                <a16:creationId xmlns:a16="http://schemas.microsoft.com/office/drawing/2014/main" id="{5FA1E6BB-6C43-3C9A-7300-4E8F0D9389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4174" y="3278240"/>
            <a:ext cx="1474105" cy="1474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53351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16743</TotalTime>
  <Words>708</Words>
  <Application>Microsoft Macintosh PowerPoint</Application>
  <PresentationFormat>Widescreen</PresentationFormat>
  <Paragraphs>134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Aptos</vt:lpstr>
      <vt:lpstr>Aptos Display</vt:lpstr>
      <vt:lpstr>Arial</vt:lpstr>
      <vt:lpstr>Arial Rounded MT Bold</vt:lpstr>
      <vt:lpstr>Century Gothic</vt:lpstr>
      <vt:lpstr>Office Theme</vt:lpstr>
      <vt:lpstr>WINDOW SHOPPERS</vt:lpstr>
      <vt:lpstr>WINDOW SHOPPING CANDIDATES</vt:lpstr>
      <vt:lpstr>WINDOW SHOPPING CANDIDATES</vt:lpstr>
      <vt:lpstr>WINDOW SHOPPING CANDIDATES</vt:lpstr>
      <vt:lpstr>WINDOW SHOPPING CANDIDATES</vt:lpstr>
      <vt:lpstr>WINDOW SHOPPING CANDIDATES</vt:lpstr>
      <vt:lpstr>WINDOW SHOPPING CANDIDATES</vt:lpstr>
      <vt:lpstr>WINDOW SHOPPING CANDIDATES</vt:lpstr>
      <vt:lpstr>WINDOW SHOPPING CANDIDATES</vt:lpstr>
      <vt:lpstr>WINDOW SHOPPING CANDIDATES</vt:lpstr>
      <vt:lpstr>WINDOW SHOPPING CANDIDATES</vt:lpstr>
      <vt:lpstr>WINDOW SHOPPING CANDIDATES</vt:lpstr>
      <vt:lpstr>WINDOW SHOPPING CANDIDATES</vt:lpstr>
      <vt:lpstr>WINDOW SHOPPING CANDIDATES</vt:lpstr>
      <vt:lpstr>WINDOW SHOPPING CANDIDATES</vt:lpstr>
      <vt:lpstr>WINDOW SHOPPING CANDIDATES</vt:lpstr>
      <vt:lpstr>WINDOW SHOPPING CANDIDATES</vt:lpstr>
      <vt:lpstr>WINDOW SHOPPING CANDIDATES</vt:lpstr>
      <vt:lpstr>WINDOW SHOPPING CANDIDATES</vt:lpstr>
      <vt:lpstr>WINDOW SHOPPING CANDIDATES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Kelly Tambourlas</dc:creator>
  <cp:lastModifiedBy>Kelly Tambourlas</cp:lastModifiedBy>
  <cp:revision>129</cp:revision>
  <dcterms:created xsi:type="dcterms:W3CDTF">2024-08-12T10:45:38Z</dcterms:created>
  <dcterms:modified xsi:type="dcterms:W3CDTF">2024-10-16T13:05:41Z</dcterms:modified>
</cp:coreProperties>
</file>