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83" r:id="rId5"/>
    <p:sldId id="284" r:id="rId6"/>
    <p:sldId id="285" r:id="rId7"/>
    <p:sldId id="286" r:id="rId8"/>
    <p:sldId id="287" r:id="rId9"/>
    <p:sldId id="259" r:id="rId10"/>
    <p:sldId id="288" r:id="rId11"/>
    <p:sldId id="289" r:id="rId12"/>
    <p:sldId id="290" r:id="rId13"/>
    <p:sldId id="291" r:id="rId14"/>
    <p:sldId id="292" r:id="rId15"/>
    <p:sldId id="293" r:id="rId16"/>
    <p:sldId id="294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–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8805"/>
    <p:restoredTop sz="94577"/>
  </p:normalViewPr>
  <p:slideViewPr>
    <p:cSldViewPr snapToGrid="0">
      <p:cViewPr varScale="1">
        <p:scale>
          <a:sx n="75" d="100"/>
          <a:sy n="75" d="100"/>
        </p:scale>
        <p:origin x="192" y="10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6335E-5058-22E8-C739-EF8F1CA219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43C77F-B7AA-A68C-3E9A-CA81CF34B4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F2B74B-1FFE-80AB-0303-6203E54BB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DAF2F-5D95-91CA-060B-2C24BCF7F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08F131-AD38-4868-6B09-9CD9CCAEB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808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B7B05-9716-4870-A7C7-861103EB1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0D734E-6D17-5E4A-75A1-484809A2CD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675272-18E5-25E3-FE18-BAE3CA366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8AA825-CFB7-E4B8-2F55-68A709E77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4A493-EB84-71F4-6FA4-DD5F9477F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242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2020DD-3AA6-CEA9-6871-9D98D28642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D8B676-B4C5-625A-9FE3-0DEA8228A8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7FDA74-B129-997A-1722-C481BC1FF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8BF428-781C-8CFD-0CA0-51AA6116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09DA2A-937E-EC33-2852-86EB5E2C1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441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7AEA5-B659-666D-B76F-22A3B4E41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B19332-0068-7D6A-8BA4-58FD01BDB3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41C3DC-5FF8-BFB6-CA6D-4183B3C7D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EA0855-D6D5-FE39-3C7E-7DC7263C9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D98D3D-9B61-D3F1-F81F-43451DD22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11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A5B36-949A-09E8-3D23-51EEF89FB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0E12A8-9398-5960-A806-270FE0685C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DAC4AC-E30A-6C4A-A014-E2FD63ED0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57685B-B41D-556B-419B-324293539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052CC9-1883-B3DC-7D81-9B958AA02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693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C161E-7F71-FD35-21C2-F4804D322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56B570-716C-EF55-D306-C39C08D8E9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3AE8B2-EE90-9AED-59FB-78C11709DA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E2A995-F0F1-916D-4CEC-E29B78637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73D475-DD0E-C41D-ECB5-9FD1A4B41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145F3D-4404-E541-A6D7-DD5ECAEFA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279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E24DA-7063-AF8A-21EC-518673313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C9F423-EF3E-C50E-0ECC-D3A9BA2BC8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7099F3-B185-A1AC-5923-445404E610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17ABE1-4F61-0E3E-AA72-3E7C2E9CFA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35DD44-CD3A-C812-E373-105EEF0AC6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FEB5F1-C473-0CDB-CEF4-7DEC167CF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8/15/24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C982EE-7F04-9256-95FA-08C4E9940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B41536-0B5F-3124-60AD-A6896C10E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580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3109F-8FFA-2C28-4664-4923275DE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8C28FC-267D-88C0-C074-E5350EB93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8/15/24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F4D728-3C75-9222-1BF6-995805821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C172EF-FC91-0400-FE24-5B70536A7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755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D68F2C-09C6-A6FA-200E-A5A0D60A3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8/15/24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672E2A-401E-79B2-2AB2-06E83E261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D3A428-4929-C932-E396-E2129B748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305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1FCD7-35B7-8212-20E4-FBE169AAB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AB746B-C8CA-00E5-41B1-6BD78B51A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63862B-5A06-8176-84F6-0AE2071339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2F2FC3-4CA8-4D5C-EB2B-637399D1D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A101CC-13DC-6036-5CBB-D12F9AAF5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0651EE-E714-9D65-E7F3-9628BEB58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169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A80A1-466A-0673-6F93-B53E7844C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756BB8-6C83-AC5E-C096-A998D65BF5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BCDA7E-325C-C121-4F57-7EF379FEEC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F5E0DB-14C5-493F-6BF6-C03653656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820236-C501-7BA8-C6DD-4E56A2607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7C4358-E892-4642-3AC3-2B847755E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753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60E85A-B524-9494-E735-5D0157B36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6E272-E52B-F810-565E-6EB97FB01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ABBD0-E1D2-2485-9126-EB8D90E090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6414DD-D40B-3446-B690-84515C872602}" type="datetimeFigureOut">
              <a:rPr lang="en-US" smtClean="0"/>
              <a:t>8/15/24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D66C3C-A861-C18E-9883-8BE566B435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69A97-E6B2-854E-42AD-92022B58D7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505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4" name="Rectangle 53">
            <a:extLst>
              <a:ext uri="{FF2B5EF4-FFF2-40B4-BE49-F238E27FC236}">
                <a16:creationId xmlns:a16="http://schemas.microsoft.com/office/drawing/2014/main" id="{9B37791B-B040-4694-BFDC-8DD132D86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49D730-7C33-4EBA-D357-944AC54E6D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624468"/>
            <a:ext cx="6143625" cy="1128132"/>
          </a:xfrm>
          <a:ln w="63500"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en-US" sz="6700" b="1" dirty="0">
                <a:solidFill>
                  <a:srgbClr val="00B0F0"/>
                </a:solidFill>
                <a:latin typeface="Arial Rounded MT Bold" panose="020F0704030504030204" pitchFamily="34" charset="77"/>
              </a:rPr>
              <a:t>RETAINERS</a:t>
            </a: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7E1A958F-B13C-493F-9379-F8B2A8E255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620000" y="-1"/>
            <a:ext cx="4572000" cy="6858001"/>
            <a:chOff x="7620000" y="-1"/>
            <a:chExt cx="4572000" cy="6858001"/>
          </a:xfrm>
          <a:effectLst>
            <a:outerShdw blurRad="381000" dist="152400" dir="10800000" algn="ctr" rotWithShape="0">
              <a:srgbClr val="000000">
                <a:alpha val="10000"/>
              </a:srgbClr>
            </a:outerShdw>
          </a:effectLst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2FB5EAED-0736-41E4-9FF1-75ABE9B8F0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7648048" y="0"/>
              <a:ext cx="4543952" cy="6858000"/>
              <a:chOff x="7648048" y="0"/>
              <a:chExt cx="4543952" cy="6858000"/>
            </a:xfrm>
          </p:grpSpPr>
          <p:sp>
            <p:nvSpPr>
              <p:cNvPr id="61" name="Freeform: Shape 60">
                <a:extLst>
                  <a:ext uri="{FF2B5EF4-FFF2-40B4-BE49-F238E27FC236}">
                    <a16:creationId xmlns:a16="http://schemas.microsoft.com/office/drawing/2014/main" id="{9A11F6D4-9A5C-47E6-8FE1-23C1050E98F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648048" y="0"/>
                <a:ext cx="4543952" cy="6858000"/>
              </a:xfrm>
              <a:custGeom>
                <a:avLst/>
                <a:gdLst>
                  <a:gd name="connsiteX0" fmla="*/ 328959 w 4543952"/>
                  <a:gd name="connsiteY0" fmla="*/ 6564619 h 6858000"/>
                  <a:gd name="connsiteX1" fmla="*/ 306480 w 4543952"/>
                  <a:gd name="connsiteY1" fmla="*/ 6588624 h 6858000"/>
                  <a:gd name="connsiteX2" fmla="*/ 289858 w 4543952"/>
                  <a:gd name="connsiteY2" fmla="*/ 6625223 h 6858000"/>
                  <a:gd name="connsiteX3" fmla="*/ 289858 w 4543952"/>
                  <a:gd name="connsiteY3" fmla="*/ 6625224 h 6858000"/>
                  <a:gd name="connsiteX4" fmla="*/ 289870 w 4543952"/>
                  <a:gd name="connsiteY4" fmla="*/ 6645551 h 6858000"/>
                  <a:gd name="connsiteX5" fmla="*/ 296953 w 4543952"/>
                  <a:gd name="connsiteY5" fmla="*/ 6662539 h 6858000"/>
                  <a:gd name="connsiteX6" fmla="*/ 296953 w 4543952"/>
                  <a:gd name="connsiteY6" fmla="*/ 6662541 h 6858000"/>
                  <a:gd name="connsiteX7" fmla="*/ 296954 w 4543952"/>
                  <a:gd name="connsiteY7" fmla="*/ 6662543 h 6858000"/>
                  <a:gd name="connsiteX8" fmla="*/ 311551 w 4543952"/>
                  <a:gd name="connsiteY8" fmla="*/ 6702975 h 6858000"/>
                  <a:gd name="connsiteX9" fmla="*/ 297715 w 4543952"/>
                  <a:gd name="connsiteY9" fmla="*/ 6742551 h 6858000"/>
                  <a:gd name="connsiteX10" fmla="*/ 297714 w 4543952"/>
                  <a:gd name="connsiteY10" fmla="*/ 6742554 h 6858000"/>
                  <a:gd name="connsiteX11" fmla="*/ 283011 w 4543952"/>
                  <a:gd name="connsiteY11" fmla="*/ 6776799 h 6858000"/>
                  <a:gd name="connsiteX12" fmla="*/ 278238 w 4543952"/>
                  <a:gd name="connsiteY12" fmla="*/ 6812061 h 6858000"/>
                  <a:gd name="connsiteX13" fmla="*/ 278237 w 4543952"/>
                  <a:gd name="connsiteY13" fmla="*/ 6812062 h 6858000"/>
                  <a:gd name="connsiteX14" fmla="*/ 278237 w 4543952"/>
                  <a:gd name="connsiteY14" fmla="*/ 6812063 h 6858000"/>
                  <a:gd name="connsiteX15" fmla="*/ 278238 w 4543952"/>
                  <a:gd name="connsiteY15" fmla="*/ 6812061 h 6858000"/>
                  <a:gd name="connsiteX16" fmla="*/ 297714 w 4543952"/>
                  <a:gd name="connsiteY16" fmla="*/ 6742554 h 6858000"/>
                  <a:gd name="connsiteX17" fmla="*/ 297715 w 4543952"/>
                  <a:gd name="connsiteY17" fmla="*/ 6742552 h 6858000"/>
                  <a:gd name="connsiteX18" fmla="*/ 311551 w 4543952"/>
                  <a:gd name="connsiteY18" fmla="*/ 6702976 h 6858000"/>
                  <a:gd name="connsiteX19" fmla="*/ 311551 w 4543952"/>
                  <a:gd name="connsiteY19" fmla="*/ 6702975 h 6858000"/>
                  <a:gd name="connsiteX20" fmla="*/ 308405 w 4543952"/>
                  <a:gd name="connsiteY20" fmla="*/ 6683026 h 6858000"/>
                  <a:gd name="connsiteX21" fmla="*/ 296954 w 4543952"/>
                  <a:gd name="connsiteY21" fmla="*/ 6662543 h 6858000"/>
                  <a:gd name="connsiteX22" fmla="*/ 296953 w 4543952"/>
                  <a:gd name="connsiteY22" fmla="*/ 6662540 h 6858000"/>
                  <a:gd name="connsiteX23" fmla="*/ 296953 w 4543952"/>
                  <a:gd name="connsiteY23" fmla="*/ 6662539 h 6858000"/>
                  <a:gd name="connsiteX24" fmla="*/ 289858 w 4543952"/>
                  <a:gd name="connsiteY24" fmla="*/ 6625224 h 6858000"/>
                  <a:gd name="connsiteX25" fmla="*/ 306480 w 4543952"/>
                  <a:gd name="connsiteY25" fmla="*/ 6588625 h 6858000"/>
                  <a:gd name="connsiteX26" fmla="*/ 328959 w 4543952"/>
                  <a:gd name="connsiteY26" fmla="*/ 6564620 h 6858000"/>
                  <a:gd name="connsiteX27" fmla="*/ 248638 w 4543952"/>
                  <a:gd name="connsiteY27" fmla="*/ 6438980 h 6858000"/>
                  <a:gd name="connsiteX28" fmla="*/ 268569 w 4543952"/>
                  <a:gd name="connsiteY28" fmla="*/ 6463840 h 6858000"/>
                  <a:gd name="connsiteX29" fmla="*/ 268572 w 4543952"/>
                  <a:gd name="connsiteY29" fmla="*/ 6463848 h 6858000"/>
                  <a:gd name="connsiteX30" fmla="*/ 279556 w 4543952"/>
                  <a:gd name="connsiteY30" fmla="*/ 6508051 h 6858000"/>
                  <a:gd name="connsiteX31" fmla="*/ 282367 w 4543952"/>
                  <a:gd name="connsiteY31" fmla="*/ 6513011 h 6858000"/>
                  <a:gd name="connsiteX32" fmla="*/ 284834 w 4543952"/>
                  <a:gd name="connsiteY32" fmla="*/ 6521803 h 6858000"/>
                  <a:gd name="connsiteX33" fmla="*/ 301172 w 4543952"/>
                  <a:gd name="connsiteY33" fmla="*/ 6546194 h 6858000"/>
                  <a:gd name="connsiteX34" fmla="*/ 301172 w 4543952"/>
                  <a:gd name="connsiteY34" fmla="*/ 6546193 h 6858000"/>
                  <a:gd name="connsiteX35" fmla="*/ 282367 w 4543952"/>
                  <a:gd name="connsiteY35" fmla="*/ 6513011 h 6858000"/>
                  <a:gd name="connsiteX36" fmla="*/ 268572 w 4543952"/>
                  <a:gd name="connsiteY36" fmla="*/ 6463848 h 6858000"/>
                  <a:gd name="connsiteX37" fmla="*/ 268569 w 4543952"/>
                  <a:gd name="connsiteY37" fmla="*/ 6463839 h 6858000"/>
                  <a:gd name="connsiteX38" fmla="*/ 166047 w 4543952"/>
                  <a:gd name="connsiteY38" fmla="*/ 6392242 h 6858000"/>
                  <a:gd name="connsiteX39" fmla="*/ 173364 w 4543952"/>
                  <a:gd name="connsiteY39" fmla="*/ 6407332 h 6858000"/>
                  <a:gd name="connsiteX40" fmla="*/ 173364 w 4543952"/>
                  <a:gd name="connsiteY40" fmla="*/ 6407331 h 6858000"/>
                  <a:gd name="connsiteX41" fmla="*/ 401733 w 4543952"/>
                  <a:gd name="connsiteY41" fmla="*/ 4221390 h 6858000"/>
                  <a:gd name="connsiteX42" fmla="*/ 396017 w 4543952"/>
                  <a:gd name="connsiteY42" fmla="*/ 4253013 h 6858000"/>
                  <a:gd name="connsiteX43" fmla="*/ 356201 w 4543952"/>
                  <a:gd name="connsiteY43" fmla="*/ 4324644 h 6858000"/>
                  <a:gd name="connsiteX44" fmla="*/ 347247 w 4543952"/>
                  <a:gd name="connsiteY44" fmla="*/ 4363889 h 6858000"/>
                  <a:gd name="connsiteX45" fmla="*/ 347247 w 4543952"/>
                  <a:gd name="connsiteY45" fmla="*/ 4363890 h 6858000"/>
                  <a:gd name="connsiteX46" fmla="*/ 348009 w 4543952"/>
                  <a:gd name="connsiteY46" fmla="*/ 4482004 h 6858000"/>
                  <a:gd name="connsiteX47" fmla="*/ 408019 w 4543952"/>
                  <a:gd name="connsiteY47" fmla="*/ 4659174 h 6858000"/>
                  <a:gd name="connsiteX48" fmla="*/ 416021 w 4543952"/>
                  <a:gd name="connsiteY48" fmla="*/ 4677655 h 6858000"/>
                  <a:gd name="connsiteX49" fmla="*/ 425928 w 4543952"/>
                  <a:gd name="connsiteY49" fmla="*/ 4767764 h 6858000"/>
                  <a:gd name="connsiteX50" fmla="*/ 427237 w 4543952"/>
                  <a:gd name="connsiteY50" fmla="*/ 4800482 h 6858000"/>
                  <a:gd name="connsiteX51" fmla="*/ 412401 w 4543952"/>
                  <a:gd name="connsiteY51" fmla="*/ 4828915 h 6858000"/>
                  <a:gd name="connsiteX52" fmla="*/ 391971 w 4543952"/>
                  <a:gd name="connsiteY52" fmla="*/ 4857316 h 6858000"/>
                  <a:gd name="connsiteX53" fmla="*/ 390221 w 4543952"/>
                  <a:gd name="connsiteY53" fmla="*/ 4863342 h 6858000"/>
                  <a:gd name="connsiteX54" fmla="*/ 387469 w 4543952"/>
                  <a:gd name="connsiteY54" fmla="*/ 4867613 h 6858000"/>
                  <a:gd name="connsiteX55" fmla="*/ 382691 w 4543952"/>
                  <a:gd name="connsiteY55" fmla="*/ 4889274 h 6858000"/>
                  <a:gd name="connsiteX56" fmla="*/ 382691 w 4543952"/>
                  <a:gd name="connsiteY56" fmla="*/ 4889275 h 6858000"/>
                  <a:gd name="connsiteX57" fmla="*/ 384396 w 4543952"/>
                  <a:gd name="connsiteY57" fmla="*/ 4912168 h 6858000"/>
                  <a:gd name="connsiteX58" fmla="*/ 385799 w 4543952"/>
                  <a:gd name="connsiteY58" fmla="*/ 4933804 h 6858000"/>
                  <a:gd name="connsiteX59" fmla="*/ 378247 w 4543952"/>
                  <a:gd name="connsiteY59" fmla="*/ 4957452 h 6858000"/>
                  <a:gd name="connsiteX60" fmla="*/ 360964 w 4543952"/>
                  <a:gd name="connsiteY60" fmla="*/ 4987036 h 6858000"/>
                  <a:gd name="connsiteX61" fmla="*/ 334485 w 4543952"/>
                  <a:gd name="connsiteY61" fmla="*/ 5041520 h 6858000"/>
                  <a:gd name="connsiteX62" fmla="*/ 321371 w 4543952"/>
                  <a:gd name="connsiteY62" fmla="*/ 5087422 h 6858000"/>
                  <a:gd name="connsiteX63" fmla="*/ 321364 w 4543952"/>
                  <a:gd name="connsiteY63" fmla="*/ 5087449 h 6858000"/>
                  <a:gd name="connsiteX64" fmla="*/ 315482 w 4543952"/>
                  <a:gd name="connsiteY64" fmla="*/ 5102460 h 6858000"/>
                  <a:gd name="connsiteX65" fmla="*/ 308338 w 4543952"/>
                  <a:gd name="connsiteY65" fmla="*/ 5133219 h 6858000"/>
                  <a:gd name="connsiteX66" fmla="*/ 308337 w 4543952"/>
                  <a:gd name="connsiteY66" fmla="*/ 5133223 h 6858000"/>
                  <a:gd name="connsiteX67" fmla="*/ 308337 w 4543952"/>
                  <a:gd name="connsiteY67" fmla="*/ 5133224 h 6858000"/>
                  <a:gd name="connsiteX68" fmla="*/ 315052 w 4543952"/>
                  <a:gd name="connsiteY68" fmla="*/ 5166113 h 6858000"/>
                  <a:gd name="connsiteX69" fmla="*/ 314362 w 4543952"/>
                  <a:gd name="connsiteY69" fmla="*/ 5172089 h 6858000"/>
                  <a:gd name="connsiteX70" fmla="*/ 311814 w 4543952"/>
                  <a:gd name="connsiteY70" fmla="*/ 5179066 h 6858000"/>
                  <a:gd name="connsiteX71" fmla="*/ 311814 w 4543952"/>
                  <a:gd name="connsiteY71" fmla="*/ 5179067 h 6858000"/>
                  <a:gd name="connsiteX72" fmla="*/ 335437 w 4543952"/>
                  <a:gd name="connsiteY72" fmla="*/ 5272796 h 6858000"/>
                  <a:gd name="connsiteX73" fmla="*/ 360397 w 4543952"/>
                  <a:gd name="connsiteY73" fmla="*/ 5321350 h 6858000"/>
                  <a:gd name="connsiteX74" fmla="*/ 364317 w 4543952"/>
                  <a:gd name="connsiteY74" fmla="*/ 5355013 h 6858000"/>
                  <a:gd name="connsiteX75" fmla="*/ 359440 w 4543952"/>
                  <a:gd name="connsiteY75" fmla="*/ 5385383 h 6858000"/>
                  <a:gd name="connsiteX76" fmla="*/ 351249 w 4543952"/>
                  <a:gd name="connsiteY76" fmla="*/ 5425581 h 6858000"/>
                  <a:gd name="connsiteX77" fmla="*/ 339627 w 4543952"/>
                  <a:gd name="connsiteY77" fmla="*/ 5480636 h 6858000"/>
                  <a:gd name="connsiteX78" fmla="*/ 335103 w 4543952"/>
                  <a:gd name="connsiteY78" fmla="*/ 5507666 h 6858000"/>
                  <a:gd name="connsiteX79" fmla="*/ 335103 w 4543952"/>
                  <a:gd name="connsiteY79" fmla="*/ 5507667 h 6858000"/>
                  <a:gd name="connsiteX80" fmla="*/ 337324 w 4543952"/>
                  <a:gd name="connsiteY80" fmla="*/ 5520421 h 6858000"/>
                  <a:gd name="connsiteX81" fmla="*/ 345722 w 4543952"/>
                  <a:gd name="connsiteY81" fmla="*/ 5531691 h 6858000"/>
                  <a:gd name="connsiteX82" fmla="*/ 345723 w 4543952"/>
                  <a:gd name="connsiteY82" fmla="*/ 5531693 h 6858000"/>
                  <a:gd name="connsiteX83" fmla="*/ 355869 w 4543952"/>
                  <a:gd name="connsiteY83" fmla="*/ 5547577 h 6858000"/>
                  <a:gd name="connsiteX84" fmla="*/ 346295 w 4543952"/>
                  <a:gd name="connsiteY84" fmla="*/ 5562745 h 6858000"/>
                  <a:gd name="connsiteX85" fmla="*/ 275047 w 4543952"/>
                  <a:gd name="connsiteY85" fmla="*/ 5704482 h 6858000"/>
                  <a:gd name="connsiteX86" fmla="*/ 269141 w 4543952"/>
                  <a:gd name="connsiteY86" fmla="*/ 5740487 h 6858000"/>
                  <a:gd name="connsiteX87" fmla="*/ 260376 w 4543952"/>
                  <a:gd name="connsiteY87" fmla="*/ 5760872 h 6858000"/>
                  <a:gd name="connsiteX88" fmla="*/ 171981 w 4543952"/>
                  <a:gd name="connsiteY88" fmla="*/ 5883750 h 6858000"/>
                  <a:gd name="connsiteX89" fmla="*/ 171979 w 4543952"/>
                  <a:gd name="connsiteY89" fmla="*/ 5883755 h 6858000"/>
                  <a:gd name="connsiteX90" fmla="*/ 160957 w 4543952"/>
                  <a:gd name="connsiteY90" fmla="*/ 5909350 h 6858000"/>
                  <a:gd name="connsiteX91" fmla="*/ 154076 w 4543952"/>
                  <a:gd name="connsiteY91" fmla="*/ 5935945 h 6858000"/>
                  <a:gd name="connsiteX92" fmla="*/ 154075 w 4543952"/>
                  <a:gd name="connsiteY92" fmla="*/ 5935948 h 6858000"/>
                  <a:gd name="connsiteX93" fmla="*/ 154075 w 4543952"/>
                  <a:gd name="connsiteY93" fmla="*/ 5935949 h 6858000"/>
                  <a:gd name="connsiteX94" fmla="*/ 154242 w 4543952"/>
                  <a:gd name="connsiteY94" fmla="*/ 5964476 h 6858000"/>
                  <a:gd name="connsiteX95" fmla="*/ 157695 w 4543952"/>
                  <a:gd name="connsiteY95" fmla="*/ 5993289 h 6858000"/>
                  <a:gd name="connsiteX96" fmla="*/ 157695 w 4543952"/>
                  <a:gd name="connsiteY96" fmla="*/ 5993291 h 6858000"/>
                  <a:gd name="connsiteX97" fmla="*/ 164171 w 4543952"/>
                  <a:gd name="connsiteY97" fmla="*/ 6026440 h 6858000"/>
                  <a:gd name="connsiteX98" fmla="*/ 220371 w 4543952"/>
                  <a:gd name="connsiteY98" fmla="*/ 6108738 h 6858000"/>
                  <a:gd name="connsiteX99" fmla="*/ 234064 w 4543952"/>
                  <a:gd name="connsiteY99" fmla="*/ 6133314 h 6858000"/>
                  <a:gd name="connsiteX100" fmla="*/ 218468 w 4543952"/>
                  <a:gd name="connsiteY100" fmla="*/ 6155599 h 6858000"/>
                  <a:gd name="connsiteX101" fmla="*/ 218465 w 4543952"/>
                  <a:gd name="connsiteY101" fmla="*/ 6155601 h 6858000"/>
                  <a:gd name="connsiteX102" fmla="*/ 179794 w 4543952"/>
                  <a:gd name="connsiteY102" fmla="*/ 6228755 h 6858000"/>
                  <a:gd name="connsiteX103" fmla="*/ 162457 w 4543952"/>
                  <a:gd name="connsiteY103" fmla="*/ 6361538 h 6858000"/>
                  <a:gd name="connsiteX104" fmla="*/ 162457 w 4543952"/>
                  <a:gd name="connsiteY104" fmla="*/ 6361539 h 6858000"/>
                  <a:gd name="connsiteX105" fmla="*/ 179794 w 4543952"/>
                  <a:gd name="connsiteY105" fmla="*/ 6228756 h 6858000"/>
                  <a:gd name="connsiteX106" fmla="*/ 218465 w 4543952"/>
                  <a:gd name="connsiteY106" fmla="*/ 6155602 h 6858000"/>
                  <a:gd name="connsiteX107" fmla="*/ 218468 w 4543952"/>
                  <a:gd name="connsiteY107" fmla="*/ 6155599 h 6858000"/>
                  <a:gd name="connsiteX108" fmla="*/ 230364 w 4543952"/>
                  <a:gd name="connsiteY108" fmla="*/ 6143189 h 6858000"/>
                  <a:gd name="connsiteX109" fmla="*/ 234064 w 4543952"/>
                  <a:gd name="connsiteY109" fmla="*/ 6133314 h 6858000"/>
                  <a:gd name="connsiteX110" fmla="*/ 234064 w 4543952"/>
                  <a:gd name="connsiteY110" fmla="*/ 6133313 h 6858000"/>
                  <a:gd name="connsiteX111" fmla="*/ 220371 w 4543952"/>
                  <a:gd name="connsiteY111" fmla="*/ 6108737 h 6858000"/>
                  <a:gd name="connsiteX112" fmla="*/ 164171 w 4543952"/>
                  <a:gd name="connsiteY112" fmla="*/ 6026439 h 6858000"/>
                  <a:gd name="connsiteX113" fmla="*/ 157695 w 4543952"/>
                  <a:gd name="connsiteY113" fmla="*/ 5993290 h 6858000"/>
                  <a:gd name="connsiteX114" fmla="*/ 157695 w 4543952"/>
                  <a:gd name="connsiteY114" fmla="*/ 5993289 h 6858000"/>
                  <a:gd name="connsiteX115" fmla="*/ 154075 w 4543952"/>
                  <a:gd name="connsiteY115" fmla="*/ 5935949 h 6858000"/>
                  <a:gd name="connsiteX116" fmla="*/ 154076 w 4543952"/>
                  <a:gd name="connsiteY116" fmla="*/ 5935945 h 6858000"/>
                  <a:gd name="connsiteX117" fmla="*/ 171979 w 4543952"/>
                  <a:gd name="connsiteY117" fmla="*/ 5883755 h 6858000"/>
                  <a:gd name="connsiteX118" fmla="*/ 171981 w 4543952"/>
                  <a:gd name="connsiteY118" fmla="*/ 5883751 h 6858000"/>
                  <a:gd name="connsiteX119" fmla="*/ 260376 w 4543952"/>
                  <a:gd name="connsiteY119" fmla="*/ 5760873 h 6858000"/>
                  <a:gd name="connsiteX120" fmla="*/ 269141 w 4543952"/>
                  <a:gd name="connsiteY120" fmla="*/ 5740488 h 6858000"/>
                  <a:gd name="connsiteX121" fmla="*/ 275047 w 4543952"/>
                  <a:gd name="connsiteY121" fmla="*/ 5704483 h 6858000"/>
                  <a:gd name="connsiteX122" fmla="*/ 346295 w 4543952"/>
                  <a:gd name="connsiteY122" fmla="*/ 5562746 h 6858000"/>
                  <a:gd name="connsiteX123" fmla="*/ 355869 w 4543952"/>
                  <a:gd name="connsiteY123" fmla="*/ 5547578 h 6858000"/>
                  <a:gd name="connsiteX124" fmla="*/ 355869 w 4543952"/>
                  <a:gd name="connsiteY124" fmla="*/ 5547577 h 6858000"/>
                  <a:gd name="connsiteX125" fmla="*/ 345723 w 4543952"/>
                  <a:gd name="connsiteY125" fmla="*/ 5531692 h 6858000"/>
                  <a:gd name="connsiteX126" fmla="*/ 345722 w 4543952"/>
                  <a:gd name="connsiteY126" fmla="*/ 5531691 h 6858000"/>
                  <a:gd name="connsiteX127" fmla="*/ 335103 w 4543952"/>
                  <a:gd name="connsiteY127" fmla="*/ 5507667 h 6858000"/>
                  <a:gd name="connsiteX128" fmla="*/ 339627 w 4543952"/>
                  <a:gd name="connsiteY128" fmla="*/ 5480637 h 6858000"/>
                  <a:gd name="connsiteX129" fmla="*/ 351249 w 4543952"/>
                  <a:gd name="connsiteY129" fmla="*/ 5425582 h 6858000"/>
                  <a:gd name="connsiteX130" fmla="*/ 359440 w 4543952"/>
                  <a:gd name="connsiteY130" fmla="*/ 5385384 h 6858000"/>
                  <a:gd name="connsiteX131" fmla="*/ 364317 w 4543952"/>
                  <a:gd name="connsiteY131" fmla="*/ 5355014 h 6858000"/>
                  <a:gd name="connsiteX132" fmla="*/ 364317 w 4543952"/>
                  <a:gd name="connsiteY132" fmla="*/ 5355013 h 6858000"/>
                  <a:gd name="connsiteX133" fmla="*/ 362870 w 4543952"/>
                  <a:gd name="connsiteY133" fmla="*/ 5326162 h 6858000"/>
                  <a:gd name="connsiteX134" fmla="*/ 360397 w 4543952"/>
                  <a:gd name="connsiteY134" fmla="*/ 5321350 h 6858000"/>
                  <a:gd name="connsiteX135" fmla="*/ 359341 w 4543952"/>
                  <a:gd name="connsiteY135" fmla="*/ 5312287 h 6858000"/>
                  <a:gd name="connsiteX136" fmla="*/ 335437 w 4543952"/>
                  <a:gd name="connsiteY136" fmla="*/ 5272795 h 6858000"/>
                  <a:gd name="connsiteX137" fmla="*/ 311981 w 4543952"/>
                  <a:gd name="connsiteY137" fmla="*/ 5229432 h 6858000"/>
                  <a:gd name="connsiteX138" fmla="*/ 311814 w 4543952"/>
                  <a:gd name="connsiteY138" fmla="*/ 5179067 h 6858000"/>
                  <a:gd name="connsiteX139" fmla="*/ 314362 w 4543952"/>
                  <a:gd name="connsiteY139" fmla="*/ 5172090 h 6858000"/>
                  <a:gd name="connsiteX140" fmla="*/ 315052 w 4543952"/>
                  <a:gd name="connsiteY140" fmla="*/ 5166113 h 6858000"/>
                  <a:gd name="connsiteX141" fmla="*/ 315052 w 4543952"/>
                  <a:gd name="connsiteY141" fmla="*/ 5166112 h 6858000"/>
                  <a:gd name="connsiteX142" fmla="*/ 308337 w 4543952"/>
                  <a:gd name="connsiteY142" fmla="*/ 5133224 h 6858000"/>
                  <a:gd name="connsiteX143" fmla="*/ 308338 w 4543952"/>
                  <a:gd name="connsiteY143" fmla="*/ 5133219 h 6858000"/>
                  <a:gd name="connsiteX144" fmla="*/ 321364 w 4543952"/>
                  <a:gd name="connsiteY144" fmla="*/ 5087449 h 6858000"/>
                  <a:gd name="connsiteX145" fmla="*/ 327270 w 4543952"/>
                  <a:gd name="connsiteY145" fmla="*/ 5072375 h 6858000"/>
                  <a:gd name="connsiteX146" fmla="*/ 334485 w 4543952"/>
                  <a:gd name="connsiteY146" fmla="*/ 5041521 h 6858000"/>
                  <a:gd name="connsiteX147" fmla="*/ 360964 w 4543952"/>
                  <a:gd name="connsiteY147" fmla="*/ 4987037 h 6858000"/>
                  <a:gd name="connsiteX148" fmla="*/ 376969 w 4543952"/>
                  <a:gd name="connsiteY148" fmla="*/ 4961455 h 6858000"/>
                  <a:gd name="connsiteX149" fmla="*/ 378247 w 4543952"/>
                  <a:gd name="connsiteY149" fmla="*/ 4957452 h 6858000"/>
                  <a:gd name="connsiteX150" fmla="*/ 381039 w 4543952"/>
                  <a:gd name="connsiteY150" fmla="*/ 4952672 h 6858000"/>
                  <a:gd name="connsiteX151" fmla="*/ 385799 w 4543952"/>
                  <a:gd name="connsiteY151" fmla="*/ 4933804 h 6858000"/>
                  <a:gd name="connsiteX152" fmla="*/ 384396 w 4543952"/>
                  <a:gd name="connsiteY152" fmla="*/ 4912167 h 6858000"/>
                  <a:gd name="connsiteX153" fmla="*/ 382691 w 4543952"/>
                  <a:gd name="connsiteY153" fmla="*/ 4889274 h 6858000"/>
                  <a:gd name="connsiteX154" fmla="*/ 390221 w 4543952"/>
                  <a:gd name="connsiteY154" fmla="*/ 4863342 h 6858000"/>
                  <a:gd name="connsiteX155" fmla="*/ 412401 w 4543952"/>
                  <a:gd name="connsiteY155" fmla="*/ 4828916 h 6858000"/>
                  <a:gd name="connsiteX156" fmla="*/ 427237 w 4543952"/>
                  <a:gd name="connsiteY156" fmla="*/ 4800483 h 6858000"/>
                  <a:gd name="connsiteX157" fmla="*/ 427237 w 4543952"/>
                  <a:gd name="connsiteY157" fmla="*/ 4800482 h 6858000"/>
                  <a:gd name="connsiteX158" fmla="*/ 425928 w 4543952"/>
                  <a:gd name="connsiteY158" fmla="*/ 4767763 h 6858000"/>
                  <a:gd name="connsiteX159" fmla="*/ 416021 w 4543952"/>
                  <a:gd name="connsiteY159" fmla="*/ 4677654 h 6858000"/>
                  <a:gd name="connsiteX160" fmla="*/ 408019 w 4543952"/>
                  <a:gd name="connsiteY160" fmla="*/ 4659173 h 6858000"/>
                  <a:gd name="connsiteX161" fmla="*/ 348009 w 4543952"/>
                  <a:gd name="connsiteY161" fmla="*/ 4482003 h 6858000"/>
                  <a:gd name="connsiteX162" fmla="*/ 347247 w 4543952"/>
                  <a:gd name="connsiteY162" fmla="*/ 4363890 h 6858000"/>
                  <a:gd name="connsiteX163" fmla="*/ 356201 w 4543952"/>
                  <a:gd name="connsiteY163" fmla="*/ 4324645 h 6858000"/>
                  <a:gd name="connsiteX164" fmla="*/ 396017 w 4543952"/>
                  <a:gd name="connsiteY164" fmla="*/ 4253014 h 6858000"/>
                  <a:gd name="connsiteX165" fmla="*/ 401733 w 4543952"/>
                  <a:gd name="connsiteY165" fmla="*/ 4221391 h 6858000"/>
                  <a:gd name="connsiteX166" fmla="*/ 332842 w 4543952"/>
                  <a:gd name="connsiteY166" fmla="*/ 2836171 h 6858000"/>
                  <a:gd name="connsiteX167" fmla="*/ 332842 w 4543952"/>
                  <a:gd name="connsiteY167" fmla="*/ 2836172 h 6858000"/>
                  <a:gd name="connsiteX168" fmla="*/ 341533 w 4543952"/>
                  <a:gd name="connsiteY168" fmla="*/ 2848793 h 6858000"/>
                  <a:gd name="connsiteX169" fmla="*/ 358166 w 4543952"/>
                  <a:gd name="connsiteY169" fmla="*/ 2903544 h 6858000"/>
                  <a:gd name="connsiteX170" fmla="*/ 366072 w 4543952"/>
                  <a:gd name="connsiteY170" fmla="*/ 2947858 h 6858000"/>
                  <a:gd name="connsiteX171" fmla="*/ 366072 w 4543952"/>
                  <a:gd name="connsiteY171" fmla="*/ 2947862 h 6858000"/>
                  <a:gd name="connsiteX172" fmla="*/ 362488 w 4543952"/>
                  <a:gd name="connsiteY172" fmla="*/ 2982147 h 6858000"/>
                  <a:gd name="connsiteX173" fmla="*/ 350796 w 4543952"/>
                  <a:gd name="connsiteY173" fmla="*/ 3077400 h 6858000"/>
                  <a:gd name="connsiteX174" fmla="*/ 350796 w 4543952"/>
                  <a:gd name="connsiteY174" fmla="*/ 3077401 h 6858000"/>
                  <a:gd name="connsiteX175" fmla="*/ 363250 w 4543952"/>
                  <a:gd name="connsiteY175" fmla="*/ 3172654 h 6858000"/>
                  <a:gd name="connsiteX176" fmla="*/ 410877 w 4543952"/>
                  <a:gd name="connsiteY176" fmla="*/ 3489467 h 6858000"/>
                  <a:gd name="connsiteX177" fmla="*/ 432976 w 4543952"/>
                  <a:gd name="connsiteY177" fmla="*/ 3544713 h 6858000"/>
                  <a:gd name="connsiteX178" fmla="*/ 445520 w 4543952"/>
                  <a:gd name="connsiteY178" fmla="*/ 3562320 h 6858000"/>
                  <a:gd name="connsiteX179" fmla="*/ 450598 w 4543952"/>
                  <a:gd name="connsiteY179" fmla="*/ 3574407 h 6858000"/>
                  <a:gd name="connsiteX180" fmla="*/ 448246 w 4543952"/>
                  <a:gd name="connsiteY180" fmla="*/ 3587173 h 6858000"/>
                  <a:gd name="connsiteX181" fmla="*/ 438500 w 4543952"/>
                  <a:gd name="connsiteY181" fmla="*/ 3606816 h 6858000"/>
                  <a:gd name="connsiteX182" fmla="*/ 424974 w 4543952"/>
                  <a:gd name="connsiteY182" fmla="*/ 3630631 h 6858000"/>
                  <a:gd name="connsiteX183" fmla="*/ 400733 w 4543952"/>
                  <a:gd name="connsiteY183" fmla="*/ 3680162 h 6858000"/>
                  <a:gd name="connsiteX184" fmla="*/ 400733 w 4543952"/>
                  <a:gd name="connsiteY184" fmla="*/ 3680163 h 6858000"/>
                  <a:gd name="connsiteX185" fmla="*/ 404781 w 4543952"/>
                  <a:gd name="connsiteY185" fmla="*/ 3734837 h 6858000"/>
                  <a:gd name="connsiteX186" fmla="*/ 404399 w 4543952"/>
                  <a:gd name="connsiteY186" fmla="*/ 3754651 h 6858000"/>
                  <a:gd name="connsiteX187" fmla="*/ 398042 w 4543952"/>
                  <a:gd name="connsiteY187" fmla="*/ 3789775 h 6858000"/>
                  <a:gd name="connsiteX188" fmla="*/ 398042 w 4543952"/>
                  <a:gd name="connsiteY188" fmla="*/ 3789776 h 6858000"/>
                  <a:gd name="connsiteX189" fmla="*/ 412973 w 4543952"/>
                  <a:gd name="connsiteY189" fmla="*/ 3822472 h 6858000"/>
                  <a:gd name="connsiteX190" fmla="*/ 427308 w 4543952"/>
                  <a:gd name="connsiteY190" fmla="*/ 3852619 h 6858000"/>
                  <a:gd name="connsiteX191" fmla="*/ 417926 w 4543952"/>
                  <a:gd name="connsiteY191" fmla="*/ 3885336 h 6858000"/>
                  <a:gd name="connsiteX192" fmla="*/ 417925 w 4543952"/>
                  <a:gd name="connsiteY192" fmla="*/ 3885337 h 6858000"/>
                  <a:gd name="connsiteX193" fmla="*/ 386040 w 4543952"/>
                  <a:gd name="connsiteY193" fmla="*/ 3962158 h 6858000"/>
                  <a:gd name="connsiteX194" fmla="*/ 386040 w 4543952"/>
                  <a:gd name="connsiteY194" fmla="*/ 3962159 h 6858000"/>
                  <a:gd name="connsiteX195" fmla="*/ 388431 w 4543952"/>
                  <a:gd name="connsiteY195" fmla="*/ 4002409 h 6858000"/>
                  <a:gd name="connsiteX196" fmla="*/ 401733 w 4543952"/>
                  <a:gd name="connsiteY196" fmla="*/ 4043837 h 6858000"/>
                  <a:gd name="connsiteX197" fmla="*/ 401733 w 4543952"/>
                  <a:gd name="connsiteY197" fmla="*/ 4043839 h 6858000"/>
                  <a:gd name="connsiteX198" fmla="*/ 416855 w 4543952"/>
                  <a:gd name="connsiteY198" fmla="*/ 4103825 h 6858000"/>
                  <a:gd name="connsiteX199" fmla="*/ 405544 w 4543952"/>
                  <a:gd name="connsiteY199" fmla="*/ 4165381 h 6858000"/>
                  <a:gd name="connsiteX200" fmla="*/ 405543 w 4543952"/>
                  <a:gd name="connsiteY200" fmla="*/ 4165382 h 6858000"/>
                  <a:gd name="connsiteX201" fmla="*/ 401638 w 4543952"/>
                  <a:gd name="connsiteY201" fmla="*/ 4192386 h 6858000"/>
                  <a:gd name="connsiteX202" fmla="*/ 401638 w 4543952"/>
                  <a:gd name="connsiteY202" fmla="*/ 4192387 h 6858000"/>
                  <a:gd name="connsiteX203" fmla="*/ 405543 w 4543952"/>
                  <a:gd name="connsiteY203" fmla="*/ 4165383 h 6858000"/>
                  <a:gd name="connsiteX204" fmla="*/ 405544 w 4543952"/>
                  <a:gd name="connsiteY204" fmla="*/ 4165381 h 6858000"/>
                  <a:gd name="connsiteX205" fmla="*/ 414887 w 4543952"/>
                  <a:gd name="connsiteY205" fmla="*/ 4134255 h 6858000"/>
                  <a:gd name="connsiteX206" fmla="*/ 416855 w 4543952"/>
                  <a:gd name="connsiteY206" fmla="*/ 4103825 h 6858000"/>
                  <a:gd name="connsiteX207" fmla="*/ 416855 w 4543952"/>
                  <a:gd name="connsiteY207" fmla="*/ 4103824 h 6858000"/>
                  <a:gd name="connsiteX208" fmla="*/ 401733 w 4543952"/>
                  <a:gd name="connsiteY208" fmla="*/ 4043838 h 6858000"/>
                  <a:gd name="connsiteX209" fmla="*/ 401733 w 4543952"/>
                  <a:gd name="connsiteY209" fmla="*/ 4043837 h 6858000"/>
                  <a:gd name="connsiteX210" fmla="*/ 386040 w 4543952"/>
                  <a:gd name="connsiteY210" fmla="*/ 3962159 h 6858000"/>
                  <a:gd name="connsiteX211" fmla="*/ 395544 w 4543952"/>
                  <a:gd name="connsiteY211" fmla="*/ 3923124 h 6858000"/>
                  <a:gd name="connsiteX212" fmla="*/ 417925 w 4543952"/>
                  <a:gd name="connsiteY212" fmla="*/ 3885338 h 6858000"/>
                  <a:gd name="connsiteX213" fmla="*/ 417926 w 4543952"/>
                  <a:gd name="connsiteY213" fmla="*/ 3885336 h 6858000"/>
                  <a:gd name="connsiteX214" fmla="*/ 426528 w 4543952"/>
                  <a:gd name="connsiteY214" fmla="*/ 3868763 h 6858000"/>
                  <a:gd name="connsiteX215" fmla="*/ 427308 w 4543952"/>
                  <a:gd name="connsiteY215" fmla="*/ 3852619 h 6858000"/>
                  <a:gd name="connsiteX216" fmla="*/ 427308 w 4543952"/>
                  <a:gd name="connsiteY216" fmla="*/ 3852618 h 6858000"/>
                  <a:gd name="connsiteX217" fmla="*/ 412973 w 4543952"/>
                  <a:gd name="connsiteY217" fmla="*/ 3822471 h 6858000"/>
                  <a:gd name="connsiteX218" fmla="*/ 398042 w 4543952"/>
                  <a:gd name="connsiteY218" fmla="*/ 3789775 h 6858000"/>
                  <a:gd name="connsiteX219" fmla="*/ 404399 w 4543952"/>
                  <a:gd name="connsiteY219" fmla="*/ 3754652 h 6858000"/>
                  <a:gd name="connsiteX220" fmla="*/ 404781 w 4543952"/>
                  <a:gd name="connsiteY220" fmla="*/ 3734837 h 6858000"/>
                  <a:gd name="connsiteX221" fmla="*/ 404781 w 4543952"/>
                  <a:gd name="connsiteY221" fmla="*/ 3734836 h 6858000"/>
                  <a:gd name="connsiteX222" fmla="*/ 400733 w 4543952"/>
                  <a:gd name="connsiteY222" fmla="*/ 3680163 h 6858000"/>
                  <a:gd name="connsiteX223" fmla="*/ 407246 w 4543952"/>
                  <a:gd name="connsiteY223" fmla="*/ 3654415 h 6858000"/>
                  <a:gd name="connsiteX224" fmla="*/ 424974 w 4543952"/>
                  <a:gd name="connsiteY224" fmla="*/ 3630632 h 6858000"/>
                  <a:gd name="connsiteX225" fmla="*/ 438500 w 4543952"/>
                  <a:gd name="connsiteY225" fmla="*/ 3606817 h 6858000"/>
                  <a:gd name="connsiteX226" fmla="*/ 450598 w 4543952"/>
                  <a:gd name="connsiteY226" fmla="*/ 3574408 h 6858000"/>
                  <a:gd name="connsiteX227" fmla="*/ 450598 w 4543952"/>
                  <a:gd name="connsiteY227" fmla="*/ 3574407 h 6858000"/>
                  <a:gd name="connsiteX228" fmla="*/ 432976 w 4543952"/>
                  <a:gd name="connsiteY228" fmla="*/ 3544712 h 6858000"/>
                  <a:gd name="connsiteX229" fmla="*/ 410877 w 4543952"/>
                  <a:gd name="connsiteY229" fmla="*/ 3489466 h 6858000"/>
                  <a:gd name="connsiteX230" fmla="*/ 363250 w 4543952"/>
                  <a:gd name="connsiteY230" fmla="*/ 3172653 h 6858000"/>
                  <a:gd name="connsiteX231" fmla="*/ 350796 w 4543952"/>
                  <a:gd name="connsiteY231" fmla="*/ 3077401 h 6858000"/>
                  <a:gd name="connsiteX232" fmla="*/ 362488 w 4543952"/>
                  <a:gd name="connsiteY232" fmla="*/ 2982148 h 6858000"/>
                  <a:gd name="connsiteX233" fmla="*/ 366072 w 4543952"/>
                  <a:gd name="connsiteY233" fmla="*/ 2947862 h 6858000"/>
                  <a:gd name="connsiteX234" fmla="*/ 366072 w 4543952"/>
                  <a:gd name="connsiteY234" fmla="*/ 2947861 h 6858000"/>
                  <a:gd name="connsiteX235" fmla="*/ 366072 w 4543952"/>
                  <a:gd name="connsiteY235" fmla="*/ 2947858 h 6858000"/>
                  <a:gd name="connsiteX236" fmla="*/ 361441 w 4543952"/>
                  <a:gd name="connsiteY236" fmla="*/ 2914327 h 6858000"/>
                  <a:gd name="connsiteX237" fmla="*/ 358166 w 4543952"/>
                  <a:gd name="connsiteY237" fmla="*/ 2903544 h 6858000"/>
                  <a:gd name="connsiteX238" fmla="*/ 357138 w 4543952"/>
                  <a:gd name="connsiteY238" fmla="*/ 2897784 h 6858000"/>
                  <a:gd name="connsiteX239" fmla="*/ 341533 w 4543952"/>
                  <a:gd name="connsiteY239" fmla="*/ 2848792 h 6858000"/>
                  <a:gd name="connsiteX240" fmla="*/ 296001 w 4543952"/>
                  <a:gd name="connsiteY240" fmla="*/ 2745351 h 6858000"/>
                  <a:gd name="connsiteX241" fmla="*/ 289670 w 4543952"/>
                  <a:gd name="connsiteY241" fmla="*/ 2770757 h 6858000"/>
                  <a:gd name="connsiteX242" fmla="*/ 290080 w 4543952"/>
                  <a:gd name="connsiteY242" fmla="*/ 2778005 h 6858000"/>
                  <a:gd name="connsiteX243" fmla="*/ 289301 w 4543952"/>
                  <a:gd name="connsiteY243" fmla="*/ 2782304 h 6858000"/>
                  <a:gd name="connsiteX244" fmla="*/ 290501 w 4543952"/>
                  <a:gd name="connsiteY244" fmla="*/ 2785439 h 6858000"/>
                  <a:gd name="connsiteX245" fmla="*/ 290929 w 4543952"/>
                  <a:gd name="connsiteY245" fmla="*/ 2793022 h 6858000"/>
                  <a:gd name="connsiteX246" fmla="*/ 300579 w 4543952"/>
                  <a:gd name="connsiteY246" fmla="*/ 2811779 h 6858000"/>
                  <a:gd name="connsiteX247" fmla="*/ 300582 w 4543952"/>
                  <a:gd name="connsiteY247" fmla="*/ 2811786 h 6858000"/>
                  <a:gd name="connsiteX248" fmla="*/ 300583 w 4543952"/>
                  <a:gd name="connsiteY248" fmla="*/ 2811786 h 6858000"/>
                  <a:gd name="connsiteX249" fmla="*/ 300579 w 4543952"/>
                  <a:gd name="connsiteY249" fmla="*/ 2811779 h 6858000"/>
                  <a:gd name="connsiteX250" fmla="*/ 290501 w 4543952"/>
                  <a:gd name="connsiteY250" fmla="*/ 2785439 h 6858000"/>
                  <a:gd name="connsiteX251" fmla="*/ 290080 w 4543952"/>
                  <a:gd name="connsiteY251" fmla="*/ 2778005 h 6858000"/>
                  <a:gd name="connsiteX252" fmla="*/ 817328 w 4543952"/>
                  <a:gd name="connsiteY252" fmla="*/ 1508457 h 6858000"/>
                  <a:gd name="connsiteX253" fmla="*/ 845421 w 4543952"/>
                  <a:gd name="connsiteY253" fmla="*/ 1596212 h 6858000"/>
                  <a:gd name="connsiteX254" fmla="*/ 843517 w 4543952"/>
                  <a:gd name="connsiteY254" fmla="*/ 1624979 h 6858000"/>
                  <a:gd name="connsiteX255" fmla="*/ 786935 w 4543952"/>
                  <a:gd name="connsiteY255" fmla="*/ 1697752 h 6858000"/>
                  <a:gd name="connsiteX256" fmla="*/ 764267 w 4543952"/>
                  <a:gd name="connsiteY256" fmla="*/ 1733187 h 6858000"/>
                  <a:gd name="connsiteX257" fmla="*/ 722546 w 4543952"/>
                  <a:gd name="connsiteY257" fmla="*/ 1833774 h 6858000"/>
                  <a:gd name="connsiteX258" fmla="*/ 714925 w 4543952"/>
                  <a:gd name="connsiteY258" fmla="*/ 1842157 h 6858000"/>
                  <a:gd name="connsiteX259" fmla="*/ 624434 w 4543952"/>
                  <a:gd name="connsiteY259" fmla="*/ 1916453 h 6858000"/>
                  <a:gd name="connsiteX260" fmla="*/ 609004 w 4543952"/>
                  <a:gd name="connsiteY260" fmla="*/ 1933218 h 6858000"/>
                  <a:gd name="connsiteX261" fmla="*/ 584999 w 4543952"/>
                  <a:gd name="connsiteY261" fmla="*/ 1953412 h 6858000"/>
                  <a:gd name="connsiteX262" fmla="*/ 538516 w 4543952"/>
                  <a:gd name="connsiteY262" fmla="*/ 2016468 h 6858000"/>
                  <a:gd name="connsiteX263" fmla="*/ 523657 w 4543952"/>
                  <a:gd name="connsiteY263" fmla="*/ 2094577 h 6858000"/>
                  <a:gd name="connsiteX264" fmla="*/ 500986 w 4543952"/>
                  <a:gd name="connsiteY264" fmla="*/ 2188878 h 6858000"/>
                  <a:gd name="connsiteX265" fmla="*/ 485746 w 4543952"/>
                  <a:gd name="connsiteY265" fmla="*/ 2228313 h 6858000"/>
                  <a:gd name="connsiteX266" fmla="*/ 456789 w 4543952"/>
                  <a:gd name="connsiteY266" fmla="*/ 2334043 h 6858000"/>
                  <a:gd name="connsiteX267" fmla="*/ 432404 w 4543952"/>
                  <a:gd name="connsiteY267" fmla="*/ 2409484 h 6858000"/>
                  <a:gd name="connsiteX268" fmla="*/ 415303 w 4543952"/>
                  <a:gd name="connsiteY268" fmla="*/ 2435912 h 6858000"/>
                  <a:gd name="connsiteX269" fmla="*/ 415303 w 4543952"/>
                  <a:gd name="connsiteY269" fmla="*/ 2435912 h 6858000"/>
                  <a:gd name="connsiteX270" fmla="*/ 415303 w 4543952"/>
                  <a:gd name="connsiteY270" fmla="*/ 2435912 h 6858000"/>
                  <a:gd name="connsiteX271" fmla="*/ 414227 w 4543952"/>
                  <a:gd name="connsiteY271" fmla="*/ 2440915 h 6858000"/>
                  <a:gd name="connsiteX272" fmla="*/ 409472 w 4543952"/>
                  <a:gd name="connsiteY272" fmla="*/ 2463016 h 6858000"/>
                  <a:gd name="connsiteX273" fmla="*/ 409472 w 4543952"/>
                  <a:gd name="connsiteY273" fmla="*/ 2463017 h 6858000"/>
                  <a:gd name="connsiteX274" fmla="*/ 411535 w 4543952"/>
                  <a:gd name="connsiteY274" fmla="*/ 2490550 h 6858000"/>
                  <a:gd name="connsiteX275" fmla="*/ 418115 w 4543952"/>
                  <a:gd name="connsiteY275" fmla="*/ 2518261 h 6858000"/>
                  <a:gd name="connsiteX276" fmla="*/ 418115 w 4543952"/>
                  <a:gd name="connsiteY276" fmla="*/ 2518264 h 6858000"/>
                  <a:gd name="connsiteX277" fmla="*/ 421759 w 4543952"/>
                  <a:gd name="connsiteY277" fmla="*/ 2545006 h 6858000"/>
                  <a:gd name="connsiteX278" fmla="*/ 417545 w 4543952"/>
                  <a:gd name="connsiteY278" fmla="*/ 2571033 h 6858000"/>
                  <a:gd name="connsiteX279" fmla="*/ 344391 w 4543952"/>
                  <a:gd name="connsiteY279" fmla="*/ 2668000 h 6858000"/>
                  <a:gd name="connsiteX280" fmla="*/ 296001 w 4543952"/>
                  <a:gd name="connsiteY280" fmla="*/ 2745347 h 6858000"/>
                  <a:gd name="connsiteX281" fmla="*/ 296001 w 4543952"/>
                  <a:gd name="connsiteY281" fmla="*/ 2745348 h 6858000"/>
                  <a:gd name="connsiteX282" fmla="*/ 344391 w 4543952"/>
                  <a:gd name="connsiteY282" fmla="*/ 2668001 h 6858000"/>
                  <a:gd name="connsiteX283" fmla="*/ 417545 w 4543952"/>
                  <a:gd name="connsiteY283" fmla="*/ 2571034 h 6858000"/>
                  <a:gd name="connsiteX284" fmla="*/ 421760 w 4543952"/>
                  <a:gd name="connsiteY284" fmla="*/ 2545006 h 6858000"/>
                  <a:gd name="connsiteX285" fmla="*/ 421759 w 4543952"/>
                  <a:gd name="connsiteY285" fmla="*/ 2545006 h 6858000"/>
                  <a:gd name="connsiteX286" fmla="*/ 421760 w 4543952"/>
                  <a:gd name="connsiteY286" fmla="*/ 2545005 h 6858000"/>
                  <a:gd name="connsiteX287" fmla="*/ 418115 w 4543952"/>
                  <a:gd name="connsiteY287" fmla="*/ 2518263 h 6858000"/>
                  <a:gd name="connsiteX288" fmla="*/ 418115 w 4543952"/>
                  <a:gd name="connsiteY288" fmla="*/ 2518261 h 6858000"/>
                  <a:gd name="connsiteX289" fmla="*/ 409472 w 4543952"/>
                  <a:gd name="connsiteY289" fmla="*/ 2463017 h 6858000"/>
                  <a:gd name="connsiteX290" fmla="*/ 414227 w 4543952"/>
                  <a:gd name="connsiteY290" fmla="*/ 2440915 h 6858000"/>
                  <a:gd name="connsiteX291" fmla="*/ 415303 w 4543952"/>
                  <a:gd name="connsiteY291" fmla="*/ 2435912 h 6858000"/>
                  <a:gd name="connsiteX292" fmla="*/ 432404 w 4543952"/>
                  <a:gd name="connsiteY292" fmla="*/ 2409485 h 6858000"/>
                  <a:gd name="connsiteX293" fmla="*/ 456789 w 4543952"/>
                  <a:gd name="connsiteY293" fmla="*/ 2334044 h 6858000"/>
                  <a:gd name="connsiteX294" fmla="*/ 485746 w 4543952"/>
                  <a:gd name="connsiteY294" fmla="*/ 2228314 h 6858000"/>
                  <a:gd name="connsiteX295" fmla="*/ 500986 w 4543952"/>
                  <a:gd name="connsiteY295" fmla="*/ 2188879 h 6858000"/>
                  <a:gd name="connsiteX296" fmla="*/ 523657 w 4543952"/>
                  <a:gd name="connsiteY296" fmla="*/ 2094578 h 6858000"/>
                  <a:gd name="connsiteX297" fmla="*/ 538516 w 4543952"/>
                  <a:gd name="connsiteY297" fmla="*/ 2016469 h 6858000"/>
                  <a:gd name="connsiteX298" fmla="*/ 584999 w 4543952"/>
                  <a:gd name="connsiteY298" fmla="*/ 1953413 h 6858000"/>
                  <a:gd name="connsiteX299" fmla="*/ 609004 w 4543952"/>
                  <a:gd name="connsiteY299" fmla="*/ 1933219 h 6858000"/>
                  <a:gd name="connsiteX300" fmla="*/ 624434 w 4543952"/>
                  <a:gd name="connsiteY300" fmla="*/ 1916454 h 6858000"/>
                  <a:gd name="connsiteX301" fmla="*/ 714925 w 4543952"/>
                  <a:gd name="connsiteY301" fmla="*/ 1842158 h 6858000"/>
                  <a:gd name="connsiteX302" fmla="*/ 722546 w 4543952"/>
                  <a:gd name="connsiteY302" fmla="*/ 1833775 h 6858000"/>
                  <a:gd name="connsiteX303" fmla="*/ 764267 w 4543952"/>
                  <a:gd name="connsiteY303" fmla="*/ 1733188 h 6858000"/>
                  <a:gd name="connsiteX304" fmla="*/ 786936 w 4543952"/>
                  <a:gd name="connsiteY304" fmla="*/ 1697753 h 6858000"/>
                  <a:gd name="connsiteX305" fmla="*/ 843517 w 4543952"/>
                  <a:gd name="connsiteY305" fmla="*/ 1624980 h 6858000"/>
                  <a:gd name="connsiteX306" fmla="*/ 845422 w 4543952"/>
                  <a:gd name="connsiteY306" fmla="*/ 1596213 h 6858000"/>
                  <a:gd name="connsiteX307" fmla="*/ 798723 w 4543952"/>
                  <a:gd name="connsiteY307" fmla="*/ 1459072 h 6858000"/>
                  <a:gd name="connsiteX308" fmla="*/ 807941 w 4543952"/>
                  <a:gd name="connsiteY308" fmla="*/ 1481571 h 6858000"/>
                  <a:gd name="connsiteX309" fmla="*/ 798724 w 4543952"/>
                  <a:gd name="connsiteY309" fmla="*/ 1459073 h 6858000"/>
                  <a:gd name="connsiteX310" fmla="*/ 779530 w 4543952"/>
                  <a:gd name="connsiteY310" fmla="*/ 1268757 h 6858000"/>
                  <a:gd name="connsiteX311" fmla="*/ 774363 w 4543952"/>
                  <a:gd name="connsiteY311" fmla="*/ 1286068 h 6858000"/>
                  <a:gd name="connsiteX312" fmla="*/ 752025 w 4543952"/>
                  <a:gd name="connsiteY312" fmla="*/ 1350626 h 6858000"/>
                  <a:gd name="connsiteX313" fmla="*/ 757620 w 4543952"/>
                  <a:gd name="connsiteY313" fmla="*/ 1413839 h 6858000"/>
                  <a:gd name="connsiteX314" fmla="*/ 752026 w 4543952"/>
                  <a:gd name="connsiteY314" fmla="*/ 1350627 h 6858000"/>
                  <a:gd name="connsiteX315" fmla="*/ 774363 w 4543952"/>
                  <a:gd name="connsiteY315" fmla="*/ 1286069 h 6858000"/>
                  <a:gd name="connsiteX316" fmla="*/ 779530 w 4543952"/>
                  <a:gd name="connsiteY316" fmla="*/ 1268757 h 6858000"/>
                  <a:gd name="connsiteX317" fmla="*/ 837801 w 4543952"/>
                  <a:gd name="connsiteY317" fmla="*/ 773034 h 6858000"/>
                  <a:gd name="connsiteX318" fmla="*/ 829801 w 4543952"/>
                  <a:gd name="connsiteY318" fmla="*/ 854378 h 6858000"/>
                  <a:gd name="connsiteX319" fmla="*/ 798747 w 4543952"/>
                  <a:gd name="connsiteY319" fmla="*/ 915342 h 6858000"/>
                  <a:gd name="connsiteX320" fmla="*/ 788269 w 4543952"/>
                  <a:gd name="connsiteY320" fmla="*/ 927154 h 6858000"/>
                  <a:gd name="connsiteX321" fmla="*/ 791889 w 4543952"/>
                  <a:gd name="connsiteY321" fmla="*/ 1097086 h 6858000"/>
                  <a:gd name="connsiteX322" fmla="*/ 796271 w 4543952"/>
                  <a:gd name="connsiteY322" fmla="*/ 1123184 h 6858000"/>
                  <a:gd name="connsiteX323" fmla="*/ 771553 w 4543952"/>
                  <a:gd name="connsiteY323" fmla="*/ 1184028 h 6858000"/>
                  <a:gd name="connsiteX324" fmla="*/ 796272 w 4543952"/>
                  <a:gd name="connsiteY324" fmla="*/ 1123185 h 6858000"/>
                  <a:gd name="connsiteX325" fmla="*/ 791890 w 4543952"/>
                  <a:gd name="connsiteY325" fmla="*/ 1097087 h 6858000"/>
                  <a:gd name="connsiteX326" fmla="*/ 788270 w 4543952"/>
                  <a:gd name="connsiteY326" fmla="*/ 927155 h 6858000"/>
                  <a:gd name="connsiteX327" fmla="*/ 798748 w 4543952"/>
                  <a:gd name="connsiteY327" fmla="*/ 915343 h 6858000"/>
                  <a:gd name="connsiteX328" fmla="*/ 829801 w 4543952"/>
                  <a:gd name="connsiteY328" fmla="*/ 854379 h 6858000"/>
                  <a:gd name="connsiteX329" fmla="*/ 837801 w 4543952"/>
                  <a:gd name="connsiteY329" fmla="*/ 773035 h 6858000"/>
                  <a:gd name="connsiteX330" fmla="*/ 782400 w 4543952"/>
                  <a:gd name="connsiteY330" fmla="*/ 517850 h 6858000"/>
                  <a:gd name="connsiteX331" fmla="*/ 791317 w 4543952"/>
                  <a:gd name="connsiteY331" fmla="*/ 556046 h 6858000"/>
                  <a:gd name="connsiteX332" fmla="*/ 797795 w 4543952"/>
                  <a:gd name="connsiteY332" fmla="*/ 580049 h 6858000"/>
                  <a:gd name="connsiteX333" fmla="*/ 801176 w 4543952"/>
                  <a:gd name="connsiteY333" fmla="*/ 642536 h 6858000"/>
                  <a:gd name="connsiteX334" fmla="*/ 813700 w 4543952"/>
                  <a:gd name="connsiteY334" fmla="*/ 694927 h 6858000"/>
                  <a:gd name="connsiteX335" fmla="*/ 801177 w 4543952"/>
                  <a:gd name="connsiteY335" fmla="*/ 642537 h 6858000"/>
                  <a:gd name="connsiteX336" fmla="*/ 797796 w 4543952"/>
                  <a:gd name="connsiteY336" fmla="*/ 580050 h 6858000"/>
                  <a:gd name="connsiteX337" fmla="*/ 791318 w 4543952"/>
                  <a:gd name="connsiteY337" fmla="*/ 556047 h 6858000"/>
                  <a:gd name="connsiteX338" fmla="*/ 783887 w 4543952"/>
                  <a:gd name="connsiteY338" fmla="*/ 313532 h 6858000"/>
                  <a:gd name="connsiteX339" fmla="*/ 786245 w 4543952"/>
                  <a:gd name="connsiteY339" fmla="*/ 324057 h 6858000"/>
                  <a:gd name="connsiteX340" fmla="*/ 784459 w 4543952"/>
                  <a:gd name="connsiteY340" fmla="*/ 338869 h 6858000"/>
                  <a:gd name="connsiteX341" fmla="*/ 784454 w 4543952"/>
                  <a:gd name="connsiteY341" fmla="*/ 338897 h 6858000"/>
                  <a:gd name="connsiteX342" fmla="*/ 778363 w 4543952"/>
                  <a:gd name="connsiteY342" fmla="*/ 367327 h 6858000"/>
                  <a:gd name="connsiteX343" fmla="*/ 774553 w 4543952"/>
                  <a:gd name="connsiteY343" fmla="*/ 395639 h 6858000"/>
                  <a:gd name="connsiteX344" fmla="*/ 784454 w 4543952"/>
                  <a:gd name="connsiteY344" fmla="*/ 338897 h 6858000"/>
                  <a:gd name="connsiteX345" fmla="*/ 784460 w 4543952"/>
                  <a:gd name="connsiteY345" fmla="*/ 338870 h 6858000"/>
                  <a:gd name="connsiteX346" fmla="*/ 783888 w 4543952"/>
                  <a:gd name="connsiteY346" fmla="*/ 313533 h 6858000"/>
                  <a:gd name="connsiteX347" fmla="*/ 761560 w 4543952"/>
                  <a:gd name="connsiteY347" fmla="*/ 281567 h 6858000"/>
                  <a:gd name="connsiteX348" fmla="*/ 766454 w 4543952"/>
                  <a:gd name="connsiteY348" fmla="*/ 295414 h 6858000"/>
                  <a:gd name="connsiteX349" fmla="*/ 766455 w 4543952"/>
                  <a:gd name="connsiteY349" fmla="*/ 295414 h 6858000"/>
                  <a:gd name="connsiteX350" fmla="*/ 774880 w 4543952"/>
                  <a:gd name="connsiteY350" fmla="*/ 24485 h 6858000"/>
                  <a:gd name="connsiteX351" fmla="*/ 777142 w 4543952"/>
                  <a:gd name="connsiteY351" fmla="*/ 74128 h 6858000"/>
                  <a:gd name="connsiteX352" fmla="*/ 767023 w 4543952"/>
                  <a:gd name="connsiteY352" fmla="*/ 151568 h 6858000"/>
                  <a:gd name="connsiteX353" fmla="*/ 766824 w 4543952"/>
                  <a:gd name="connsiteY353" fmla="*/ 153387 h 6858000"/>
                  <a:gd name="connsiteX354" fmla="*/ 763010 w 4543952"/>
                  <a:gd name="connsiteY354" fmla="*/ 177270 h 6858000"/>
                  <a:gd name="connsiteX355" fmla="*/ 758551 w 4543952"/>
                  <a:gd name="connsiteY355" fmla="*/ 228943 h 6858000"/>
                  <a:gd name="connsiteX356" fmla="*/ 766824 w 4543952"/>
                  <a:gd name="connsiteY356" fmla="*/ 153387 h 6858000"/>
                  <a:gd name="connsiteX357" fmla="*/ 771220 w 4543952"/>
                  <a:gd name="connsiteY357" fmla="*/ 125860 h 6858000"/>
                  <a:gd name="connsiteX358" fmla="*/ 777143 w 4543952"/>
                  <a:gd name="connsiteY358" fmla="*/ 74128 h 6858000"/>
                  <a:gd name="connsiteX359" fmla="*/ 313354 w 4543952"/>
                  <a:gd name="connsiteY359" fmla="*/ 0 h 6858000"/>
                  <a:gd name="connsiteX360" fmla="*/ 777461 w 4543952"/>
                  <a:gd name="connsiteY360" fmla="*/ 0 h 6858000"/>
                  <a:gd name="connsiteX361" fmla="*/ 774743 w 4543952"/>
                  <a:gd name="connsiteY361" fmla="*/ 21485 h 6858000"/>
                  <a:gd name="connsiteX362" fmla="*/ 777461 w 4543952"/>
                  <a:gd name="connsiteY362" fmla="*/ 0 h 6858000"/>
                  <a:gd name="connsiteX363" fmla="*/ 4543952 w 4543952"/>
                  <a:gd name="connsiteY363" fmla="*/ 1 h 6858000"/>
                  <a:gd name="connsiteX364" fmla="*/ 4543952 w 4543952"/>
                  <a:gd name="connsiteY364" fmla="*/ 6858000 h 6858000"/>
                  <a:gd name="connsiteX365" fmla="*/ 284400 w 4543952"/>
                  <a:gd name="connsiteY365" fmla="*/ 6858000 h 6858000"/>
                  <a:gd name="connsiteX366" fmla="*/ 112147 w 4543952"/>
                  <a:gd name="connsiteY366" fmla="*/ 6858000 h 6858000"/>
                  <a:gd name="connsiteX367" fmla="*/ 102447 w 4543952"/>
                  <a:gd name="connsiteY367" fmla="*/ 6815515 h 6858000"/>
                  <a:gd name="connsiteX368" fmla="*/ 83396 w 4543952"/>
                  <a:gd name="connsiteY368" fmla="*/ 6748457 h 6858000"/>
                  <a:gd name="connsiteX369" fmla="*/ 61870 w 4543952"/>
                  <a:gd name="connsiteY369" fmla="*/ 6584811 h 6858000"/>
                  <a:gd name="connsiteX370" fmla="*/ 41105 w 4543952"/>
                  <a:gd name="connsiteY370" fmla="*/ 6415832 h 6858000"/>
                  <a:gd name="connsiteX371" fmla="*/ 34247 w 4543952"/>
                  <a:gd name="connsiteY371" fmla="*/ 6323057 h 6858000"/>
                  <a:gd name="connsiteX372" fmla="*/ 23386 w 4543952"/>
                  <a:gd name="connsiteY372" fmla="*/ 6242092 h 6858000"/>
                  <a:gd name="connsiteX373" fmla="*/ 16528 w 4543952"/>
                  <a:gd name="connsiteY373" fmla="*/ 6171604 h 6858000"/>
                  <a:gd name="connsiteX374" fmla="*/ 2622 w 4543952"/>
                  <a:gd name="connsiteY374" fmla="*/ 6059396 h 6858000"/>
                  <a:gd name="connsiteX375" fmla="*/ 0 w 4543952"/>
                  <a:gd name="connsiteY375" fmla="*/ 6041768 h 6858000"/>
                  <a:gd name="connsiteX376" fmla="*/ 0 w 4543952"/>
                  <a:gd name="connsiteY376" fmla="*/ 6000936 h 6858000"/>
                  <a:gd name="connsiteX377" fmla="*/ 3670 w 4543952"/>
                  <a:gd name="connsiteY377" fmla="*/ 5957594 h 6858000"/>
                  <a:gd name="connsiteX378" fmla="*/ 0 w 4543952"/>
                  <a:gd name="connsiteY378" fmla="*/ 5912510 h 6858000"/>
                  <a:gd name="connsiteX379" fmla="*/ 0 w 4543952"/>
                  <a:gd name="connsiteY379" fmla="*/ 5886400 h 6858000"/>
                  <a:gd name="connsiteX380" fmla="*/ 1098 w 4543952"/>
                  <a:gd name="connsiteY380" fmla="*/ 5864317 h 6858000"/>
                  <a:gd name="connsiteX381" fmla="*/ 24720 w 4543952"/>
                  <a:gd name="connsiteY381" fmla="*/ 5790591 h 6858000"/>
                  <a:gd name="connsiteX382" fmla="*/ 26434 w 4543952"/>
                  <a:gd name="connsiteY382" fmla="*/ 5781829 h 6858000"/>
                  <a:gd name="connsiteX383" fmla="*/ 35771 w 4543952"/>
                  <a:gd name="connsiteY383" fmla="*/ 5733439 h 6858000"/>
                  <a:gd name="connsiteX384" fmla="*/ 38819 w 4543952"/>
                  <a:gd name="connsiteY384" fmla="*/ 5706958 h 6858000"/>
                  <a:gd name="connsiteX385" fmla="*/ 58250 w 4543952"/>
                  <a:gd name="connsiteY385" fmla="*/ 5606371 h 6858000"/>
                  <a:gd name="connsiteX386" fmla="*/ 67394 w 4543952"/>
                  <a:gd name="connsiteY386" fmla="*/ 5548459 h 6858000"/>
                  <a:gd name="connsiteX387" fmla="*/ 66060 w 4543952"/>
                  <a:gd name="connsiteY387" fmla="*/ 5501593 h 6858000"/>
                  <a:gd name="connsiteX388" fmla="*/ 64346 w 4543952"/>
                  <a:gd name="connsiteY388" fmla="*/ 5419294 h 6858000"/>
                  <a:gd name="connsiteX389" fmla="*/ 59964 w 4543952"/>
                  <a:gd name="connsiteY389" fmla="*/ 5393004 h 6858000"/>
                  <a:gd name="connsiteX390" fmla="*/ 72538 w 4543952"/>
                  <a:gd name="connsiteY390" fmla="*/ 5274128 h 6858000"/>
                  <a:gd name="connsiteX391" fmla="*/ 73490 w 4543952"/>
                  <a:gd name="connsiteY391" fmla="*/ 5206307 h 6858000"/>
                  <a:gd name="connsiteX392" fmla="*/ 89113 w 4543952"/>
                  <a:gd name="connsiteY392" fmla="*/ 5129915 h 6858000"/>
                  <a:gd name="connsiteX393" fmla="*/ 88351 w 4543952"/>
                  <a:gd name="connsiteY393" fmla="*/ 5107626 h 6858000"/>
                  <a:gd name="connsiteX394" fmla="*/ 87016 w 4543952"/>
                  <a:gd name="connsiteY394" fmla="*/ 5082669 h 6858000"/>
                  <a:gd name="connsiteX395" fmla="*/ 85872 w 4543952"/>
                  <a:gd name="connsiteY395" fmla="*/ 5006085 h 6858000"/>
                  <a:gd name="connsiteX396" fmla="*/ 80158 w 4543952"/>
                  <a:gd name="connsiteY396" fmla="*/ 4959601 h 6858000"/>
                  <a:gd name="connsiteX397" fmla="*/ 83586 w 4543952"/>
                  <a:gd name="connsiteY397" fmla="*/ 4871018 h 6858000"/>
                  <a:gd name="connsiteX398" fmla="*/ 78634 w 4543952"/>
                  <a:gd name="connsiteY398" fmla="*/ 4838249 h 6858000"/>
                  <a:gd name="connsiteX399" fmla="*/ 78062 w 4543952"/>
                  <a:gd name="connsiteY399" fmla="*/ 4755380 h 6858000"/>
                  <a:gd name="connsiteX400" fmla="*/ 80920 w 4543952"/>
                  <a:gd name="connsiteY400" fmla="*/ 4681082 h 6858000"/>
                  <a:gd name="connsiteX401" fmla="*/ 79396 w 4543952"/>
                  <a:gd name="connsiteY401" fmla="*/ 4609451 h 6858000"/>
                  <a:gd name="connsiteX402" fmla="*/ 73110 w 4543952"/>
                  <a:gd name="connsiteY402" fmla="*/ 4558206 h 6858000"/>
                  <a:gd name="connsiteX403" fmla="*/ 69300 w 4543952"/>
                  <a:gd name="connsiteY403" fmla="*/ 4502578 h 6858000"/>
                  <a:gd name="connsiteX404" fmla="*/ 46629 w 4543952"/>
                  <a:gd name="connsiteY404" fmla="*/ 4349221 h 6858000"/>
                  <a:gd name="connsiteX405" fmla="*/ 52153 w 4543952"/>
                  <a:gd name="connsiteY405" fmla="*/ 4320836 h 6858000"/>
                  <a:gd name="connsiteX406" fmla="*/ 57297 w 4543952"/>
                  <a:gd name="connsiteY406" fmla="*/ 4159666 h 6858000"/>
                  <a:gd name="connsiteX407" fmla="*/ 56915 w 4543952"/>
                  <a:gd name="connsiteY407" fmla="*/ 4124613 h 6858000"/>
                  <a:gd name="connsiteX408" fmla="*/ 79396 w 4543952"/>
                  <a:gd name="connsiteY408" fmla="*/ 4030502 h 6858000"/>
                  <a:gd name="connsiteX409" fmla="*/ 43771 w 4543952"/>
                  <a:gd name="connsiteY409" fmla="*/ 3885337 h 6858000"/>
                  <a:gd name="connsiteX410" fmla="*/ 426 w 4543952"/>
                  <a:gd name="connsiteY410" fmla="*/ 3786776 h 6858000"/>
                  <a:gd name="connsiteX411" fmla="*/ 0 w 4543952"/>
                  <a:gd name="connsiteY411" fmla="*/ 3773896 h 6858000"/>
                  <a:gd name="connsiteX412" fmla="*/ 0 w 4543952"/>
                  <a:gd name="connsiteY412" fmla="*/ 3393881 h 6858000"/>
                  <a:gd name="connsiteX413" fmla="*/ 11838 w 4543952"/>
                  <a:gd name="connsiteY413" fmla="*/ 3359515 h 6858000"/>
                  <a:gd name="connsiteX414" fmla="*/ 12910 w 4543952"/>
                  <a:gd name="connsiteY414" fmla="*/ 3318770 h 6858000"/>
                  <a:gd name="connsiteX415" fmla="*/ 6718 w 4543952"/>
                  <a:gd name="connsiteY415" fmla="*/ 3304078 h 6858000"/>
                  <a:gd name="connsiteX416" fmla="*/ 0 w 4543952"/>
                  <a:gd name="connsiteY416" fmla="*/ 3297656 h 6858000"/>
                  <a:gd name="connsiteX417" fmla="*/ 0 w 4543952"/>
                  <a:gd name="connsiteY417" fmla="*/ 3207866 h 6858000"/>
                  <a:gd name="connsiteX418" fmla="*/ 15553 w 4543952"/>
                  <a:gd name="connsiteY418" fmla="*/ 3186770 h 6858000"/>
                  <a:gd name="connsiteX419" fmla="*/ 36341 w 4543952"/>
                  <a:gd name="connsiteY419" fmla="*/ 3107499 h 6858000"/>
                  <a:gd name="connsiteX420" fmla="*/ 38057 w 4543952"/>
                  <a:gd name="connsiteY420" fmla="*/ 3042727 h 6858000"/>
                  <a:gd name="connsiteX421" fmla="*/ 54249 w 4543952"/>
                  <a:gd name="connsiteY421" fmla="*/ 2901942 h 6858000"/>
                  <a:gd name="connsiteX422" fmla="*/ 77300 w 4543952"/>
                  <a:gd name="connsiteY422" fmla="*/ 2809929 h 6858000"/>
                  <a:gd name="connsiteX423" fmla="*/ 103399 w 4543952"/>
                  <a:gd name="connsiteY423" fmla="*/ 2743825 h 6858000"/>
                  <a:gd name="connsiteX424" fmla="*/ 137500 w 4543952"/>
                  <a:gd name="connsiteY424" fmla="*/ 2649142 h 6858000"/>
                  <a:gd name="connsiteX425" fmla="*/ 155217 w 4543952"/>
                  <a:gd name="connsiteY425" fmla="*/ 2554078 h 6858000"/>
                  <a:gd name="connsiteX426" fmla="*/ 177507 w 4543952"/>
                  <a:gd name="connsiteY426" fmla="*/ 2485306 h 6858000"/>
                  <a:gd name="connsiteX427" fmla="*/ 192748 w 4543952"/>
                  <a:gd name="connsiteY427" fmla="*/ 2401291 h 6858000"/>
                  <a:gd name="connsiteX428" fmla="*/ 193318 w 4543952"/>
                  <a:gd name="connsiteY428" fmla="*/ 2330805 h 6858000"/>
                  <a:gd name="connsiteX429" fmla="*/ 190652 w 4543952"/>
                  <a:gd name="connsiteY429" fmla="*/ 2220311 h 6858000"/>
                  <a:gd name="connsiteX430" fmla="*/ 236753 w 4543952"/>
                  <a:gd name="connsiteY430" fmla="*/ 2085053 h 6858000"/>
                  <a:gd name="connsiteX431" fmla="*/ 247042 w 4543952"/>
                  <a:gd name="connsiteY431" fmla="*/ 2030377 h 6858000"/>
                  <a:gd name="connsiteX432" fmla="*/ 251804 w 4543952"/>
                  <a:gd name="connsiteY432" fmla="*/ 1978939 h 6858000"/>
                  <a:gd name="connsiteX433" fmla="*/ 282475 w 4543952"/>
                  <a:gd name="connsiteY433" fmla="*/ 1869779 h 6858000"/>
                  <a:gd name="connsiteX434" fmla="*/ 292573 w 4543952"/>
                  <a:gd name="connsiteY434" fmla="*/ 1825392 h 6858000"/>
                  <a:gd name="connsiteX435" fmla="*/ 292381 w 4543952"/>
                  <a:gd name="connsiteY435" fmla="*/ 1763286 h 6858000"/>
                  <a:gd name="connsiteX436" fmla="*/ 306480 w 4543952"/>
                  <a:gd name="connsiteY436" fmla="*/ 1650316 h 6858000"/>
                  <a:gd name="connsiteX437" fmla="*/ 347629 w 4543952"/>
                  <a:gd name="connsiteY437" fmla="*/ 1537536 h 6858000"/>
                  <a:gd name="connsiteX438" fmla="*/ 343629 w 4543952"/>
                  <a:gd name="connsiteY438" fmla="*/ 1489719 h 6858000"/>
                  <a:gd name="connsiteX439" fmla="*/ 344581 w 4543952"/>
                  <a:gd name="connsiteY439" fmla="*/ 1472574 h 6858000"/>
                  <a:gd name="connsiteX440" fmla="*/ 367252 w 4543952"/>
                  <a:gd name="connsiteY440" fmla="*/ 1318455 h 6858000"/>
                  <a:gd name="connsiteX441" fmla="*/ 369728 w 4543952"/>
                  <a:gd name="connsiteY441" fmla="*/ 1303023 h 6858000"/>
                  <a:gd name="connsiteX442" fmla="*/ 389921 w 4543952"/>
                  <a:gd name="connsiteY442" fmla="*/ 1230632 h 6858000"/>
                  <a:gd name="connsiteX443" fmla="*/ 402495 w 4543952"/>
                  <a:gd name="connsiteY443" fmla="*/ 1048124 h 6858000"/>
                  <a:gd name="connsiteX444" fmla="*/ 404019 w 4543952"/>
                  <a:gd name="connsiteY444" fmla="*/ 1036886 h 6858000"/>
                  <a:gd name="connsiteX445" fmla="*/ 393923 w 4543952"/>
                  <a:gd name="connsiteY445" fmla="*/ 975732 h 6858000"/>
                  <a:gd name="connsiteX446" fmla="*/ 379634 w 4543952"/>
                  <a:gd name="connsiteY446" fmla="*/ 945443 h 6858000"/>
                  <a:gd name="connsiteX447" fmla="*/ 364774 w 4543952"/>
                  <a:gd name="connsiteY447" fmla="*/ 898197 h 6858000"/>
                  <a:gd name="connsiteX448" fmla="*/ 359250 w 4543952"/>
                  <a:gd name="connsiteY448" fmla="*/ 850188 h 6858000"/>
                  <a:gd name="connsiteX449" fmla="*/ 381730 w 4543952"/>
                  <a:gd name="connsiteY449" fmla="*/ 769604 h 6858000"/>
                  <a:gd name="connsiteX450" fmla="*/ 384016 w 4543952"/>
                  <a:gd name="connsiteY450" fmla="*/ 740267 h 6858000"/>
                  <a:gd name="connsiteX451" fmla="*/ 394875 w 4543952"/>
                  <a:gd name="connsiteY451" fmla="*/ 674922 h 6858000"/>
                  <a:gd name="connsiteX452" fmla="*/ 394113 w 4543952"/>
                  <a:gd name="connsiteY452" fmla="*/ 617771 h 6858000"/>
                  <a:gd name="connsiteX453" fmla="*/ 376776 w 4543952"/>
                  <a:gd name="connsiteY453" fmla="*/ 571859 h 6858000"/>
                  <a:gd name="connsiteX454" fmla="*/ 373348 w 4543952"/>
                  <a:gd name="connsiteY454" fmla="*/ 505181 h 6858000"/>
                  <a:gd name="connsiteX455" fmla="*/ 385920 w 4543952"/>
                  <a:gd name="connsiteY455" fmla="*/ 462125 h 6858000"/>
                  <a:gd name="connsiteX456" fmla="*/ 387634 w 4543952"/>
                  <a:gd name="connsiteY456" fmla="*/ 453363 h 6858000"/>
                  <a:gd name="connsiteX457" fmla="*/ 388399 w 4543952"/>
                  <a:gd name="connsiteY457" fmla="*/ 340773 h 6858000"/>
                  <a:gd name="connsiteX458" fmla="*/ 350487 w 4543952"/>
                  <a:gd name="connsiteY458" fmla="*/ 200181 h 6858000"/>
                  <a:gd name="connsiteX459" fmla="*/ 342485 w 4543952"/>
                  <a:gd name="connsiteY459" fmla="*/ 176938 h 6858000"/>
                  <a:gd name="connsiteX460" fmla="*/ 328579 w 4543952"/>
                  <a:gd name="connsiteY460" fmla="*/ 63586 h 6858000"/>
                  <a:gd name="connsiteX461" fmla="*/ 314480 w 4543952"/>
                  <a:gd name="connsiteY461" fmla="*/ 2816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</a:cxnLst>
                <a:rect l="l" t="t" r="r" b="b"/>
                <a:pathLst>
                  <a:path w="4543952" h="6858000">
                    <a:moveTo>
                      <a:pt x="328959" y="6564619"/>
                    </a:moveTo>
                    <a:lnTo>
                      <a:pt x="306480" y="6588624"/>
                    </a:lnTo>
                    <a:cubicBezTo>
                      <a:pt x="298003" y="6597577"/>
                      <a:pt x="291954" y="6611341"/>
                      <a:pt x="289858" y="6625223"/>
                    </a:cubicBezTo>
                    <a:lnTo>
                      <a:pt x="289858" y="6625224"/>
                    </a:lnTo>
                    <a:lnTo>
                      <a:pt x="289870" y="6645551"/>
                    </a:lnTo>
                    <a:lnTo>
                      <a:pt x="296953" y="6662539"/>
                    </a:lnTo>
                    <a:lnTo>
                      <a:pt x="296953" y="6662541"/>
                    </a:lnTo>
                    <a:lnTo>
                      <a:pt x="296954" y="6662543"/>
                    </a:lnTo>
                    <a:lnTo>
                      <a:pt x="311551" y="6702975"/>
                    </a:lnTo>
                    <a:lnTo>
                      <a:pt x="297715" y="6742551"/>
                    </a:lnTo>
                    <a:lnTo>
                      <a:pt x="297714" y="6742554"/>
                    </a:lnTo>
                    <a:lnTo>
                      <a:pt x="283011" y="6776799"/>
                    </a:lnTo>
                    <a:lnTo>
                      <a:pt x="278238" y="6812061"/>
                    </a:lnTo>
                    <a:lnTo>
                      <a:pt x="278237" y="6812062"/>
                    </a:lnTo>
                    <a:lnTo>
                      <a:pt x="278237" y="6812063"/>
                    </a:lnTo>
                    <a:lnTo>
                      <a:pt x="278238" y="6812061"/>
                    </a:lnTo>
                    <a:lnTo>
                      <a:pt x="297714" y="6742554"/>
                    </a:lnTo>
                    <a:lnTo>
                      <a:pt x="297715" y="6742552"/>
                    </a:lnTo>
                    <a:cubicBezTo>
                      <a:pt x="306003" y="6729218"/>
                      <a:pt x="311147" y="6716168"/>
                      <a:pt x="311551" y="6702976"/>
                    </a:cubicBezTo>
                    <a:lnTo>
                      <a:pt x="311551" y="6702975"/>
                    </a:lnTo>
                    <a:lnTo>
                      <a:pt x="308405" y="6683026"/>
                    </a:lnTo>
                    <a:lnTo>
                      <a:pt x="296954" y="6662543"/>
                    </a:lnTo>
                    <a:lnTo>
                      <a:pt x="296953" y="6662540"/>
                    </a:lnTo>
                    <a:lnTo>
                      <a:pt x="296953" y="6662539"/>
                    </a:lnTo>
                    <a:lnTo>
                      <a:pt x="289858" y="6625224"/>
                    </a:lnTo>
                    <a:lnTo>
                      <a:pt x="306480" y="6588625"/>
                    </a:lnTo>
                    <a:cubicBezTo>
                      <a:pt x="312576" y="6582146"/>
                      <a:pt x="318672" y="6575478"/>
                      <a:pt x="328959" y="6564620"/>
                    </a:cubicBezTo>
                    <a:close/>
                    <a:moveTo>
                      <a:pt x="248638" y="6438980"/>
                    </a:moveTo>
                    <a:cubicBezTo>
                      <a:pt x="258140" y="6444076"/>
                      <a:pt x="265617" y="6451649"/>
                      <a:pt x="268569" y="6463840"/>
                    </a:cubicBezTo>
                    <a:lnTo>
                      <a:pt x="268572" y="6463848"/>
                    </a:lnTo>
                    <a:lnTo>
                      <a:pt x="279556" y="6508051"/>
                    </a:lnTo>
                    <a:lnTo>
                      <a:pt x="282367" y="6513011"/>
                    </a:lnTo>
                    <a:lnTo>
                      <a:pt x="284834" y="6521803"/>
                    </a:lnTo>
                    <a:lnTo>
                      <a:pt x="301172" y="6546194"/>
                    </a:lnTo>
                    <a:lnTo>
                      <a:pt x="301172" y="6546193"/>
                    </a:lnTo>
                    <a:lnTo>
                      <a:pt x="282367" y="6513011"/>
                    </a:lnTo>
                    <a:lnTo>
                      <a:pt x="268572" y="6463848"/>
                    </a:lnTo>
                    <a:lnTo>
                      <a:pt x="268569" y="6463839"/>
                    </a:lnTo>
                    <a:close/>
                    <a:moveTo>
                      <a:pt x="166047" y="6392242"/>
                    </a:moveTo>
                    <a:lnTo>
                      <a:pt x="173364" y="6407332"/>
                    </a:lnTo>
                    <a:lnTo>
                      <a:pt x="173364" y="6407331"/>
                    </a:lnTo>
                    <a:close/>
                    <a:moveTo>
                      <a:pt x="401733" y="4221390"/>
                    </a:moveTo>
                    <a:lnTo>
                      <a:pt x="396017" y="4253013"/>
                    </a:lnTo>
                    <a:cubicBezTo>
                      <a:pt x="383824" y="4277400"/>
                      <a:pt x="368204" y="4300069"/>
                      <a:pt x="356201" y="4324644"/>
                    </a:cubicBezTo>
                    <a:cubicBezTo>
                      <a:pt x="350487" y="4336456"/>
                      <a:pt x="347439" y="4350553"/>
                      <a:pt x="347247" y="4363889"/>
                    </a:cubicBezTo>
                    <a:lnTo>
                      <a:pt x="347247" y="4363890"/>
                    </a:lnTo>
                    <a:cubicBezTo>
                      <a:pt x="346295" y="4403325"/>
                      <a:pt x="346295" y="4442761"/>
                      <a:pt x="348009" y="4482004"/>
                    </a:cubicBezTo>
                    <a:cubicBezTo>
                      <a:pt x="350677" y="4546776"/>
                      <a:pt x="351249" y="4612500"/>
                      <a:pt x="408019" y="4659174"/>
                    </a:cubicBezTo>
                    <a:cubicBezTo>
                      <a:pt x="412591" y="4662986"/>
                      <a:pt x="415259" y="4671176"/>
                      <a:pt x="416021" y="4677655"/>
                    </a:cubicBezTo>
                    <a:cubicBezTo>
                      <a:pt x="419640" y="4707564"/>
                      <a:pt x="420022" y="4738235"/>
                      <a:pt x="425928" y="4767764"/>
                    </a:cubicBezTo>
                    <a:lnTo>
                      <a:pt x="427237" y="4800482"/>
                    </a:lnTo>
                    <a:lnTo>
                      <a:pt x="412401" y="4828915"/>
                    </a:lnTo>
                    <a:cubicBezTo>
                      <a:pt x="404115" y="4837702"/>
                      <a:pt x="397114" y="4847213"/>
                      <a:pt x="391971" y="4857316"/>
                    </a:cubicBezTo>
                    <a:lnTo>
                      <a:pt x="390221" y="4863342"/>
                    </a:lnTo>
                    <a:lnTo>
                      <a:pt x="387469" y="4867613"/>
                    </a:lnTo>
                    <a:lnTo>
                      <a:pt x="382691" y="4889274"/>
                    </a:lnTo>
                    <a:lnTo>
                      <a:pt x="382691" y="4889275"/>
                    </a:lnTo>
                    <a:cubicBezTo>
                      <a:pt x="382122" y="4896713"/>
                      <a:pt x="382634" y="4904357"/>
                      <a:pt x="384396" y="4912168"/>
                    </a:cubicBezTo>
                    <a:lnTo>
                      <a:pt x="385799" y="4933804"/>
                    </a:lnTo>
                    <a:lnTo>
                      <a:pt x="378247" y="4957452"/>
                    </a:lnTo>
                    <a:lnTo>
                      <a:pt x="360964" y="4987036"/>
                    </a:lnTo>
                    <a:cubicBezTo>
                      <a:pt x="349725" y="5003800"/>
                      <a:pt x="335627" y="5022851"/>
                      <a:pt x="334485" y="5041520"/>
                    </a:cubicBezTo>
                    <a:cubicBezTo>
                      <a:pt x="333557" y="5057380"/>
                      <a:pt x="327458" y="5072410"/>
                      <a:pt x="321371" y="5087422"/>
                    </a:cubicBezTo>
                    <a:lnTo>
                      <a:pt x="321364" y="5087449"/>
                    </a:lnTo>
                    <a:lnTo>
                      <a:pt x="315482" y="5102460"/>
                    </a:lnTo>
                    <a:lnTo>
                      <a:pt x="308338" y="5133219"/>
                    </a:lnTo>
                    <a:lnTo>
                      <a:pt x="308337" y="5133223"/>
                    </a:lnTo>
                    <a:lnTo>
                      <a:pt x="308337" y="5133224"/>
                    </a:lnTo>
                    <a:lnTo>
                      <a:pt x="315052" y="5166113"/>
                    </a:lnTo>
                    <a:lnTo>
                      <a:pt x="314362" y="5172089"/>
                    </a:lnTo>
                    <a:cubicBezTo>
                      <a:pt x="313481" y="5174399"/>
                      <a:pt x="312290" y="5176875"/>
                      <a:pt x="311814" y="5179066"/>
                    </a:cubicBezTo>
                    <a:lnTo>
                      <a:pt x="311814" y="5179067"/>
                    </a:lnTo>
                    <a:cubicBezTo>
                      <a:pt x="304574" y="5214121"/>
                      <a:pt x="311624" y="5247078"/>
                      <a:pt x="335437" y="5272796"/>
                    </a:cubicBezTo>
                    <a:lnTo>
                      <a:pt x="360397" y="5321350"/>
                    </a:lnTo>
                    <a:lnTo>
                      <a:pt x="364317" y="5355013"/>
                    </a:lnTo>
                    <a:lnTo>
                      <a:pt x="359440" y="5385383"/>
                    </a:lnTo>
                    <a:cubicBezTo>
                      <a:pt x="356201" y="5398720"/>
                      <a:pt x="353915" y="5412056"/>
                      <a:pt x="351249" y="5425581"/>
                    </a:cubicBezTo>
                    <a:cubicBezTo>
                      <a:pt x="347439" y="5443869"/>
                      <a:pt x="343437" y="5462350"/>
                      <a:pt x="339627" y="5480636"/>
                    </a:cubicBezTo>
                    <a:cubicBezTo>
                      <a:pt x="337722" y="5489496"/>
                      <a:pt x="335151" y="5498831"/>
                      <a:pt x="335103" y="5507666"/>
                    </a:cubicBezTo>
                    <a:lnTo>
                      <a:pt x="335103" y="5507667"/>
                    </a:lnTo>
                    <a:lnTo>
                      <a:pt x="337324" y="5520421"/>
                    </a:lnTo>
                    <a:lnTo>
                      <a:pt x="345722" y="5531691"/>
                    </a:lnTo>
                    <a:lnTo>
                      <a:pt x="345723" y="5531693"/>
                    </a:lnTo>
                    <a:lnTo>
                      <a:pt x="355869" y="5547577"/>
                    </a:lnTo>
                    <a:lnTo>
                      <a:pt x="346295" y="5562745"/>
                    </a:lnTo>
                    <a:cubicBezTo>
                      <a:pt x="303622" y="5600466"/>
                      <a:pt x="276951" y="5646188"/>
                      <a:pt x="275047" y="5704482"/>
                    </a:cubicBezTo>
                    <a:cubicBezTo>
                      <a:pt x="274665" y="5716484"/>
                      <a:pt x="271999" y="5728677"/>
                      <a:pt x="269141" y="5740487"/>
                    </a:cubicBezTo>
                    <a:cubicBezTo>
                      <a:pt x="267426" y="5747727"/>
                      <a:pt x="265520" y="5756492"/>
                      <a:pt x="260376" y="5760872"/>
                    </a:cubicBezTo>
                    <a:cubicBezTo>
                      <a:pt x="221133" y="5794973"/>
                      <a:pt x="193890" y="5837456"/>
                      <a:pt x="171981" y="5883750"/>
                    </a:cubicBezTo>
                    <a:lnTo>
                      <a:pt x="171979" y="5883755"/>
                    </a:lnTo>
                    <a:lnTo>
                      <a:pt x="160957" y="5909350"/>
                    </a:lnTo>
                    <a:lnTo>
                      <a:pt x="154076" y="5935945"/>
                    </a:lnTo>
                    <a:lnTo>
                      <a:pt x="154075" y="5935948"/>
                    </a:lnTo>
                    <a:lnTo>
                      <a:pt x="154075" y="5935949"/>
                    </a:lnTo>
                    <a:lnTo>
                      <a:pt x="154242" y="5964476"/>
                    </a:lnTo>
                    <a:lnTo>
                      <a:pt x="157695" y="5993289"/>
                    </a:lnTo>
                    <a:lnTo>
                      <a:pt x="157695" y="5993291"/>
                    </a:lnTo>
                    <a:cubicBezTo>
                      <a:pt x="158837" y="6004531"/>
                      <a:pt x="158647" y="6017485"/>
                      <a:pt x="164171" y="6026440"/>
                    </a:cubicBezTo>
                    <a:cubicBezTo>
                      <a:pt x="181508" y="6054825"/>
                      <a:pt x="200176" y="6082258"/>
                      <a:pt x="220371" y="6108738"/>
                    </a:cubicBezTo>
                    <a:lnTo>
                      <a:pt x="234064" y="6133314"/>
                    </a:lnTo>
                    <a:lnTo>
                      <a:pt x="218468" y="6155599"/>
                    </a:lnTo>
                    <a:lnTo>
                      <a:pt x="218465" y="6155601"/>
                    </a:lnTo>
                    <a:cubicBezTo>
                      <a:pt x="196176" y="6175796"/>
                      <a:pt x="184556" y="6200943"/>
                      <a:pt x="179794" y="6228755"/>
                    </a:cubicBezTo>
                    <a:cubicBezTo>
                      <a:pt x="172363" y="6272763"/>
                      <a:pt x="166077" y="6317150"/>
                      <a:pt x="162457" y="6361538"/>
                    </a:cubicBezTo>
                    <a:lnTo>
                      <a:pt x="162457" y="6361539"/>
                    </a:lnTo>
                    <a:lnTo>
                      <a:pt x="179794" y="6228756"/>
                    </a:lnTo>
                    <a:cubicBezTo>
                      <a:pt x="184556" y="6200944"/>
                      <a:pt x="196176" y="6175797"/>
                      <a:pt x="218465" y="6155602"/>
                    </a:cubicBezTo>
                    <a:lnTo>
                      <a:pt x="218468" y="6155599"/>
                    </a:lnTo>
                    <a:lnTo>
                      <a:pt x="230364" y="6143189"/>
                    </a:lnTo>
                    <a:lnTo>
                      <a:pt x="234064" y="6133314"/>
                    </a:lnTo>
                    <a:lnTo>
                      <a:pt x="234064" y="6133313"/>
                    </a:lnTo>
                    <a:cubicBezTo>
                      <a:pt x="233993" y="6126883"/>
                      <a:pt x="229039" y="6120073"/>
                      <a:pt x="220371" y="6108737"/>
                    </a:cubicBezTo>
                    <a:cubicBezTo>
                      <a:pt x="200176" y="6082257"/>
                      <a:pt x="181508" y="6054824"/>
                      <a:pt x="164171" y="6026439"/>
                    </a:cubicBezTo>
                    <a:cubicBezTo>
                      <a:pt x="158647" y="6017484"/>
                      <a:pt x="158837" y="6004530"/>
                      <a:pt x="157695" y="5993290"/>
                    </a:cubicBezTo>
                    <a:lnTo>
                      <a:pt x="157695" y="5993289"/>
                    </a:lnTo>
                    <a:lnTo>
                      <a:pt x="154075" y="5935949"/>
                    </a:lnTo>
                    <a:lnTo>
                      <a:pt x="154076" y="5935945"/>
                    </a:lnTo>
                    <a:lnTo>
                      <a:pt x="171979" y="5883755"/>
                    </a:lnTo>
                    <a:lnTo>
                      <a:pt x="171981" y="5883751"/>
                    </a:lnTo>
                    <a:cubicBezTo>
                      <a:pt x="193890" y="5837457"/>
                      <a:pt x="221133" y="5794974"/>
                      <a:pt x="260376" y="5760873"/>
                    </a:cubicBezTo>
                    <a:cubicBezTo>
                      <a:pt x="265520" y="5756493"/>
                      <a:pt x="267426" y="5747728"/>
                      <a:pt x="269141" y="5740488"/>
                    </a:cubicBezTo>
                    <a:cubicBezTo>
                      <a:pt x="271999" y="5728678"/>
                      <a:pt x="274665" y="5716485"/>
                      <a:pt x="275047" y="5704483"/>
                    </a:cubicBezTo>
                    <a:cubicBezTo>
                      <a:pt x="276951" y="5646189"/>
                      <a:pt x="303622" y="5600467"/>
                      <a:pt x="346295" y="5562746"/>
                    </a:cubicBezTo>
                    <a:cubicBezTo>
                      <a:pt x="352392" y="5557317"/>
                      <a:pt x="355774" y="5552507"/>
                      <a:pt x="355869" y="5547578"/>
                    </a:cubicBezTo>
                    <a:lnTo>
                      <a:pt x="355869" y="5547577"/>
                    </a:lnTo>
                    <a:cubicBezTo>
                      <a:pt x="355964" y="5542648"/>
                      <a:pt x="352773" y="5537599"/>
                      <a:pt x="345723" y="5531692"/>
                    </a:cubicBezTo>
                    <a:lnTo>
                      <a:pt x="345722" y="5531691"/>
                    </a:lnTo>
                    <a:lnTo>
                      <a:pt x="335103" y="5507667"/>
                    </a:lnTo>
                    <a:lnTo>
                      <a:pt x="339627" y="5480637"/>
                    </a:lnTo>
                    <a:cubicBezTo>
                      <a:pt x="343437" y="5462351"/>
                      <a:pt x="347439" y="5443870"/>
                      <a:pt x="351249" y="5425582"/>
                    </a:cubicBezTo>
                    <a:cubicBezTo>
                      <a:pt x="353915" y="5412057"/>
                      <a:pt x="356201" y="5398721"/>
                      <a:pt x="359440" y="5385384"/>
                    </a:cubicBezTo>
                    <a:cubicBezTo>
                      <a:pt x="361965" y="5375002"/>
                      <a:pt x="363668" y="5364882"/>
                      <a:pt x="364317" y="5355014"/>
                    </a:cubicBezTo>
                    <a:lnTo>
                      <a:pt x="364317" y="5355013"/>
                    </a:lnTo>
                    <a:lnTo>
                      <a:pt x="362870" y="5326162"/>
                    </a:lnTo>
                    <a:lnTo>
                      <a:pt x="360397" y="5321350"/>
                    </a:lnTo>
                    <a:lnTo>
                      <a:pt x="359341" y="5312287"/>
                    </a:lnTo>
                    <a:cubicBezTo>
                      <a:pt x="354789" y="5298594"/>
                      <a:pt x="347082" y="5285440"/>
                      <a:pt x="335437" y="5272795"/>
                    </a:cubicBezTo>
                    <a:cubicBezTo>
                      <a:pt x="323531" y="5259936"/>
                      <a:pt x="315815" y="5245268"/>
                      <a:pt x="311981" y="5229432"/>
                    </a:cubicBezTo>
                    <a:lnTo>
                      <a:pt x="311814" y="5179067"/>
                    </a:lnTo>
                    <a:lnTo>
                      <a:pt x="314362" y="5172090"/>
                    </a:lnTo>
                    <a:cubicBezTo>
                      <a:pt x="315243" y="5169780"/>
                      <a:pt x="315814" y="5167637"/>
                      <a:pt x="315052" y="5166113"/>
                    </a:cubicBezTo>
                    <a:lnTo>
                      <a:pt x="315052" y="5166112"/>
                    </a:lnTo>
                    <a:lnTo>
                      <a:pt x="308337" y="5133224"/>
                    </a:lnTo>
                    <a:lnTo>
                      <a:pt x="308338" y="5133219"/>
                    </a:lnTo>
                    <a:lnTo>
                      <a:pt x="321364" y="5087449"/>
                    </a:lnTo>
                    <a:lnTo>
                      <a:pt x="327270" y="5072375"/>
                    </a:lnTo>
                    <a:cubicBezTo>
                      <a:pt x="330949" y="5062299"/>
                      <a:pt x="333866" y="5052095"/>
                      <a:pt x="334485" y="5041521"/>
                    </a:cubicBezTo>
                    <a:cubicBezTo>
                      <a:pt x="335627" y="5022852"/>
                      <a:pt x="349725" y="5003801"/>
                      <a:pt x="360964" y="4987037"/>
                    </a:cubicBezTo>
                    <a:cubicBezTo>
                      <a:pt x="366751" y="4978392"/>
                      <a:pt x="372458" y="4970096"/>
                      <a:pt x="376969" y="4961455"/>
                    </a:cubicBezTo>
                    <a:lnTo>
                      <a:pt x="378247" y="4957452"/>
                    </a:lnTo>
                    <a:lnTo>
                      <a:pt x="381039" y="4952672"/>
                    </a:lnTo>
                    <a:lnTo>
                      <a:pt x="385799" y="4933804"/>
                    </a:lnTo>
                    <a:cubicBezTo>
                      <a:pt x="386468" y="4927121"/>
                      <a:pt x="386111" y="4919978"/>
                      <a:pt x="384396" y="4912167"/>
                    </a:cubicBezTo>
                    <a:lnTo>
                      <a:pt x="382691" y="4889274"/>
                    </a:lnTo>
                    <a:lnTo>
                      <a:pt x="390221" y="4863342"/>
                    </a:lnTo>
                    <a:lnTo>
                      <a:pt x="412401" y="4828916"/>
                    </a:lnTo>
                    <a:cubicBezTo>
                      <a:pt x="420784" y="4819963"/>
                      <a:pt x="425356" y="4810580"/>
                      <a:pt x="427237" y="4800483"/>
                    </a:cubicBezTo>
                    <a:lnTo>
                      <a:pt x="427237" y="4800482"/>
                    </a:lnTo>
                    <a:cubicBezTo>
                      <a:pt x="429119" y="4790385"/>
                      <a:pt x="428309" y="4779574"/>
                      <a:pt x="425928" y="4767763"/>
                    </a:cubicBezTo>
                    <a:cubicBezTo>
                      <a:pt x="420022" y="4738234"/>
                      <a:pt x="419640" y="4707563"/>
                      <a:pt x="416021" y="4677654"/>
                    </a:cubicBezTo>
                    <a:cubicBezTo>
                      <a:pt x="415259" y="4671175"/>
                      <a:pt x="412591" y="4662985"/>
                      <a:pt x="408019" y="4659173"/>
                    </a:cubicBezTo>
                    <a:cubicBezTo>
                      <a:pt x="351249" y="4612499"/>
                      <a:pt x="350677" y="4546775"/>
                      <a:pt x="348009" y="4482003"/>
                    </a:cubicBezTo>
                    <a:lnTo>
                      <a:pt x="347247" y="4363890"/>
                    </a:lnTo>
                    <a:lnTo>
                      <a:pt x="356201" y="4324645"/>
                    </a:lnTo>
                    <a:cubicBezTo>
                      <a:pt x="368204" y="4300070"/>
                      <a:pt x="383824" y="4277401"/>
                      <a:pt x="396017" y="4253014"/>
                    </a:cubicBezTo>
                    <a:cubicBezTo>
                      <a:pt x="400781" y="4243872"/>
                      <a:pt x="400971" y="4232060"/>
                      <a:pt x="401733" y="4221391"/>
                    </a:cubicBezTo>
                    <a:close/>
                    <a:moveTo>
                      <a:pt x="332842" y="2836171"/>
                    </a:moveTo>
                    <a:lnTo>
                      <a:pt x="332842" y="2836172"/>
                    </a:lnTo>
                    <a:cubicBezTo>
                      <a:pt x="336914" y="2839982"/>
                      <a:pt x="340200" y="2844316"/>
                      <a:pt x="341533" y="2848793"/>
                    </a:cubicBezTo>
                    <a:lnTo>
                      <a:pt x="358166" y="2903544"/>
                    </a:lnTo>
                    <a:lnTo>
                      <a:pt x="366072" y="2947858"/>
                    </a:lnTo>
                    <a:lnTo>
                      <a:pt x="366072" y="2947862"/>
                    </a:lnTo>
                    <a:lnTo>
                      <a:pt x="362488" y="2982147"/>
                    </a:lnTo>
                    <a:cubicBezTo>
                      <a:pt x="354392" y="3014152"/>
                      <a:pt x="350582" y="3045776"/>
                      <a:pt x="350796" y="3077400"/>
                    </a:cubicBezTo>
                    <a:lnTo>
                      <a:pt x="350796" y="3077401"/>
                    </a:lnTo>
                    <a:cubicBezTo>
                      <a:pt x="351010" y="3109025"/>
                      <a:pt x="355249" y="3140649"/>
                      <a:pt x="363250" y="3172654"/>
                    </a:cubicBezTo>
                    <a:cubicBezTo>
                      <a:pt x="389159" y="3276480"/>
                      <a:pt x="416591" y="3380305"/>
                      <a:pt x="410877" y="3489467"/>
                    </a:cubicBezTo>
                    <a:cubicBezTo>
                      <a:pt x="409925" y="3507563"/>
                      <a:pt x="421546" y="3529090"/>
                      <a:pt x="432976" y="3544713"/>
                    </a:cubicBezTo>
                    <a:cubicBezTo>
                      <a:pt x="438406" y="3552190"/>
                      <a:pt x="442585" y="3557715"/>
                      <a:pt x="445520" y="3562320"/>
                    </a:cubicBezTo>
                    <a:lnTo>
                      <a:pt x="450598" y="3574407"/>
                    </a:lnTo>
                    <a:lnTo>
                      <a:pt x="448246" y="3587173"/>
                    </a:lnTo>
                    <a:cubicBezTo>
                      <a:pt x="446228" y="3592231"/>
                      <a:pt x="442978" y="3598434"/>
                      <a:pt x="438500" y="3606816"/>
                    </a:cubicBezTo>
                    <a:cubicBezTo>
                      <a:pt x="434118" y="3614818"/>
                      <a:pt x="431452" y="3624724"/>
                      <a:pt x="424974" y="3630631"/>
                    </a:cubicBezTo>
                    <a:cubicBezTo>
                      <a:pt x="408496" y="3645681"/>
                      <a:pt x="402257" y="3662493"/>
                      <a:pt x="400733" y="3680162"/>
                    </a:cubicBezTo>
                    <a:lnTo>
                      <a:pt x="400733" y="3680163"/>
                    </a:lnTo>
                    <a:lnTo>
                      <a:pt x="404781" y="3734837"/>
                    </a:lnTo>
                    <a:lnTo>
                      <a:pt x="404399" y="3754651"/>
                    </a:lnTo>
                    <a:cubicBezTo>
                      <a:pt x="398399" y="3767129"/>
                      <a:pt x="396447" y="3778654"/>
                      <a:pt x="398042" y="3789775"/>
                    </a:cubicBezTo>
                    <a:lnTo>
                      <a:pt x="398042" y="3789776"/>
                    </a:lnTo>
                    <a:cubicBezTo>
                      <a:pt x="399638" y="3800896"/>
                      <a:pt x="404781" y="3811613"/>
                      <a:pt x="412973" y="3822472"/>
                    </a:cubicBezTo>
                    <a:lnTo>
                      <a:pt x="427308" y="3852619"/>
                    </a:lnTo>
                    <a:lnTo>
                      <a:pt x="417926" y="3885336"/>
                    </a:lnTo>
                    <a:lnTo>
                      <a:pt x="417925" y="3885337"/>
                    </a:lnTo>
                    <a:cubicBezTo>
                      <a:pt x="398494" y="3910103"/>
                      <a:pt x="388302" y="3935726"/>
                      <a:pt x="386040" y="3962158"/>
                    </a:cubicBezTo>
                    <a:lnTo>
                      <a:pt x="386040" y="3962159"/>
                    </a:lnTo>
                    <a:lnTo>
                      <a:pt x="388431" y="4002409"/>
                    </a:lnTo>
                    <a:lnTo>
                      <a:pt x="401733" y="4043837"/>
                    </a:lnTo>
                    <a:lnTo>
                      <a:pt x="401733" y="4043839"/>
                    </a:lnTo>
                    <a:lnTo>
                      <a:pt x="416855" y="4103825"/>
                    </a:lnTo>
                    <a:lnTo>
                      <a:pt x="405544" y="4165381"/>
                    </a:lnTo>
                    <a:lnTo>
                      <a:pt x="405543" y="4165382"/>
                    </a:lnTo>
                    <a:cubicBezTo>
                      <a:pt x="402114" y="4173479"/>
                      <a:pt x="401543" y="4182766"/>
                      <a:pt x="401638" y="4192386"/>
                    </a:cubicBezTo>
                    <a:lnTo>
                      <a:pt x="401638" y="4192387"/>
                    </a:lnTo>
                    <a:lnTo>
                      <a:pt x="405543" y="4165383"/>
                    </a:lnTo>
                    <a:lnTo>
                      <a:pt x="405544" y="4165381"/>
                    </a:lnTo>
                    <a:lnTo>
                      <a:pt x="414887" y="4134255"/>
                    </a:lnTo>
                    <a:lnTo>
                      <a:pt x="416855" y="4103825"/>
                    </a:lnTo>
                    <a:lnTo>
                      <a:pt x="416855" y="4103824"/>
                    </a:lnTo>
                    <a:cubicBezTo>
                      <a:pt x="415879" y="4083701"/>
                      <a:pt x="410497" y="4063841"/>
                      <a:pt x="401733" y="4043838"/>
                    </a:cubicBezTo>
                    <a:lnTo>
                      <a:pt x="401733" y="4043837"/>
                    </a:lnTo>
                    <a:lnTo>
                      <a:pt x="386040" y="3962159"/>
                    </a:lnTo>
                    <a:lnTo>
                      <a:pt x="395544" y="3923124"/>
                    </a:lnTo>
                    <a:cubicBezTo>
                      <a:pt x="400804" y="3910318"/>
                      <a:pt x="408210" y="3897721"/>
                      <a:pt x="417925" y="3885338"/>
                    </a:cubicBezTo>
                    <a:lnTo>
                      <a:pt x="417926" y="3885336"/>
                    </a:lnTo>
                    <a:lnTo>
                      <a:pt x="426528" y="3868763"/>
                    </a:lnTo>
                    <a:lnTo>
                      <a:pt x="427308" y="3852619"/>
                    </a:lnTo>
                    <a:lnTo>
                      <a:pt x="427308" y="3852618"/>
                    </a:lnTo>
                    <a:cubicBezTo>
                      <a:pt x="425642" y="3842045"/>
                      <a:pt x="420022" y="3831901"/>
                      <a:pt x="412973" y="3822471"/>
                    </a:cubicBezTo>
                    <a:lnTo>
                      <a:pt x="398042" y="3789775"/>
                    </a:lnTo>
                    <a:lnTo>
                      <a:pt x="404399" y="3754652"/>
                    </a:lnTo>
                    <a:cubicBezTo>
                      <a:pt x="407067" y="3749125"/>
                      <a:pt x="405733" y="3741315"/>
                      <a:pt x="404781" y="3734837"/>
                    </a:cubicBezTo>
                    <a:lnTo>
                      <a:pt x="404781" y="3734836"/>
                    </a:lnTo>
                    <a:lnTo>
                      <a:pt x="400733" y="3680163"/>
                    </a:lnTo>
                    <a:lnTo>
                      <a:pt x="407246" y="3654415"/>
                    </a:lnTo>
                    <a:cubicBezTo>
                      <a:pt x="411056" y="3646122"/>
                      <a:pt x="416735" y="3638157"/>
                      <a:pt x="424974" y="3630632"/>
                    </a:cubicBezTo>
                    <a:cubicBezTo>
                      <a:pt x="431452" y="3624725"/>
                      <a:pt x="434118" y="3614819"/>
                      <a:pt x="438500" y="3606817"/>
                    </a:cubicBezTo>
                    <a:cubicBezTo>
                      <a:pt x="447455" y="3590053"/>
                      <a:pt x="451503" y="3582004"/>
                      <a:pt x="450598" y="3574408"/>
                    </a:cubicBezTo>
                    <a:lnTo>
                      <a:pt x="450598" y="3574407"/>
                    </a:lnTo>
                    <a:cubicBezTo>
                      <a:pt x="449693" y="3566810"/>
                      <a:pt x="443835" y="3559667"/>
                      <a:pt x="432976" y="3544712"/>
                    </a:cubicBezTo>
                    <a:cubicBezTo>
                      <a:pt x="421546" y="3529089"/>
                      <a:pt x="409925" y="3507562"/>
                      <a:pt x="410877" y="3489466"/>
                    </a:cubicBezTo>
                    <a:cubicBezTo>
                      <a:pt x="416591" y="3380304"/>
                      <a:pt x="389159" y="3276479"/>
                      <a:pt x="363250" y="3172653"/>
                    </a:cubicBezTo>
                    <a:lnTo>
                      <a:pt x="350796" y="3077401"/>
                    </a:lnTo>
                    <a:lnTo>
                      <a:pt x="362488" y="2982148"/>
                    </a:lnTo>
                    <a:cubicBezTo>
                      <a:pt x="365441" y="2970575"/>
                      <a:pt x="366442" y="2959156"/>
                      <a:pt x="366072" y="2947862"/>
                    </a:cubicBezTo>
                    <a:lnTo>
                      <a:pt x="366072" y="2947861"/>
                    </a:lnTo>
                    <a:lnTo>
                      <a:pt x="366072" y="2947858"/>
                    </a:lnTo>
                    <a:lnTo>
                      <a:pt x="361441" y="2914327"/>
                    </a:lnTo>
                    <a:lnTo>
                      <a:pt x="358166" y="2903544"/>
                    </a:lnTo>
                    <a:lnTo>
                      <a:pt x="357138" y="2897784"/>
                    </a:lnTo>
                    <a:cubicBezTo>
                      <a:pt x="352392" y="2881306"/>
                      <a:pt x="346534" y="2865009"/>
                      <a:pt x="341533" y="2848792"/>
                    </a:cubicBezTo>
                    <a:close/>
                    <a:moveTo>
                      <a:pt x="296001" y="2745351"/>
                    </a:moveTo>
                    <a:lnTo>
                      <a:pt x="289670" y="2770757"/>
                    </a:lnTo>
                    <a:lnTo>
                      <a:pt x="290080" y="2778005"/>
                    </a:lnTo>
                    <a:lnTo>
                      <a:pt x="289301" y="2782304"/>
                    </a:lnTo>
                    <a:lnTo>
                      <a:pt x="290501" y="2785439"/>
                    </a:lnTo>
                    <a:lnTo>
                      <a:pt x="290929" y="2793022"/>
                    </a:lnTo>
                    <a:lnTo>
                      <a:pt x="300579" y="2811779"/>
                    </a:lnTo>
                    <a:lnTo>
                      <a:pt x="300582" y="2811786"/>
                    </a:lnTo>
                    <a:lnTo>
                      <a:pt x="300583" y="2811786"/>
                    </a:lnTo>
                    <a:lnTo>
                      <a:pt x="300579" y="2811779"/>
                    </a:lnTo>
                    <a:lnTo>
                      <a:pt x="290501" y="2785439"/>
                    </a:lnTo>
                    <a:lnTo>
                      <a:pt x="290080" y="2778005"/>
                    </a:lnTo>
                    <a:close/>
                    <a:moveTo>
                      <a:pt x="817328" y="1508457"/>
                    </a:moveTo>
                    <a:lnTo>
                      <a:pt x="845421" y="1596212"/>
                    </a:lnTo>
                    <a:cubicBezTo>
                      <a:pt x="847898" y="1604977"/>
                      <a:pt x="846373" y="1615835"/>
                      <a:pt x="843517" y="1624979"/>
                    </a:cubicBezTo>
                    <a:cubicBezTo>
                      <a:pt x="833801" y="1656222"/>
                      <a:pt x="809415" y="1676035"/>
                      <a:pt x="786935" y="1697752"/>
                    </a:cubicBezTo>
                    <a:cubicBezTo>
                      <a:pt x="777029" y="1707278"/>
                      <a:pt x="769981" y="1720422"/>
                      <a:pt x="764267" y="1733187"/>
                    </a:cubicBezTo>
                    <a:cubicBezTo>
                      <a:pt x="749595" y="1766334"/>
                      <a:pt x="736452" y="1800245"/>
                      <a:pt x="722546" y="1833774"/>
                    </a:cubicBezTo>
                    <a:cubicBezTo>
                      <a:pt x="721212" y="1837012"/>
                      <a:pt x="717783" y="1839678"/>
                      <a:pt x="714925" y="1842157"/>
                    </a:cubicBezTo>
                    <a:cubicBezTo>
                      <a:pt x="684824" y="1866921"/>
                      <a:pt x="654535" y="1891496"/>
                      <a:pt x="624434" y="1916453"/>
                    </a:cubicBezTo>
                    <a:cubicBezTo>
                      <a:pt x="618720" y="1921215"/>
                      <a:pt x="614528" y="1928075"/>
                      <a:pt x="609004" y="1933218"/>
                    </a:cubicBezTo>
                    <a:cubicBezTo>
                      <a:pt x="601384" y="1940458"/>
                      <a:pt x="594143" y="1949602"/>
                      <a:pt x="584999" y="1953412"/>
                    </a:cubicBezTo>
                    <a:cubicBezTo>
                      <a:pt x="556234" y="1965223"/>
                      <a:pt x="543850" y="1987893"/>
                      <a:pt x="538516" y="2016468"/>
                    </a:cubicBezTo>
                    <a:cubicBezTo>
                      <a:pt x="533563" y="2042569"/>
                      <a:pt x="529371" y="2068668"/>
                      <a:pt x="523657" y="2094577"/>
                    </a:cubicBezTo>
                    <a:cubicBezTo>
                      <a:pt x="516799" y="2126200"/>
                      <a:pt x="509369" y="2157635"/>
                      <a:pt x="500986" y="2188878"/>
                    </a:cubicBezTo>
                    <a:cubicBezTo>
                      <a:pt x="497366" y="2202403"/>
                      <a:pt x="493176" y="2216691"/>
                      <a:pt x="485746" y="2228313"/>
                    </a:cubicBezTo>
                    <a:cubicBezTo>
                      <a:pt x="465171" y="2260889"/>
                      <a:pt x="451265" y="2295752"/>
                      <a:pt x="456789" y="2334043"/>
                    </a:cubicBezTo>
                    <a:cubicBezTo>
                      <a:pt x="461171" y="2364714"/>
                      <a:pt x="449931" y="2390433"/>
                      <a:pt x="432404" y="2409484"/>
                    </a:cubicBezTo>
                    <a:cubicBezTo>
                      <a:pt x="424451" y="2418153"/>
                      <a:pt x="418938" y="2426976"/>
                      <a:pt x="415303" y="2435912"/>
                    </a:cubicBezTo>
                    <a:lnTo>
                      <a:pt x="415303" y="2435912"/>
                    </a:lnTo>
                    <a:lnTo>
                      <a:pt x="415303" y="2435912"/>
                    </a:lnTo>
                    <a:lnTo>
                      <a:pt x="414227" y="2440915"/>
                    </a:lnTo>
                    <a:lnTo>
                      <a:pt x="409472" y="2463016"/>
                    </a:lnTo>
                    <a:lnTo>
                      <a:pt x="409472" y="2463017"/>
                    </a:lnTo>
                    <a:lnTo>
                      <a:pt x="411535" y="2490550"/>
                    </a:lnTo>
                    <a:lnTo>
                      <a:pt x="418115" y="2518261"/>
                    </a:lnTo>
                    <a:lnTo>
                      <a:pt x="418115" y="2518264"/>
                    </a:lnTo>
                    <a:lnTo>
                      <a:pt x="421759" y="2545006"/>
                    </a:lnTo>
                    <a:lnTo>
                      <a:pt x="417545" y="2571033"/>
                    </a:lnTo>
                    <a:cubicBezTo>
                      <a:pt x="405543" y="2612944"/>
                      <a:pt x="372966" y="2640949"/>
                      <a:pt x="344391" y="2668000"/>
                    </a:cubicBezTo>
                    <a:cubicBezTo>
                      <a:pt x="320006" y="2691053"/>
                      <a:pt x="306290" y="2716962"/>
                      <a:pt x="296001" y="2745347"/>
                    </a:cubicBezTo>
                    <a:lnTo>
                      <a:pt x="296001" y="2745348"/>
                    </a:lnTo>
                    <a:cubicBezTo>
                      <a:pt x="306290" y="2716963"/>
                      <a:pt x="320006" y="2691054"/>
                      <a:pt x="344391" y="2668001"/>
                    </a:cubicBezTo>
                    <a:cubicBezTo>
                      <a:pt x="372966" y="2640950"/>
                      <a:pt x="405543" y="2612945"/>
                      <a:pt x="417545" y="2571034"/>
                    </a:cubicBezTo>
                    <a:cubicBezTo>
                      <a:pt x="420117" y="2561985"/>
                      <a:pt x="421593" y="2553555"/>
                      <a:pt x="421760" y="2545006"/>
                    </a:cubicBezTo>
                    <a:lnTo>
                      <a:pt x="421759" y="2545006"/>
                    </a:lnTo>
                    <a:lnTo>
                      <a:pt x="421760" y="2545005"/>
                    </a:lnTo>
                    <a:cubicBezTo>
                      <a:pt x="421926" y="2536456"/>
                      <a:pt x="420783" y="2527789"/>
                      <a:pt x="418115" y="2518263"/>
                    </a:cubicBezTo>
                    <a:lnTo>
                      <a:pt x="418115" y="2518261"/>
                    </a:lnTo>
                    <a:lnTo>
                      <a:pt x="409472" y="2463017"/>
                    </a:lnTo>
                    <a:lnTo>
                      <a:pt x="414227" y="2440915"/>
                    </a:lnTo>
                    <a:lnTo>
                      <a:pt x="415303" y="2435912"/>
                    </a:lnTo>
                    <a:lnTo>
                      <a:pt x="432404" y="2409485"/>
                    </a:lnTo>
                    <a:cubicBezTo>
                      <a:pt x="449931" y="2390434"/>
                      <a:pt x="461171" y="2364715"/>
                      <a:pt x="456789" y="2334044"/>
                    </a:cubicBezTo>
                    <a:cubicBezTo>
                      <a:pt x="451265" y="2295753"/>
                      <a:pt x="465171" y="2260890"/>
                      <a:pt x="485746" y="2228314"/>
                    </a:cubicBezTo>
                    <a:cubicBezTo>
                      <a:pt x="493176" y="2216692"/>
                      <a:pt x="497366" y="2202404"/>
                      <a:pt x="500986" y="2188879"/>
                    </a:cubicBezTo>
                    <a:cubicBezTo>
                      <a:pt x="509369" y="2157636"/>
                      <a:pt x="516799" y="2126201"/>
                      <a:pt x="523657" y="2094578"/>
                    </a:cubicBezTo>
                    <a:cubicBezTo>
                      <a:pt x="529371" y="2068669"/>
                      <a:pt x="533563" y="2042570"/>
                      <a:pt x="538516" y="2016469"/>
                    </a:cubicBezTo>
                    <a:cubicBezTo>
                      <a:pt x="543850" y="1987894"/>
                      <a:pt x="556234" y="1965224"/>
                      <a:pt x="584999" y="1953413"/>
                    </a:cubicBezTo>
                    <a:cubicBezTo>
                      <a:pt x="594143" y="1949603"/>
                      <a:pt x="601384" y="1940459"/>
                      <a:pt x="609004" y="1933219"/>
                    </a:cubicBezTo>
                    <a:cubicBezTo>
                      <a:pt x="614528" y="1928076"/>
                      <a:pt x="618720" y="1921216"/>
                      <a:pt x="624434" y="1916454"/>
                    </a:cubicBezTo>
                    <a:cubicBezTo>
                      <a:pt x="654535" y="1891497"/>
                      <a:pt x="684824" y="1866922"/>
                      <a:pt x="714925" y="1842158"/>
                    </a:cubicBezTo>
                    <a:cubicBezTo>
                      <a:pt x="717783" y="1839679"/>
                      <a:pt x="721212" y="1837013"/>
                      <a:pt x="722546" y="1833775"/>
                    </a:cubicBezTo>
                    <a:cubicBezTo>
                      <a:pt x="736452" y="1800246"/>
                      <a:pt x="749596" y="1766335"/>
                      <a:pt x="764267" y="1733188"/>
                    </a:cubicBezTo>
                    <a:cubicBezTo>
                      <a:pt x="769981" y="1720423"/>
                      <a:pt x="777029" y="1707279"/>
                      <a:pt x="786936" y="1697753"/>
                    </a:cubicBezTo>
                    <a:cubicBezTo>
                      <a:pt x="809416" y="1676036"/>
                      <a:pt x="833801" y="1656223"/>
                      <a:pt x="843517" y="1624980"/>
                    </a:cubicBezTo>
                    <a:cubicBezTo>
                      <a:pt x="846374" y="1615836"/>
                      <a:pt x="847899" y="1604978"/>
                      <a:pt x="845422" y="1596213"/>
                    </a:cubicBezTo>
                    <a:close/>
                    <a:moveTo>
                      <a:pt x="798723" y="1459072"/>
                    </a:moveTo>
                    <a:lnTo>
                      <a:pt x="807941" y="1481571"/>
                    </a:lnTo>
                    <a:lnTo>
                      <a:pt x="798724" y="1459073"/>
                    </a:lnTo>
                    <a:close/>
                    <a:moveTo>
                      <a:pt x="779530" y="1268757"/>
                    </a:moveTo>
                    <a:lnTo>
                      <a:pt x="774363" y="1286068"/>
                    </a:lnTo>
                    <a:cubicBezTo>
                      <a:pt x="759789" y="1306929"/>
                      <a:pt x="753550" y="1328551"/>
                      <a:pt x="752025" y="1350626"/>
                    </a:cubicBezTo>
                    <a:lnTo>
                      <a:pt x="757620" y="1413839"/>
                    </a:lnTo>
                    <a:lnTo>
                      <a:pt x="752026" y="1350627"/>
                    </a:lnTo>
                    <a:cubicBezTo>
                      <a:pt x="753550" y="1328552"/>
                      <a:pt x="759790" y="1306929"/>
                      <a:pt x="774363" y="1286069"/>
                    </a:cubicBezTo>
                    <a:cubicBezTo>
                      <a:pt x="777506" y="1281688"/>
                      <a:pt x="779078" y="1275401"/>
                      <a:pt x="779530" y="1268757"/>
                    </a:cubicBezTo>
                    <a:close/>
                    <a:moveTo>
                      <a:pt x="837801" y="773034"/>
                    </a:moveTo>
                    <a:lnTo>
                      <a:pt x="829801" y="854378"/>
                    </a:lnTo>
                    <a:cubicBezTo>
                      <a:pt x="827515" y="878955"/>
                      <a:pt x="826753" y="903721"/>
                      <a:pt x="798747" y="915342"/>
                    </a:cubicBezTo>
                    <a:cubicBezTo>
                      <a:pt x="794365" y="917058"/>
                      <a:pt x="791127" y="922772"/>
                      <a:pt x="788269" y="927154"/>
                    </a:cubicBezTo>
                    <a:cubicBezTo>
                      <a:pt x="744261" y="994784"/>
                      <a:pt x="745405" y="1030979"/>
                      <a:pt x="791889" y="1097086"/>
                    </a:cubicBezTo>
                    <a:cubicBezTo>
                      <a:pt x="796651" y="1103944"/>
                      <a:pt x="800081" y="1118612"/>
                      <a:pt x="796271" y="1123184"/>
                    </a:cubicBezTo>
                    <a:cubicBezTo>
                      <a:pt x="780459" y="1142616"/>
                      <a:pt x="773411" y="1162953"/>
                      <a:pt x="771553" y="1184028"/>
                    </a:cubicBezTo>
                    <a:cubicBezTo>
                      <a:pt x="773411" y="1162953"/>
                      <a:pt x="780460" y="1142617"/>
                      <a:pt x="796272" y="1123185"/>
                    </a:cubicBezTo>
                    <a:cubicBezTo>
                      <a:pt x="800082" y="1118613"/>
                      <a:pt x="796652" y="1103945"/>
                      <a:pt x="791890" y="1097087"/>
                    </a:cubicBezTo>
                    <a:cubicBezTo>
                      <a:pt x="745406" y="1030980"/>
                      <a:pt x="744262" y="994785"/>
                      <a:pt x="788270" y="927155"/>
                    </a:cubicBezTo>
                    <a:cubicBezTo>
                      <a:pt x="791128" y="922773"/>
                      <a:pt x="794366" y="917059"/>
                      <a:pt x="798748" y="915343"/>
                    </a:cubicBezTo>
                    <a:cubicBezTo>
                      <a:pt x="826753" y="903722"/>
                      <a:pt x="827515" y="878956"/>
                      <a:pt x="829801" y="854379"/>
                    </a:cubicBezTo>
                    <a:cubicBezTo>
                      <a:pt x="832277" y="827329"/>
                      <a:pt x="835515" y="800276"/>
                      <a:pt x="837801" y="773035"/>
                    </a:cubicBezTo>
                    <a:close/>
                    <a:moveTo>
                      <a:pt x="782400" y="517850"/>
                    </a:moveTo>
                    <a:lnTo>
                      <a:pt x="791317" y="556046"/>
                    </a:lnTo>
                    <a:cubicBezTo>
                      <a:pt x="793413" y="564047"/>
                      <a:pt x="798937" y="572621"/>
                      <a:pt x="797795" y="580049"/>
                    </a:cubicBezTo>
                    <a:cubicBezTo>
                      <a:pt x="794461" y="601577"/>
                      <a:pt x="796890" y="622200"/>
                      <a:pt x="801176" y="642536"/>
                    </a:cubicBezTo>
                    <a:lnTo>
                      <a:pt x="813700" y="694927"/>
                    </a:lnTo>
                    <a:lnTo>
                      <a:pt x="801177" y="642537"/>
                    </a:lnTo>
                    <a:cubicBezTo>
                      <a:pt x="796891" y="622200"/>
                      <a:pt x="794462" y="601578"/>
                      <a:pt x="797796" y="580050"/>
                    </a:cubicBezTo>
                    <a:cubicBezTo>
                      <a:pt x="798938" y="572622"/>
                      <a:pt x="793414" y="564048"/>
                      <a:pt x="791318" y="556047"/>
                    </a:cubicBezTo>
                    <a:close/>
                    <a:moveTo>
                      <a:pt x="783887" y="313532"/>
                    </a:moveTo>
                    <a:lnTo>
                      <a:pt x="786245" y="324057"/>
                    </a:lnTo>
                    <a:cubicBezTo>
                      <a:pt x="786031" y="328963"/>
                      <a:pt x="785126" y="334583"/>
                      <a:pt x="784459" y="338869"/>
                    </a:cubicBezTo>
                    <a:lnTo>
                      <a:pt x="784454" y="338897"/>
                    </a:lnTo>
                    <a:lnTo>
                      <a:pt x="778363" y="367327"/>
                    </a:lnTo>
                    <a:lnTo>
                      <a:pt x="774553" y="395639"/>
                    </a:lnTo>
                    <a:lnTo>
                      <a:pt x="784454" y="338897"/>
                    </a:lnTo>
                    <a:lnTo>
                      <a:pt x="784460" y="338870"/>
                    </a:lnTo>
                    <a:cubicBezTo>
                      <a:pt x="785794" y="330298"/>
                      <a:pt x="788080" y="316389"/>
                      <a:pt x="783888" y="313533"/>
                    </a:cubicBezTo>
                    <a:close/>
                    <a:moveTo>
                      <a:pt x="761560" y="281567"/>
                    </a:moveTo>
                    <a:lnTo>
                      <a:pt x="766454" y="295414"/>
                    </a:lnTo>
                    <a:lnTo>
                      <a:pt x="766455" y="295414"/>
                    </a:lnTo>
                    <a:close/>
                    <a:moveTo>
                      <a:pt x="774880" y="24485"/>
                    </a:moveTo>
                    <a:lnTo>
                      <a:pt x="777142" y="74128"/>
                    </a:lnTo>
                    <a:cubicBezTo>
                      <a:pt x="775758" y="100173"/>
                      <a:pt x="771253" y="125875"/>
                      <a:pt x="767023" y="151568"/>
                    </a:cubicBezTo>
                    <a:lnTo>
                      <a:pt x="766824" y="153387"/>
                    </a:lnTo>
                    <a:lnTo>
                      <a:pt x="763010" y="177270"/>
                    </a:lnTo>
                    <a:lnTo>
                      <a:pt x="758551" y="228943"/>
                    </a:lnTo>
                    <a:lnTo>
                      <a:pt x="766824" y="153387"/>
                    </a:lnTo>
                    <a:lnTo>
                      <a:pt x="771220" y="125860"/>
                    </a:lnTo>
                    <a:cubicBezTo>
                      <a:pt x="773910" y="108702"/>
                      <a:pt x="776220" y="91491"/>
                      <a:pt x="777143" y="74128"/>
                    </a:cubicBezTo>
                    <a:close/>
                    <a:moveTo>
                      <a:pt x="313354" y="0"/>
                    </a:moveTo>
                    <a:lnTo>
                      <a:pt x="777461" y="0"/>
                    </a:lnTo>
                    <a:lnTo>
                      <a:pt x="774743" y="21485"/>
                    </a:lnTo>
                    <a:lnTo>
                      <a:pt x="777461" y="0"/>
                    </a:lnTo>
                    <a:lnTo>
                      <a:pt x="4543952" y="1"/>
                    </a:lnTo>
                    <a:lnTo>
                      <a:pt x="4543952" y="6858000"/>
                    </a:lnTo>
                    <a:lnTo>
                      <a:pt x="284400" y="6858000"/>
                    </a:lnTo>
                    <a:lnTo>
                      <a:pt x="112147" y="6858000"/>
                    </a:lnTo>
                    <a:lnTo>
                      <a:pt x="102447" y="6815515"/>
                    </a:lnTo>
                    <a:cubicBezTo>
                      <a:pt x="96923" y="6793034"/>
                      <a:pt x="87016" y="6771318"/>
                      <a:pt x="83396" y="6748457"/>
                    </a:cubicBezTo>
                    <a:cubicBezTo>
                      <a:pt x="74824" y="6694163"/>
                      <a:pt x="68728" y="6639487"/>
                      <a:pt x="61870" y="6584811"/>
                    </a:cubicBezTo>
                    <a:cubicBezTo>
                      <a:pt x="54821" y="6528423"/>
                      <a:pt x="47391" y="6472224"/>
                      <a:pt x="41105" y="6415832"/>
                    </a:cubicBezTo>
                    <a:cubicBezTo>
                      <a:pt x="37865" y="6384971"/>
                      <a:pt x="37295" y="6353918"/>
                      <a:pt x="34247" y="6323057"/>
                    </a:cubicBezTo>
                    <a:cubicBezTo>
                      <a:pt x="31579" y="6296004"/>
                      <a:pt x="26626" y="6269143"/>
                      <a:pt x="23386" y="6242092"/>
                    </a:cubicBezTo>
                    <a:cubicBezTo>
                      <a:pt x="20720" y="6218659"/>
                      <a:pt x="19196" y="6195036"/>
                      <a:pt x="16528" y="6171604"/>
                    </a:cubicBezTo>
                    <a:cubicBezTo>
                      <a:pt x="12148" y="6134074"/>
                      <a:pt x="7194" y="6096735"/>
                      <a:pt x="2622" y="6059396"/>
                    </a:cubicBezTo>
                    <a:lnTo>
                      <a:pt x="0" y="6041768"/>
                    </a:lnTo>
                    <a:lnTo>
                      <a:pt x="0" y="6000936"/>
                    </a:lnTo>
                    <a:lnTo>
                      <a:pt x="3670" y="5957594"/>
                    </a:lnTo>
                    <a:lnTo>
                      <a:pt x="0" y="5912510"/>
                    </a:lnTo>
                    <a:lnTo>
                      <a:pt x="0" y="5886400"/>
                    </a:lnTo>
                    <a:lnTo>
                      <a:pt x="1098" y="5864317"/>
                    </a:lnTo>
                    <a:cubicBezTo>
                      <a:pt x="7576" y="5839360"/>
                      <a:pt x="16720" y="5815168"/>
                      <a:pt x="24720" y="5790591"/>
                    </a:cubicBezTo>
                    <a:cubicBezTo>
                      <a:pt x="25672" y="5787923"/>
                      <a:pt x="25864" y="5784685"/>
                      <a:pt x="26434" y="5781829"/>
                    </a:cubicBezTo>
                    <a:cubicBezTo>
                      <a:pt x="29675" y="5765634"/>
                      <a:pt x="32913" y="5749633"/>
                      <a:pt x="35771" y="5733439"/>
                    </a:cubicBezTo>
                    <a:cubicBezTo>
                      <a:pt x="37295" y="5724677"/>
                      <a:pt x="37485" y="5715722"/>
                      <a:pt x="38819" y="5706958"/>
                    </a:cubicBezTo>
                    <a:cubicBezTo>
                      <a:pt x="44153" y="5673049"/>
                      <a:pt x="35199" y="5635710"/>
                      <a:pt x="58250" y="5606371"/>
                    </a:cubicBezTo>
                    <a:cubicBezTo>
                      <a:pt x="73110" y="5587320"/>
                      <a:pt x="69680" y="5568841"/>
                      <a:pt x="67394" y="5548459"/>
                    </a:cubicBezTo>
                    <a:cubicBezTo>
                      <a:pt x="65680" y="5533026"/>
                      <a:pt x="66252" y="5517214"/>
                      <a:pt x="66060" y="5501593"/>
                    </a:cubicBezTo>
                    <a:cubicBezTo>
                      <a:pt x="65490" y="5474160"/>
                      <a:pt x="65298" y="5446727"/>
                      <a:pt x="64346" y="5419294"/>
                    </a:cubicBezTo>
                    <a:cubicBezTo>
                      <a:pt x="63966" y="5410530"/>
                      <a:pt x="59202" y="5401578"/>
                      <a:pt x="59964" y="5393004"/>
                    </a:cubicBezTo>
                    <a:cubicBezTo>
                      <a:pt x="63584" y="5353378"/>
                      <a:pt x="69300" y="5313753"/>
                      <a:pt x="72538" y="5274128"/>
                    </a:cubicBezTo>
                    <a:cubicBezTo>
                      <a:pt x="74442" y="5251649"/>
                      <a:pt x="70824" y="5228596"/>
                      <a:pt x="73490" y="5206307"/>
                    </a:cubicBezTo>
                    <a:cubicBezTo>
                      <a:pt x="76538" y="5180590"/>
                      <a:pt x="84348" y="5155444"/>
                      <a:pt x="89113" y="5129915"/>
                    </a:cubicBezTo>
                    <a:cubicBezTo>
                      <a:pt x="90445" y="5122866"/>
                      <a:pt x="88731" y="5115056"/>
                      <a:pt x="88351" y="5107626"/>
                    </a:cubicBezTo>
                    <a:cubicBezTo>
                      <a:pt x="87968" y="5099244"/>
                      <a:pt x="87206" y="5091051"/>
                      <a:pt x="87016" y="5082669"/>
                    </a:cubicBezTo>
                    <a:cubicBezTo>
                      <a:pt x="86634" y="5057140"/>
                      <a:pt x="87206" y="5031613"/>
                      <a:pt x="85872" y="5006085"/>
                    </a:cubicBezTo>
                    <a:cubicBezTo>
                      <a:pt x="85110" y="4990464"/>
                      <a:pt x="77300" y="4974081"/>
                      <a:pt x="80158" y="4959601"/>
                    </a:cubicBezTo>
                    <a:cubicBezTo>
                      <a:pt x="85682" y="4930074"/>
                      <a:pt x="73300" y="4900545"/>
                      <a:pt x="83586" y="4871018"/>
                    </a:cubicBezTo>
                    <a:cubicBezTo>
                      <a:pt x="86634" y="4861872"/>
                      <a:pt x="79014" y="4849299"/>
                      <a:pt x="78634" y="4838249"/>
                    </a:cubicBezTo>
                    <a:cubicBezTo>
                      <a:pt x="77682" y="4810626"/>
                      <a:pt x="77872" y="4783003"/>
                      <a:pt x="78062" y="4755380"/>
                    </a:cubicBezTo>
                    <a:cubicBezTo>
                      <a:pt x="78252" y="4730613"/>
                      <a:pt x="75586" y="4704894"/>
                      <a:pt x="80920" y="4681082"/>
                    </a:cubicBezTo>
                    <a:cubicBezTo>
                      <a:pt x="86634" y="4656125"/>
                      <a:pt x="85872" y="4633646"/>
                      <a:pt x="79396" y="4609451"/>
                    </a:cubicBezTo>
                    <a:cubicBezTo>
                      <a:pt x="75014" y="4592877"/>
                      <a:pt x="74442" y="4575350"/>
                      <a:pt x="73110" y="4558206"/>
                    </a:cubicBezTo>
                    <a:cubicBezTo>
                      <a:pt x="71586" y="4539727"/>
                      <a:pt x="75586" y="4519342"/>
                      <a:pt x="69300" y="4502578"/>
                    </a:cubicBezTo>
                    <a:cubicBezTo>
                      <a:pt x="50629" y="4452664"/>
                      <a:pt x="46629" y="4401418"/>
                      <a:pt x="46629" y="4349221"/>
                    </a:cubicBezTo>
                    <a:cubicBezTo>
                      <a:pt x="46629" y="4339694"/>
                      <a:pt x="49295" y="4329978"/>
                      <a:pt x="52153" y="4320836"/>
                    </a:cubicBezTo>
                    <a:cubicBezTo>
                      <a:pt x="69300" y="4267492"/>
                      <a:pt x="67776" y="4213960"/>
                      <a:pt x="57297" y="4159666"/>
                    </a:cubicBezTo>
                    <a:cubicBezTo>
                      <a:pt x="55011" y="4148426"/>
                      <a:pt x="54629" y="4135853"/>
                      <a:pt x="56915" y="4124613"/>
                    </a:cubicBezTo>
                    <a:cubicBezTo>
                      <a:pt x="63584" y="4092988"/>
                      <a:pt x="74634" y="4062317"/>
                      <a:pt x="79396" y="4030502"/>
                    </a:cubicBezTo>
                    <a:cubicBezTo>
                      <a:pt x="87206" y="3977924"/>
                      <a:pt x="60918" y="3932393"/>
                      <a:pt x="43771" y="3885337"/>
                    </a:cubicBezTo>
                    <a:cubicBezTo>
                      <a:pt x="31627" y="3851760"/>
                      <a:pt x="8016" y="3821934"/>
                      <a:pt x="426" y="3786776"/>
                    </a:cubicBezTo>
                    <a:lnTo>
                      <a:pt x="0" y="3773896"/>
                    </a:lnTo>
                    <a:lnTo>
                      <a:pt x="0" y="3393881"/>
                    </a:lnTo>
                    <a:lnTo>
                      <a:pt x="11838" y="3359515"/>
                    </a:lnTo>
                    <a:cubicBezTo>
                      <a:pt x="14434" y="3346204"/>
                      <a:pt x="14910" y="3332773"/>
                      <a:pt x="12910" y="3318770"/>
                    </a:cubicBezTo>
                    <a:cubicBezTo>
                      <a:pt x="12243" y="3314103"/>
                      <a:pt x="9909" y="3308769"/>
                      <a:pt x="6718" y="3304078"/>
                    </a:cubicBezTo>
                    <a:lnTo>
                      <a:pt x="0" y="3297656"/>
                    </a:lnTo>
                    <a:lnTo>
                      <a:pt x="0" y="3207866"/>
                    </a:lnTo>
                    <a:lnTo>
                      <a:pt x="15553" y="3186770"/>
                    </a:lnTo>
                    <a:cubicBezTo>
                      <a:pt x="28483" y="3162328"/>
                      <a:pt x="30484" y="3134646"/>
                      <a:pt x="36341" y="3107499"/>
                    </a:cubicBezTo>
                    <a:cubicBezTo>
                      <a:pt x="41105" y="3085402"/>
                      <a:pt x="41295" y="3064826"/>
                      <a:pt x="38057" y="3042727"/>
                    </a:cubicBezTo>
                    <a:cubicBezTo>
                      <a:pt x="30817" y="2994721"/>
                      <a:pt x="41105" y="2948046"/>
                      <a:pt x="54249" y="2901942"/>
                    </a:cubicBezTo>
                    <a:cubicBezTo>
                      <a:pt x="63012" y="2871461"/>
                      <a:pt x="68346" y="2840218"/>
                      <a:pt x="77300" y="2809929"/>
                    </a:cubicBezTo>
                    <a:cubicBezTo>
                      <a:pt x="84158" y="2787258"/>
                      <a:pt x="92351" y="2764589"/>
                      <a:pt x="103399" y="2743825"/>
                    </a:cubicBezTo>
                    <a:cubicBezTo>
                      <a:pt x="119594" y="2713722"/>
                      <a:pt x="143978" y="2687435"/>
                      <a:pt x="137500" y="2649142"/>
                    </a:cubicBezTo>
                    <a:cubicBezTo>
                      <a:pt x="131786" y="2615420"/>
                      <a:pt x="143786" y="2584941"/>
                      <a:pt x="155217" y="2554078"/>
                    </a:cubicBezTo>
                    <a:cubicBezTo>
                      <a:pt x="163599" y="2531408"/>
                      <a:pt x="172173" y="2508741"/>
                      <a:pt x="177507" y="2485306"/>
                    </a:cubicBezTo>
                    <a:cubicBezTo>
                      <a:pt x="183794" y="2457491"/>
                      <a:pt x="181126" y="2426058"/>
                      <a:pt x="192748" y="2401291"/>
                    </a:cubicBezTo>
                    <a:cubicBezTo>
                      <a:pt x="204940" y="2375382"/>
                      <a:pt x="196748" y="2353858"/>
                      <a:pt x="193318" y="2330805"/>
                    </a:cubicBezTo>
                    <a:cubicBezTo>
                      <a:pt x="187984" y="2294038"/>
                      <a:pt x="178077" y="2257458"/>
                      <a:pt x="190652" y="2220311"/>
                    </a:cubicBezTo>
                    <a:cubicBezTo>
                      <a:pt x="205892" y="2175162"/>
                      <a:pt x="222275" y="2130392"/>
                      <a:pt x="236753" y="2085053"/>
                    </a:cubicBezTo>
                    <a:cubicBezTo>
                      <a:pt x="242280" y="2067524"/>
                      <a:pt x="244566" y="2048667"/>
                      <a:pt x="247042" y="2030377"/>
                    </a:cubicBezTo>
                    <a:cubicBezTo>
                      <a:pt x="249138" y="2013042"/>
                      <a:pt x="243804" y="1992278"/>
                      <a:pt x="251804" y="1978939"/>
                    </a:cubicBezTo>
                    <a:cubicBezTo>
                      <a:pt x="272379" y="1944648"/>
                      <a:pt x="282475" y="1909407"/>
                      <a:pt x="282475" y="1869779"/>
                    </a:cubicBezTo>
                    <a:cubicBezTo>
                      <a:pt x="282475" y="1854919"/>
                      <a:pt x="291049" y="1840440"/>
                      <a:pt x="292573" y="1825392"/>
                    </a:cubicBezTo>
                    <a:cubicBezTo>
                      <a:pt x="294477" y="1804815"/>
                      <a:pt x="299622" y="1781193"/>
                      <a:pt x="292381" y="1763286"/>
                    </a:cubicBezTo>
                    <a:cubicBezTo>
                      <a:pt x="275237" y="1721184"/>
                      <a:pt x="289525" y="1687085"/>
                      <a:pt x="306480" y="1650316"/>
                    </a:cubicBezTo>
                    <a:cubicBezTo>
                      <a:pt x="323244" y="1614119"/>
                      <a:pt x="336579" y="1576018"/>
                      <a:pt x="347629" y="1537536"/>
                    </a:cubicBezTo>
                    <a:cubicBezTo>
                      <a:pt x="351629" y="1523058"/>
                      <a:pt x="344961" y="1505723"/>
                      <a:pt x="343629" y="1489719"/>
                    </a:cubicBezTo>
                    <a:cubicBezTo>
                      <a:pt x="343247" y="1484003"/>
                      <a:pt x="342675" y="1477716"/>
                      <a:pt x="344581" y="1472574"/>
                    </a:cubicBezTo>
                    <a:cubicBezTo>
                      <a:pt x="362870" y="1422853"/>
                      <a:pt x="376776" y="1372367"/>
                      <a:pt x="367252" y="1318455"/>
                    </a:cubicBezTo>
                    <a:cubicBezTo>
                      <a:pt x="366298" y="1313503"/>
                      <a:pt x="368394" y="1307977"/>
                      <a:pt x="369728" y="1303023"/>
                    </a:cubicBezTo>
                    <a:cubicBezTo>
                      <a:pt x="376586" y="1278828"/>
                      <a:pt x="387444" y="1255205"/>
                      <a:pt x="389921" y="1230632"/>
                    </a:cubicBezTo>
                    <a:cubicBezTo>
                      <a:pt x="396017" y="1170050"/>
                      <a:pt x="398495" y="1109090"/>
                      <a:pt x="402495" y="1048124"/>
                    </a:cubicBezTo>
                    <a:cubicBezTo>
                      <a:pt x="402685" y="1044314"/>
                      <a:pt x="402685" y="1040314"/>
                      <a:pt x="404019" y="1036886"/>
                    </a:cubicBezTo>
                    <a:cubicBezTo>
                      <a:pt x="412211" y="1014405"/>
                      <a:pt x="409543" y="994784"/>
                      <a:pt x="393923" y="975732"/>
                    </a:cubicBezTo>
                    <a:cubicBezTo>
                      <a:pt x="387064" y="967349"/>
                      <a:pt x="383444" y="955919"/>
                      <a:pt x="379634" y="945443"/>
                    </a:cubicBezTo>
                    <a:cubicBezTo>
                      <a:pt x="373918" y="930010"/>
                      <a:pt x="368394" y="914199"/>
                      <a:pt x="364774" y="898197"/>
                    </a:cubicBezTo>
                    <a:cubicBezTo>
                      <a:pt x="361346" y="882383"/>
                      <a:pt x="356583" y="865429"/>
                      <a:pt x="359250" y="850188"/>
                    </a:cubicBezTo>
                    <a:cubicBezTo>
                      <a:pt x="364012" y="822755"/>
                      <a:pt x="374680" y="796654"/>
                      <a:pt x="381730" y="769604"/>
                    </a:cubicBezTo>
                    <a:cubicBezTo>
                      <a:pt x="384206" y="760269"/>
                      <a:pt x="383824" y="749981"/>
                      <a:pt x="384016" y="740267"/>
                    </a:cubicBezTo>
                    <a:cubicBezTo>
                      <a:pt x="384586" y="717976"/>
                      <a:pt x="379062" y="695115"/>
                      <a:pt x="394875" y="674922"/>
                    </a:cubicBezTo>
                    <a:cubicBezTo>
                      <a:pt x="409733" y="656254"/>
                      <a:pt x="405353" y="637391"/>
                      <a:pt x="394113" y="617771"/>
                    </a:cubicBezTo>
                    <a:cubicBezTo>
                      <a:pt x="386110" y="603672"/>
                      <a:pt x="379824" y="587671"/>
                      <a:pt x="376776" y="571859"/>
                    </a:cubicBezTo>
                    <a:cubicBezTo>
                      <a:pt x="372586" y="550140"/>
                      <a:pt x="370870" y="528614"/>
                      <a:pt x="373348" y="505181"/>
                    </a:cubicBezTo>
                    <a:cubicBezTo>
                      <a:pt x="375062" y="488606"/>
                      <a:pt x="375824" y="475080"/>
                      <a:pt x="385920" y="462125"/>
                    </a:cubicBezTo>
                    <a:cubicBezTo>
                      <a:pt x="387444" y="460031"/>
                      <a:pt x="387826" y="456221"/>
                      <a:pt x="387634" y="453363"/>
                    </a:cubicBezTo>
                    <a:cubicBezTo>
                      <a:pt x="384396" y="415834"/>
                      <a:pt x="386110" y="378685"/>
                      <a:pt x="388399" y="340773"/>
                    </a:cubicBezTo>
                    <a:cubicBezTo>
                      <a:pt x="391445" y="292578"/>
                      <a:pt x="382492" y="241900"/>
                      <a:pt x="350487" y="200181"/>
                    </a:cubicBezTo>
                    <a:cubicBezTo>
                      <a:pt x="345723" y="194084"/>
                      <a:pt x="343629" y="184940"/>
                      <a:pt x="342485" y="176938"/>
                    </a:cubicBezTo>
                    <a:cubicBezTo>
                      <a:pt x="337533" y="139218"/>
                      <a:pt x="334103" y="101307"/>
                      <a:pt x="328579" y="63586"/>
                    </a:cubicBezTo>
                    <a:cubicBezTo>
                      <a:pt x="325530" y="43011"/>
                      <a:pt x="322862" y="21485"/>
                      <a:pt x="314480" y="2816"/>
                    </a:cubicBez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176DBB23-7826-41BB-B874-141EA54613B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648048" y="0"/>
                <a:ext cx="4543952" cy="6858000"/>
              </a:xfrm>
              <a:custGeom>
                <a:avLst/>
                <a:gdLst>
                  <a:gd name="connsiteX0" fmla="*/ 328959 w 4543952"/>
                  <a:gd name="connsiteY0" fmla="*/ 6564619 h 6858000"/>
                  <a:gd name="connsiteX1" fmla="*/ 306480 w 4543952"/>
                  <a:gd name="connsiteY1" fmla="*/ 6588624 h 6858000"/>
                  <a:gd name="connsiteX2" fmla="*/ 289858 w 4543952"/>
                  <a:gd name="connsiteY2" fmla="*/ 6625223 h 6858000"/>
                  <a:gd name="connsiteX3" fmla="*/ 289858 w 4543952"/>
                  <a:gd name="connsiteY3" fmla="*/ 6625224 h 6858000"/>
                  <a:gd name="connsiteX4" fmla="*/ 289870 w 4543952"/>
                  <a:gd name="connsiteY4" fmla="*/ 6645551 h 6858000"/>
                  <a:gd name="connsiteX5" fmla="*/ 296953 w 4543952"/>
                  <a:gd name="connsiteY5" fmla="*/ 6662539 h 6858000"/>
                  <a:gd name="connsiteX6" fmla="*/ 296953 w 4543952"/>
                  <a:gd name="connsiteY6" fmla="*/ 6662541 h 6858000"/>
                  <a:gd name="connsiteX7" fmla="*/ 296954 w 4543952"/>
                  <a:gd name="connsiteY7" fmla="*/ 6662543 h 6858000"/>
                  <a:gd name="connsiteX8" fmla="*/ 311551 w 4543952"/>
                  <a:gd name="connsiteY8" fmla="*/ 6702975 h 6858000"/>
                  <a:gd name="connsiteX9" fmla="*/ 297715 w 4543952"/>
                  <a:gd name="connsiteY9" fmla="*/ 6742551 h 6858000"/>
                  <a:gd name="connsiteX10" fmla="*/ 297714 w 4543952"/>
                  <a:gd name="connsiteY10" fmla="*/ 6742554 h 6858000"/>
                  <a:gd name="connsiteX11" fmla="*/ 283011 w 4543952"/>
                  <a:gd name="connsiteY11" fmla="*/ 6776799 h 6858000"/>
                  <a:gd name="connsiteX12" fmla="*/ 278238 w 4543952"/>
                  <a:gd name="connsiteY12" fmla="*/ 6812061 h 6858000"/>
                  <a:gd name="connsiteX13" fmla="*/ 278237 w 4543952"/>
                  <a:gd name="connsiteY13" fmla="*/ 6812062 h 6858000"/>
                  <a:gd name="connsiteX14" fmla="*/ 278237 w 4543952"/>
                  <a:gd name="connsiteY14" fmla="*/ 6812063 h 6858000"/>
                  <a:gd name="connsiteX15" fmla="*/ 278238 w 4543952"/>
                  <a:gd name="connsiteY15" fmla="*/ 6812061 h 6858000"/>
                  <a:gd name="connsiteX16" fmla="*/ 297714 w 4543952"/>
                  <a:gd name="connsiteY16" fmla="*/ 6742554 h 6858000"/>
                  <a:gd name="connsiteX17" fmla="*/ 297715 w 4543952"/>
                  <a:gd name="connsiteY17" fmla="*/ 6742552 h 6858000"/>
                  <a:gd name="connsiteX18" fmla="*/ 311551 w 4543952"/>
                  <a:gd name="connsiteY18" fmla="*/ 6702976 h 6858000"/>
                  <a:gd name="connsiteX19" fmla="*/ 311551 w 4543952"/>
                  <a:gd name="connsiteY19" fmla="*/ 6702975 h 6858000"/>
                  <a:gd name="connsiteX20" fmla="*/ 308405 w 4543952"/>
                  <a:gd name="connsiteY20" fmla="*/ 6683026 h 6858000"/>
                  <a:gd name="connsiteX21" fmla="*/ 296954 w 4543952"/>
                  <a:gd name="connsiteY21" fmla="*/ 6662543 h 6858000"/>
                  <a:gd name="connsiteX22" fmla="*/ 296953 w 4543952"/>
                  <a:gd name="connsiteY22" fmla="*/ 6662540 h 6858000"/>
                  <a:gd name="connsiteX23" fmla="*/ 296953 w 4543952"/>
                  <a:gd name="connsiteY23" fmla="*/ 6662539 h 6858000"/>
                  <a:gd name="connsiteX24" fmla="*/ 289858 w 4543952"/>
                  <a:gd name="connsiteY24" fmla="*/ 6625224 h 6858000"/>
                  <a:gd name="connsiteX25" fmla="*/ 306480 w 4543952"/>
                  <a:gd name="connsiteY25" fmla="*/ 6588625 h 6858000"/>
                  <a:gd name="connsiteX26" fmla="*/ 328959 w 4543952"/>
                  <a:gd name="connsiteY26" fmla="*/ 6564620 h 6858000"/>
                  <a:gd name="connsiteX27" fmla="*/ 248638 w 4543952"/>
                  <a:gd name="connsiteY27" fmla="*/ 6438980 h 6858000"/>
                  <a:gd name="connsiteX28" fmla="*/ 268569 w 4543952"/>
                  <a:gd name="connsiteY28" fmla="*/ 6463840 h 6858000"/>
                  <a:gd name="connsiteX29" fmla="*/ 268572 w 4543952"/>
                  <a:gd name="connsiteY29" fmla="*/ 6463848 h 6858000"/>
                  <a:gd name="connsiteX30" fmla="*/ 279556 w 4543952"/>
                  <a:gd name="connsiteY30" fmla="*/ 6508051 h 6858000"/>
                  <a:gd name="connsiteX31" fmla="*/ 282367 w 4543952"/>
                  <a:gd name="connsiteY31" fmla="*/ 6513011 h 6858000"/>
                  <a:gd name="connsiteX32" fmla="*/ 284834 w 4543952"/>
                  <a:gd name="connsiteY32" fmla="*/ 6521803 h 6858000"/>
                  <a:gd name="connsiteX33" fmla="*/ 301172 w 4543952"/>
                  <a:gd name="connsiteY33" fmla="*/ 6546194 h 6858000"/>
                  <a:gd name="connsiteX34" fmla="*/ 301172 w 4543952"/>
                  <a:gd name="connsiteY34" fmla="*/ 6546193 h 6858000"/>
                  <a:gd name="connsiteX35" fmla="*/ 282367 w 4543952"/>
                  <a:gd name="connsiteY35" fmla="*/ 6513011 h 6858000"/>
                  <a:gd name="connsiteX36" fmla="*/ 268572 w 4543952"/>
                  <a:gd name="connsiteY36" fmla="*/ 6463848 h 6858000"/>
                  <a:gd name="connsiteX37" fmla="*/ 268569 w 4543952"/>
                  <a:gd name="connsiteY37" fmla="*/ 6463839 h 6858000"/>
                  <a:gd name="connsiteX38" fmla="*/ 166047 w 4543952"/>
                  <a:gd name="connsiteY38" fmla="*/ 6392242 h 6858000"/>
                  <a:gd name="connsiteX39" fmla="*/ 173364 w 4543952"/>
                  <a:gd name="connsiteY39" fmla="*/ 6407332 h 6858000"/>
                  <a:gd name="connsiteX40" fmla="*/ 173364 w 4543952"/>
                  <a:gd name="connsiteY40" fmla="*/ 6407331 h 6858000"/>
                  <a:gd name="connsiteX41" fmla="*/ 401733 w 4543952"/>
                  <a:gd name="connsiteY41" fmla="*/ 4221390 h 6858000"/>
                  <a:gd name="connsiteX42" fmla="*/ 396017 w 4543952"/>
                  <a:gd name="connsiteY42" fmla="*/ 4253013 h 6858000"/>
                  <a:gd name="connsiteX43" fmla="*/ 356201 w 4543952"/>
                  <a:gd name="connsiteY43" fmla="*/ 4324644 h 6858000"/>
                  <a:gd name="connsiteX44" fmla="*/ 347247 w 4543952"/>
                  <a:gd name="connsiteY44" fmla="*/ 4363889 h 6858000"/>
                  <a:gd name="connsiteX45" fmla="*/ 347247 w 4543952"/>
                  <a:gd name="connsiteY45" fmla="*/ 4363890 h 6858000"/>
                  <a:gd name="connsiteX46" fmla="*/ 348009 w 4543952"/>
                  <a:gd name="connsiteY46" fmla="*/ 4482004 h 6858000"/>
                  <a:gd name="connsiteX47" fmla="*/ 408019 w 4543952"/>
                  <a:gd name="connsiteY47" fmla="*/ 4659174 h 6858000"/>
                  <a:gd name="connsiteX48" fmla="*/ 416021 w 4543952"/>
                  <a:gd name="connsiteY48" fmla="*/ 4677655 h 6858000"/>
                  <a:gd name="connsiteX49" fmla="*/ 425928 w 4543952"/>
                  <a:gd name="connsiteY49" fmla="*/ 4767764 h 6858000"/>
                  <a:gd name="connsiteX50" fmla="*/ 427237 w 4543952"/>
                  <a:gd name="connsiteY50" fmla="*/ 4800482 h 6858000"/>
                  <a:gd name="connsiteX51" fmla="*/ 412401 w 4543952"/>
                  <a:gd name="connsiteY51" fmla="*/ 4828915 h 6858000"/>
                  <a:gd name="connsiteX52" fmla="*/ 391971 w 4543952"/>
                  <a:gd name="connsiteY52" fmla="*/ 4857316 h 6858000"/>
                  <a:gd name="connsiteX53" fmla="*/ 390221 w 4543952"/>
                  <a:gd name="connsiteY53" fmla="*/ 4863342 h 6858000"/>
                  <a:gd name="connsiteX54" fmla="*/ 387469 w 4543952"/>
                  <a:gd name="connsiteY54" fmla="*/ 4867613 h 6858000"/>
                  <a:gd name="connsiteX55" fmla="*/ 382691 w 4543952"/>
                  <a:gd name="connsiteY55" fmla="*/ 4889274 h 6858000"/>
                  <a:gd name="connsiteX56" fmla="*/ 382691 w 4543952"/>
                  <a:gd name="connsiteY56" fmla="*/ 4889275 h 6858000"/>
                  <a:gd name="connsiteX57" fmla="*/ 384396 w 4543952"/>
                  <a:gd name="connsiteY57" fmla="*/ 4912168 h 6858000"/>
                  <a:gd name="connsiteX58" fmla="*/ 385799 w 4543952"/>
                  <a:gd name="connsiteY58" fmla="*/ 4933804 h 6858000"/>
                  <a:gd name="connsiteX59" fmla="*/ 378247 w 4543952"/>
                  <a:gd name="connsiteY59" fmla="*/ 4957452 h 6858000"/>
                  <a:gd name="connsiteX60" fmla="*/ 360964 w 4543952"/>
                  <a:gd name="connsiteY60" fmla="*/ 4987036 h 6858000"/>
                  <a:gd name="connsiteX61" fmla="*/ 334485 w 4543952"/>
                  <a:gd name="connsiteY61" fmla="*/ 5041520 h 6858000"/>
                  <a:gd name="connsiteX62" fmla="*/ 321371 w 4543952"/>
                  <a:gd name="connsiteY62" fmla="*/ 5087422 h 6858000"/>
                  <a:gd name="connsiteX63" fmla="*/ 321364 w 4543952"/>
                  <a:gd name="connsiteY63" fmla="*/ 5087449 h 6858000"/>
                  <a:gd name="connsiteX64" fmla="*/ 315482 w 4543952"/>
                  <a:gd name="connsiteY64" fmla="*/ 5102460 h 6858000"/>
                  <a:gd name="connsiteX65" fmla="*/ 308338 w 4543952"/>
                  <a:gd name="connsiteY65" fmla="*/ 5133219 h 6858000"/>
                  <a:gd name="connsiteX66" fmla="*/ 308337 w 4543952"/>
                  <a:gd name="connsiteY66" fmla="*/ 5133223 h 6858000"/>
                  <a:gd name="connsiteX67" fmla="*/ 308337 w 4543952"/>
                  <a:gd name="connsiteY67" fmla="*/ 5133224 h 6858000"/>
                  <a:gd name="connsiteX68" fmla="*/ 315052 w 4543952"/>
                  <a:gd name="connsiteY68" fmla="*/ 5166113 h 6858000"/>
                  <a:gd name="connsiteX69" fmla="*/ 314362 w 4543952"/>
                  <a:gd name="connsiteY69" fmla="*/ 5172089 h 6858000"/>
                  <a:gd name="connsiteX70" fmla="*/ 311814 w 4543952"/>
                  <a:gd name="connsiteY70" fmla="*/ 5179066 h 6858000"/>
                  <a:gd name="connsiteX71" fmla="*/ 311814 w 4543952"/>
                  <a:gd name="connsiteY71" fmla="*/ 5179067 h 6858000"/>
                  <a:gd name="connsiteX72" fmla="*/ 335437 w 4543952"/>
                  <a:gd name="connsiteY72" fmla="*/ 5272796 h 6858000"/>
                  <a:gd name="connsiteX73" fmla="*/ 360397 w 4543952"/>
                  <a:gd name="connsiteY73" fmla="*/ 5321350 h 6858000"/>
                  <a:gd name="connsiteX74" fmla="*/ 364317 w 4543952"/>
                  <a:gd name="connsiteY74" fmla="*/ 5355013 h 6858000"/>
                  <a:gd name="connsiteX75" fmla="*/ 359440 w 4543952"/>
                  <a:gd name="connsiteY75" fmla="*/ 5385383 h 6858000"/>
                  <a:gd name="connsiteX76" fmla="*/ 351249 w 4543952"/>
                  <a:gd name="connsiteY76" fmla="*/ 5425581 h 6858000"/>
                  <a:gd name="connsiteX77" fmla="*/ 339627 w 4543952"/>
                  <a:gd name="connsiteY77" fmla="*/ 5480636 h 6858000"/>
                  <a:gd name="connsiteX78" fmla="*/ 335103 w 4543952"/>
                  <a:gd name="connsiteY78" fmla="*/ 5507666 h 6858000"/>
                  <a:gd name="connsiteX79" fmla="*/ 335103 w 4543952"/>
                  <a:gd name="connsiteY79" fmla="*/ 5507667 h 6858000"/>
                  <a:gd name="connsiteX80" fmla="*/ 337324 w 4543952"/>
                  <a:gd name="connsiteY80" fmla="*/ 5520421 h 6858000"/>
                  <a:gd name="connsiteX81" fmla="*/ 345722 w 4543952"/>
                  <a:gd name="connsiteY81" fmla="*/ 5531691 h 6858000"/>
                  <a:gd name="connsiteX82" fmla="*/ 345723 w 4543952"/>
                  <a:gd name="connsiteY82" fmla="*/ 5531693 h 6858000"/>
                  <a:gd name="connsiteX83" fmla="*/ 355869 w 4543952"/>
                  <a:gd name="connsiteY83" fmla="*/ 5547577 h 6858000"/>
                  <a:gd name="connsiteX84" fmla="*/ 346295 w 4543952"/>
                  <a:gd name="connsiteY84" fmla="*/ 5562745 h 6858000"/>
                  <a:gd name="connsiteX85" fmla="*/ 275047 w 4543952"/>
                  <a:gd name="connsiteY85" fmla="*/ 5704482 h 6858000"/>
                  <a:gd name="connsiteX86" fmla="*/ 269141 w 4543952"/>
                  <a:gd name="connsiteY86" fmla="*/ 5740487 h 6858000"/>
                  <a:gd name="connsiteX87" fmla="*/ 260376 w 4543952"/>
                  <a:gd name="connsiteY87" fmla="*/ 5760872 h 6858000"/>
                  <a:gd name="connsiteX88" fmla="*/ 171981 w 4543952"/>
                  <a:gd name="connsiteY88" fmla="*/ 5883750 h 6858000"/>
                  <a:gd name="connsiteX89" fmla="*/ 171979 w 4543952"/>
                  <a:gd name="connsiteY89" fmla="*/ 5883755 h 6858000"/>
                  <a:gd name="connsiteX90" fmla="*/ 160957 w 4543952"/>
                  <a:gd name="connsiteY90" fmla="*/ 5909350 h 6858000"/>
                  <a:gd name="connsiteX91" fmla="*/ 154076 w 4543952"/>
                  <a:gd name="connsiteY91" fmla="*/ 5935945 h 6858000"/>
                  <a:gd name="connsiteX92" fmla="*/ 154075 w 4543952"/>
                  <a:gd name="connsiteY92" fmla="*/ 5935948 h 6858000"/>
                  <a:gd name="connsiteX93" fmla="*/ 154075 w 4543952"/>
                  <a:gd name="connsiteY93" fmla="*/ 5935949 h 6858000"/>
                  <a:gd name="connsiteX94" fmla="*/ 154242 w 4543952"/>
                  <a:gd name="connsiteY94" fmla="*/ 5964476 h 6858000"/>
                  <a:gd name="connsiteX95" fmla="*/ 157695 w 4543952"/>
                  <a:gd name="connsiteY95" fmla="*/ 5993289 h 6858000"/>
                  <a:gd name="connsiteX96" fmla="*/ 157695 w 4543952"/>
                  <a:gd name="connsiteY96" fmla="*/ 5993291 h 6858000"/>
                  <a:gd name="connsiteX97" fmla="*/ 164171 w 4543952"/>
                  <a:gd name="connsiteY97" fmla="*/ 6026440 h 6858000"/>
                  <a:gd name="connsiteX98" fmla="*/ 220371 w 4543952"/>
                  <a:gd name="connsiteY98" fmla="*/ 6108738 h 6858000"/>
                  <a:gd name="connsiteX99" fmla="*/ 234064 w 4543952"/>
                  <a:gd name="connsiteY99" fmla="*/ 6133314 h 6858000"/>
                  <a:gd name="connsiteX100" fmla="*/ 218468 w 4543952"/>
                  <a:gd name="connsiteY100" fmla="*/ 6155599 h 6858000"/>
                  <a:gd name="connsiteX101" fmla="*/ 218465 w 4543952"/>
                  <a:gd name="connsiteY101" fmla="*/ 6155601 h 6858000"/>
                  <a:gd name="connsiteX102" fmla="*/ 179794 w 4543952"/>
                  <a:gd name="connsiteY102" fmla="*/ 6228755 h 6858000"/>
                  <a:gd name="connsiteX103" fmla="*/ 162457 w 4543952"/>
                  <a:gd name="connsiteY103" fmla="*/ 6361538 h 6858000"/>
                  <a:gd name="connsiteX104" fmla="*/ 162457 w 4543952"/>
                  <a:gd name="connsiteY104" fmla="*/ 6361539 h 6858000"/>
                  <a:gd name="connsiteX105" fmla="*/ 179794 w 4543952"/>
                  <a:gd name="connsiteY105" fmla="*/ 6228756 h 6858000"/>
                  <a:gd name="connsiteX106" fmla="*/ 218465 w 4543952"/>
                  <a:gd name="connsiteY106" fmla="*/ 6155602 h 6858000"/>
                  <a:gd name="connsiteX107" fmla="*/ 218468 w 4543952"/>
                  <a:gd name="connsiteY107" fmla="*/ 6155599 h 6858000"/>
                  <a:gd name="connsiteX108" fmla="*/ 230364 w 4543952"/>
                  <a:gd name="connsiteY108" fmla="*/ 6143189 h 6858000"/>
                  <a:gd name="connsiteX109" fmla="*/ 234064 w 4543952"/>
                  <a:gd name="connsiteY109" fmla="*/ 6133314 h 6858000"/>
                  <a:gd name="connsiteX110" fmla="*/ 234064 w 4543952"/>
                  <a:gd name="connsiteY110" fmla="*/ 6133313 h 6858000"/>
                  <a:gd name="connsiteX111" fmla="*/ 220371 w 4543952"/>
                  <a:gd name="connsiteY111" fmla="*/ 6108737 h 6858000"/>
                  <a:gd name="connsiteX112" fmla="*/ 164171 w 4543952"/>
                  <a:gd name="connsiteY112" fmla="*/ 6026439 h 6858000"/>
                  <a:gd name="connsiteX113" fmla="*/ 157695 w 4543952"/>
                  <a:gd name="connsiteY113" fmla="*/ 5993290 h 6858000"/>
                  <a:gd name="connsiteX114" fmla="*/ 157695 w 4543952"/>
                  <a:gd name="connsiteY114" fmla="*/ 5993289 h 6858000"/>
                  <a:gd name="connsiteX115" fmla="*/ 154075 w 4543952"/>
                  <a:gd name="connsiteY115" fmla="*/ 5935949 h 6858000"/>
                  <a:gd name="connsiteX116" fmla="*/ 154076 w 4543952"/>
                  <a:gd name="connsiteY116" fmla="*/ 5935945 h 6858000"/>
                  <a:gd name="connsiteX117" fmla="*/ 171979 w 4543952"/>
                  <a:gd name="connsiteY117" fmla="*/ 5883755 h 6858000"/>
                  <a:gd name="connsiteX118" fmla="*/ 171981 w 4543952"/>
                  <a:gd name="connsiteY118" fmla="*/ 5883751 h 6858000"/>
                  <a:gd name="connsiteX119" fmla="*/ 260376 w 4543952"/>
                  <a:gd name="connsiteY119" fmla="*/ 5760873 h 6858000"/>
                  <a:gd name="connsiteX120" fmla="*/ 269141 w 4543952"/>
                  <a:gd name="connsiteY120" fmla="*/ 5740488 h 6858000"/>
                  <a:gd name="connsiteX121" fmla="*/ 275047 w 4543952"/>
                  <a:gd name="connsiteY121" fmla="*/ 5704483 h 6858000"/>
                  <a:gd name="connsiteX122" fmla="*/ 346295 w 4543952"/>
                  <a:gd name="connsiteY122" fmla="*/ 5562746 h 6858000"/>
                  <a:gd name="connsiteX123" fmla="*/ 355869 w 4543952"/>
                  <a:gd name="connsiteY123" fmla="*/ 5547578 h 6858000"/>
                  <a:gd name="connsiteX124" fmla="*/ 355869 w 4543952"/>
                  <a:gd name="connsiteY124" fmla="*/ 5547577 h 6858000"/>
                  <a:gd name="connsiteX125" fmla="*/ 345723 w 4543952"/>
                  <a:gd name="connsiteY125" fmla="*/ 5531692 h 6858000"/>
                  <a:gd name="connsiteX126" fmla="*/ 345722 w 4543952"/>
                  <a:gd name="connsiteY126" fmla="*/ 5531691 h 6858000"/>
                  <a:gd name="connsiteX127" fmla="*/ 335103 w 4543952"/>
                  <a:gd name="connsiteY127" fmla="*/ 5507667 h 6858000"/>
                  <a:gd name="connsiteX128" fmla="*/ 339627 w 4543952"/>
                  <a:gd name="connsiteY128" fmla="*/ 5480637 h 6858000"/>
                  <a:gd name="connsiteX129" fmla="*/ 351249 w 4543952"/>
                  <a:gd name="connsiteY129" fmla="*/ 5425582 h 6858000"/>
                  <a:gd name="connsiteX130" fmla="*/ 359440 w 4543952"/>
                  <a:gd name="connsiteY130" fmla="*/ 5385384 h 6858000"/>
                  <a:gd name="connsiteX131" fmla="*/ 364317 w 4543952"/>
                  <a:gd name="connsiteY131" fmla="*/ 5355014 h 6858000"/>
                  <a:gd name="connsiteX132" fmla="*/ 364317 w 4543952"/>
                  <a:gd name="connsiteY132" fmla="*/ 5355013 h 6858000"/>
                  <a:gd name="connsiteX133" fmla="*/ 362870 w 4543952"/>
                  <a:gd name="connsiteY133" fmla="*/ 5326162 h 6858000"/>
                  <a:gd name="connsiteX134" fmla="*/ 360397 w 4543952"/>
                  <a:gd name="connsiteY134" fmla="*/ 5321350 h 6858000"/>
                  <a:gd name="connsiteX135" fmla="*/ 359341 w 4543952"/>
                  <a:gd name="connsiteY135" fmla="*/ 5312287 h 6858000"/>
                  <a:gd name="connsiteX136" fmla="*/ 335437 w 4543952"/>
                  <a:gd name="connsiteY136" fmla="*/ 5272795 h 6858000"/>
                  <a:gd name="connsiteX137" fmla="*/ 311981 w 4543952"/>
                  <a:gd name="connsiteY137" fmla="*/ 5229432 h 6858000"/>
                  <a:gd name="connsiteX138" fmla="*/ 311814 w 4543952"/>
                  <a:gd name="connsiteY138" fmla="*/ 5179067 h 6858000"/>
                  <a:gd name="connsiteX139" fmla="*/ 314362 w 4543952"/>
                  <a:gd name="connsiteY139" fmla="*/ 5172090 h 6858000"/>
                  <a:gd name="connsiteX140" fmla="*/ 315052 w 4543952"/>
                  <a:gd name="connsiteY140" fmla="*/ 5166113 h 6858000"/>
                  <a:gd name="connsiteX141" fmla="*/ 315052 w 4543952"/>
                  <a:gd name="connsiteY141" fmla="*/ 5166112 h 6858000"/>
                  <a:gd name="connsiteX142" fmla="*/ 308337 w 4543952"/>
                  <a:gd name="connsiteY142" fmla="*/ 5133224 h 6858000"/>
                  <a:gd name="connsiteX143" fmla="*/ 308338 w 4543952"/>
                  <a:gd name="connsiteY143" fmla="*/ 5133219 h 6858000"/>
                  <a:gd name="connsiteX144" fmla="*/ 321364 w 4543952"/>
                  <a:gd name="connsiteY144" fmla="*/ 5087449 h 6858000"/>
                  <a:gd name="connsiteX145" fmla="*/ 327270 w 4543952"/>
                  <a:gd name="connsiteY145" fmla="*/ 5072375 h 6858000"/>
                  <a:gd name="connsiteX146" fmla="*/ 334485 w 4543952"/>
                  <a:gd name="connsiteY146" fmla="*/ 5041521 h 6858000"/>
                  <a:gd name="connsiteX147" fmla="*/ 360964 w 4543952"/>
                  <a:gd name="connsiteY147" fmla="*/ 4987037 h 6858000"/>
                  <a:gd name="connsiteX148" fmla="*/ 376969 w 4543952"/>
                  <a:gd name="connsiteY148" fmla="*/ 4961455 h 6858000"/>
                  <a:gd name="connsiteX149" fmla="*/ 378247 w 4543952"/>
                  <a:gd name="connsiteY149" fmla="*/ 4957452 h 6858000"/>
                  <a:gd name="connsiteX150" fmla="*/ 381039 w 4543952"/>
                  <a:gd name="connsiteY150" fmla="*/ 4952672 h 6858000"/>
                  <a:gd name="connsiteX151" fmla="*/ 385799 w 4543952"/>
                  <a:gd name="connsiteY151" fmla="*/ 4933804 h 6858000"/>
                  <a:gd name="connsiteX152" fmla="*/ 384396 w 4543952"/>
                  <a:gd name="connsiteY152" fmla="*/ 4912167 h 6858000"/>
                  <a:gd name="connsiteX153" fmla="*/ 382691 w 4543952"/>
                  <a:gd name="connsiteY153" fmla="*/ 4889274 h 6858000"/>
                  <a:gd name="connsiteX154" fmla="*/ 390221 w 4543952"/>
                  <a:gd name="connsiteY154" fmla="*/ 4863342 h 6858000"/>
                  <a:gd name="connsiteX155" fmla="*/ 412401 w 4543952"/>
                  <a:gd name="connsiteY155" fmla="*/ 4828916 h 6858000"/>
                  <a:gd name="connsiteX156" fmla="*/ 427237 w 4543952"/>
                  <a:gd name="connsiteY156" fmla="*/ 4800483 h 6858000"/>
                  <a:gd name="connsiteX157" fmla="*/ 427237 w 4543952"/>
                  <a:gd name="connsiteY157" fmla="*/ 4800482 h 6858000"/>
                  <a:gd name="connsiteX158" fmla="*/ 425928 w 4543952"/>
                  <a:gd name="connsiteY158" fmla="*/ 4767763 h 6858000"/>
                  <a:gd name="connsiteX159" fmla="*/ 416021 w 4543952"/>
                  <a:gd name="connsiteY159" fmla="*/ 4677654 h 6858000"/>
                  <a:gd name="connsiteX160" fmla="*/ 408019 w 4543952"/>
                  <a:gd name="connsiteY160" fmla="*/ 4659173 h 6858000"/>
                  <a:gd name="connsiteX161" fmla="*/ 348009 w 4543952"/>
                  <a:gd name="connsiteY161" fmla="*/ 4482003 h 6858000"/>
                  <a:gd name="connsiteX162" fmla="*/ 347247 w 4543952"/>
                  <a:gd name="connsiteY162" fmla="*/ 4363890 h 6858000"/>
                  <a:gd name="connsiteX163" fmla="*/ 356201 w 4543952"/>
                  <a:gd name="connsiteY163" fmla="*/ 4324645 h 6858000"/>
                  <a:gd name="connsiteX164" fmla="*/ 396017 w 4543952"/>
                  <a:gd name="connsiteY164" fmla="*/ 4253014 h 6858000"/>
                  <a:gd name="connsiteX165" fmla="*/ 401733 w 4543952"/>
                  <a:gd name="connsiteY165" fmla="*/ 4221391 h 6858000"/>
                  <a:gd name="connsiteX166" fmla="*/ 332842 w 4543952"/>
                  <a:gd name="connsiteY166" fmla="*/ 2836171 h 6858000"/>
                  <a:gd name="connsiteX167" fmla="*/ 332842 w 4543952"/>
                  <a:gd name="connsiteY167" fmla="*/ 2836172 h 6858000"/>
                  <a:gd name="connsiteX168" fmla="*/ 341533 w 4543952"/>
                  <a:gd name="connsiteY168" fmla="*/ 2848793 h 6858000"/>
                  <a:gd name="connsiteX169" fmla="*/ 358166 w 4543952"/>
                  <a:gd name="connsiteY169" fmla="*/ 2903544 h 6858000"/>
                  <a:gd name="connsiteX170" fmla="*/ 366072 w 4543952"/>
                  <a:gd name="connsiteY170" fmla="*/ 2947858 h 6858000"/>
                  <a:gd name="connsiteX171" fmla="*/ 366072 w 4543952"/>
                  <a:gd name="connsiteY171" fmla="*/ 2947862 h 6858000"/>
                  <a:gd name="connsiteX172" fmla="*/ 362488 w 4543952"/>
                  <a:gd name="connsiteY172" fmla="*/ 2982147 h 6858000"/>
                  <a:gd name="connsiteX173" fmla="*/ 350796 w 4543952"/>
                  <a:gd name="connsiteY173" fmla="*/ 3077400 h 6858000"/>
                  <a:gd name="connsiteX174" fmla="*/ 350796 w 4543952"/>
                  <a:gd name="connsiteY174" fmla="*/ 3077401 h 6858000"/>
                  <a:gd name="connsiteX175" fmla="*/ 363250 w 4543952"/>
                  <a:gd name="connsiteY175" fmla="*/ 3172654 h 6858000"/>
                  <a:gd name="connsiteX176" fmla="*/ 410877 w 4543952"/>
                  <a:gd name="connsiteY176" fmla="*/ 3489467 h 6858000"/>
                  <a:gd name="connsiteX177" fmla="*/ 432976 w 4543952"/>
                  <a:gd name="connsiteY177" fmla="*/ 3544713 h 6858000"/>
                  <a:gd name="connsiteX178" fmla="*/ 445520 w 4543952"/>
                  <a:gd name="connsiteY178" fmla="*/ 3562320 h 6858000"/>
                  <a:gd name="connsiteX179" fmla="*/ 450598 w 4543952"/>
                  <a:gd name="connsiteY179" fmla="*/ 3574407 h 6858000"/>
                  <a:gd name="connsiteX180" fmla="*/ 448246 w 4543952"/>
                  <a:gd name="connsiteY180" fmla="*/ 3587173 h 6858000"/>
                  <a:gd name="connsiteX181" fmla="*/ 438500 w 4543952"/>
                  <a:gd name="connsiteY181" fmla="*/ 3606816 h 6858000"/>
                  <a:gd name="connsiteX182" fmla="*/ 424974 w 4543952"/>
                  <a:gd name="connsiteY182" fmla="*/ 3630631 h 6858000"/>
                  <a:gd name="connsiteX183" fmla="*/ 400733 w 4543952"/>
                  <a:gd name="connsiteY183" fmla="*/ 3680162 h 6858000"/>
                  <a:gd name="connsiteX184" fmla="*/ 400733 w 4543952"/>
                  <a:gd name="connsiteY184" fmla="*/ 3680163 h 6858000"/>
                  <a:gd name="connsiteX185" fmla="*/ 404781 w 4543952"/>
                  <a:gd name="connsiteY185" fmla="*/ 3734837 h 6858000"/>
                  <a:gd name="connsiteX186" fmla="*/ 404399 w 4543952"/>
                  <a:gd name="connsiteY186" fmla="*/ 3754651 h 6858000"/>
                  <a:gd name="connsiteX187" fmla="*/ 398042 w 4543952"/>
                  <a:gd name="connsiteY187" fmla="*/ 3789775 h 6858000"/>
                  <a:gd name="connsiteX188" fmla="*/ 398042 w 4543952"/>
                  <a:gd name="connsiteY188" fmla="*/ 3789776 h 6858000"/>
                  <a:gd name="connsiteX189" fmla="*/ 412973 w 4543952"/>
                  <a:gd name="connsiteY189" fmla="*/ 3822472 h 6858000"/>
                  <a:gd name="connsiteX190" fmla="*/ 427308 w 4543952"/>
                  <a:gd name="connsiteY190" fmla="*/ 3852619 h 6858000"/>
                  <a:gd name="connsiteX191" fmla="*/ 417926 w 4543952"/>
                  <a:gd name="connsiteY191" fmla="*/ 3885336 h 6858000"/>
                  <a:gd name="connsiteX192" fmla="*/ 417925 w 4543952"/>
                  <a:gd name="connsiteY192" fmla="*/ 3885337 h 6858000"/>
                  <a:gd name="connsiteX193" fmla="*/ 386040 w 4543952"/>
                  <a:gd name="connsiteY193" fmla="*/ 3962158 h 6858000"/>
                  <a:gd name="connsiteX194" fmla="*/ 386040 w 4543952"/>
                  <a:gd name="connsiteY194" fmla="*/ 3962159 h 6858000"/>
                  <a:gd name="connsiteX195" fmla="*/ 388431 w 4543952"/>
                  <a:gd name="connsiteY195" fmla="*/ 4002409 h 6858000"/>
                  <a:gd name="connsiteX196" fmla="*/ 401733 w 4543952"/>
                  <a:gd name="connsiteY196" fmla="*/ 4043837 h 6858000"/>
                  <a:gd name="connsiteX197" fmla="*/ 401733 w 4543952"/>
                  <a:gd name="connsiteY197" fmla="*/ 4043839 h 6858000"/>
                  <a:gd name="connsiteX198" fmla="*/ 416855 w 4543952"/>
                  <a:gd name="connsiteY198" fmla="*/ 4103825 h 6858000"/>
                  <a:gd name="connsiteX199" fmla="*/ 405544 w 4543952"/>
                  <a:gd name="connsiteY199" fmla="*/ 4165381 h 6858000"/>
                  <a:gd name="connsiteX200" fmla="*/ 405543 w 4543952"/>
                  <a:gd name="connsiteY200" fmla="*/ 4165382 h 6858000"/>
                  <a:gd name="connsiteX201" fmla="*/ 401638 w 4543952"/>
                  <a:gd name="connsiteY201" fmla="*/ 4192386 h 6858000"/>
                  <a:gd name="connsiteX202" fmla="*/ 401638 w 4543952"/>
                  <a:gd name="connsiteY202" fmla="*/ 4192387 h 6858000"/>
                  <a:gd name="connsiteX203" fmla="*/ 405543 w 4543952"/>
                  <a:gd name="connsiteY203" fmla="*/ 4165383 h 6858000"/>
                  <a:gd name="connsiteX204" fmla="*/ 405544 w 4543952"/>
                  <a:gd name="connsiteY204" fmla="*/ 4165381 h 6858000"/>
                  <a:gd name="connsiteX205" fmla="*/ 414887 w 4543952"/>
                  <a:gd name="connsiteY205" fmla="*/ 4134255 h 6858000"/>
                  <a:gd name="connsiteX206" fmla="*/ 416855 w 4543952"/>
                  <a:gd name="connsiteY206" fmla="*/ 4103825 h 6858000"/>
                  <a:gd name="connsiteX207" fmla="*/ 416855 w 4543952"/>
                  <a:gd name="connsiteY207" fmla="*/ 4103824 h 6858000"/>
                  <a:gd name="connsiteX208" fmla="*/ 401733 w 4543952"/>
                  <a:gd name="connsiteY208" fmla="*/ 4043838 h 6858000"/>
                  <a:gd name="connsiteX209" fmla="*/ 401733 w 4543952"/>
                  <a:gd name="connsiteY209" fmla="*/ 4043837 h 6858000"/>
                  <a:gd name="connsiteX210" fmla="*/ 386040 w 4543952"/>
                  <a:gd name="connsiteY210" fmla="*/ 3962159 h 6858000"/>
                  <a:gd name="connsiteX211" fmla="*/ 395544 w 4543952"/>
                  <a:gd name="connsiteY211" fmla="*/ 3923124 h 6858000"/>
                  <a:gd name="connsiteX212" fmla="*/ 417925 w 4543952"/>
                  <a:gd name="connsiteY212" fmla="*/ 3885338 h 6858000"/>
                  <a:gd name="connsiteX213" fmla="*/ 417926 w 4543952"/>
                  <a:gd name="connsiteY213" fmla="*/ 3885336 h 6858000"/>
                  <a:gd name="connsiteX214" fmla="*/ 426528 w 4543952"/>
                  <a:gd name="connsiteY214" fmla="*/ 3868763 h 6858000"/>
                  <a:gd name="connsiteX215" fmla="*/ 427308 w 4543952"/>
                  <a:gd name="connsiteY215" fmla="*/ 3852619 h 6858000"/>
                  <a:gd name="connsiteX216" fmla="*/ 427308 w 4543952"/>
                  <a:gd name="connsiteY216" fmla="*/ 3852618 h 6858000"/>
                  <a:gd name="connsiteX217" fmla="*/ 412973 w 4543952"/>
                  <a:gd name="connsiteY217" fmla="*/ 3822471 h 6858000"/>
                  <a:gd name="connsiteX218" fmla="*/ 398042 w 4543952"/>
                  <a:gd name="connsiteY218" fmla="*/ 3789775 h 6858000"/>
                  <a:gd name="connsiteX219" fmla="*/ 404399 w 4543952"/>
                  <a:gd name="connsiteY219" fmla="*/ 3754652 h 6858000"/>
                  <a:gd name="connsiteX220" fmla="*/ 404781 w 4543952"/>
                  <a:gd name="connsiteY220" fmla="*/ 3734837 h 6858000"/>
                  <a:gd name="connsiteX221" fmla="*/ 404781 w 4543952"/>
                  <a:gd name="connsiteY221" fmla="*/ 3734836 h 6858000"/>
                  <a:gd name="connsiteX222" fmla="*/ 400733 w 4543952"/>
                  <a:gd name="connsiteY222" fmla="*/ 3680163 h 6858000"/>
                  <a:gd name="connsiteX223" fmla="*/ 407246 w 4543952"/>
                  <a:gd name="connsiteY223" fmla="*/ 3654415 h 6858000"/>
                  <a:gd name="connsiteX224" fmla="*/ 424974 w 4543952"/>
                  <a:gd name="connsiteY224" fmla="*/ 3630632 h 6858000"/>
                  <a:gd name="connsiteX225" fmla="*/ 438500 w 4543952"/>
                  <a:gd name="connsiteY225" fmla="*/ 3606817 h 6858000"/>
                  <a:gd name="connsiteX226" fmla="*/ 450598 w 4543952"/>
                  <a:gd name="connsiteY226" fmla="*/ 3574408 h 6858000"/>
                  <a:gd name="connsiteX227" fmla="*/ 450598 w 4543952"/>
                  <a:gd name="connsiteY227" fmla="*/ 3574407 h 6858000"/>
                  <a:gd name="connsiteX228" fmla="*/ 432976 w 4543952"/>
                  <a:gd name="connsiteY228" fmla="*/ 3544712 h 6858000"/>
                  <a:gd name="connsiteX229" fmla="*/ 410877 w 4543952"/>
                  <a:gd name="connsiteY229" fmla="*/ 3489466 h 6858000"/>
                  <a:gd name="connsiteX230" fmla="*/ 363250 w 4543952"/>
                  <a:gd name="connsiteY230" fmla="*/ 3172653 h 6858000"/>
                  <a:gd name="connsiteX231" fmla="*/ 350796 w 4543952"/>
                  <a:gd name="connsiteY231" fmla="*/ 3077401 h 6858000"/>
                  <a:gd name="connsiteX232" fmla="*/ 362488 w 4543952"/>
                  <a:gd name="connsiteY232" fmla="*/ 2982148 h 6858000"/>
                  <a:gd name="connsiteX233" fmla="*/ 366072 w 4543952"/>
                  <a:gd name="connsiteY233" fmla="*/ 2947862 h 6858000"/>
                  <a:gd name="connsiteX234" fmla="*/ 366072 w 4543952"/>
                  <a:gd name="connsiteY234" fmla="*/ 2947861 h 6858000"/>
                  <a:gd name="connsiteX235" fmla="*/ 366072 w 4543952"/>
                  <a:gd name="connsiteY235" fmla="*/ 2947858 h 6858000"/>
                  <a:gd name="connsiteX236" fmla="*/ 361441 w 4543952"/>
                  <a:gd name="connsiteY236" fmla="*/ 2914327 h 6858000"/>
                  <a:gd name="connsiteX237" fmla="*/ 358166 w 4543952"/>
                  <a:gd name="connsiteY237" fmla="*/ 2903544 h 6858000"/>
                  <a:gd name="connsiteX238" fmla="*/ 357138 w 4543952"/>
                  <a:gd name="connsiteY238" fmla="*/ 2897784 h 6858000"/>
                  <a:gd name="connsiteX239" fmla="*/ 341533 w 4543952"/>
                  <a:gd name="connsiteY239" fmla="*/ 2848792 h 6858000"/>
                  <a:gd name="connsiteX240" fmla="*/ 296001 w 4543952"/>
                  <a:gd name="connsiteY240" fmla="*/ 2745351 h 6858000"/>
                  <a:gd name="connsiteX241" fmla="*/ 289670 w 4543952"/>
                  <a:gd name="connsiteY241" fmla="*/ 2770757 h 6858000"/>
                  <a:gd name="connsiteX242" fmla="*/ 290080 w 4543952"/>
                  <a:gd name="connsiteY242" fmla="*/ 2778005 h 6858000"/>
                  <a:gd name="connsiteX243" fmla="*/ 289301 w 4543952"/>
                  <a:gd name="connsiteY243" fmla="*/ 2782304 h 6858000"/>
                  <a:gd name="connsiteX244" fmla="*/ 290501 w 4543952"/>
                  <a:gd name="connsiteY244" fmla="*/ 2785439 h 6858000"/>
                  <a:gd name="connsiteX245" fmla="*/ 290929 w 4543952"/>
                  <a:gd name="connsiteY245" fmla="*/ 2793022 h 6858000"/>
                  <a:gd name="connsiteX246" fmla="*/ 300579 w 4543952"/>
                  <a:gd name="connsiteY246" fmla="*/ 2811779 h 6858000"/>
                  <a:gd name="connsiteX247" fmla="*/ 300582 w 4543952"/>
                  <a:gd name="connsiteY247" fmla="*/ 2811786 h 6858000"/>
                  <a:gd name="connsiteX248" fmla="*/ 300583 w 4543952"/>
                  <a:gd name="connsiteY248" fmla="*/ 2811786 h 6858000"/>
                  <a:gd name="connsiteX249" fmla="*/ 300579 w 4543952"/>
                  <a:gd name="connsiteY249" fmla="*/ 2811779 h 6858000"/>
                  <a:gd name="connsiteX250" fmla="*/ 290501 w 4543952"/>
                  <a:gd name="connsiteY250" fmla="*/ 2785439 h 6858000"/>
                  <a:gd name="connsiteX251" fmla="*/ 290080 w 4543952"/>
                  <a:gd name="connsiteY251" fmla="*/ 2778005 h 6858000"/>
                  <a:gd name="connsiteX252" fmla="*/ 817328 w 4543952"/>
                  <a:gd name="connsiteY252" fmla="*/ 1508457 h 6858000"/>
                  <a:gd name="connsiteX253" fmla="*/ 845421 w 4543952"/>
                  <a:gd name="connsiteY253" fmla="*/ 1596212 h 6858000"/>
                  <a:gd name="connsiteX254" fmla="*/ 843517 w 4543952"/>
                  <a:gd name="connsiteY254" fmla="*/ 1624979 h 6858000"/>
                  <a:gd name="connsiteX255" fmla="*/ 786935 w 4543952"/>
                  <a:gd name="connsiteY255" fmla="*/ 1697752 h 6858000"/>
                  <a:gd name="connsiteX256" fmla="*/ 764267 w 4543952"/>
                  <a:gd name="connsiteY256" fmla="*/ 1733187 h 6858000"/>
                  <a:gd name="connsiteX257" fmla="*/ 722546 w 4543952"/>
                  <a:gd name="connsiteY257" fmla="*/ 1833774 h 6858000"/>
                  <a:gd name="connsiteX258" fmla="*/ 714925 w 4543952"/>
                  <a:gd name="connsiteY258" fmla="*/ 1842157 h 6858000"/>
                  <a:gd name="connsiteX259" fmla="*/ 624434 w 4543952"/>
                  <a:gd name="connsiteY259" fmla="*/ 1916453 h 6858000"/>
                  <a:gd name="connsiteX260" fmla="*/ 609004 w 4543952"/>
                  <a:gd name="connsiteY260" fmla="*/ 1933218 h 6858000"/>
                  <a:gd name="connsiteX261" fmla="*/ 584999 w 4543952"/>
                  <a:gd name="connsiteY261" fmla="*/ 1953412 h 6858000"/>
                  <a:gd name="connsiteX262" fmla="*/ 538516 w 4543952"/>
                  <a:gd name="connsiteY262" fmla="*/ 2016468 h 6858000"/>
                  <a:gd name="connsiteX263" fmla="*/ 523657 w 4543952"/>
                  <a:gd name="connsiteY263" fmla="*/ 2094577 h 6858000"/>
                  <a:gd name="connsiteX264" fmla="*/ 500986 w 4543952"/>
                  <a:gd name="connsiteY264" fmla="*/ 2188878 h 6858000"/>
                  <a:gd name="connsiteX265" fmla="*/ 485746 w 4543952"/>
                  <a:gd name="connsiteY265" fmla="*/ 2228313 h 6858000"/>
                  <a:gd name="connsiteX266" fmla="*/ 456789 w 4543952"/>
                  <a:gd name="connsiteY266" fmla="*/ 2334043 h 6858000"/>
                  <a:gd name="connsiteX267" fmla="*/ 432404 w 4543952"/>
                  <a:gd name="connsiteY267" fmla="*/ 2409484 h 6858000"/>
                  <a:gd name="connsiteX268" fmla="*/ 415303 w 4543952"/>
                  <a:gd name="connsiteY268" fmla="*/ 2435912 h 6858000"/>
                  <a:gd name="connsiteX269" fmla="*/ 415303 w 4543952"/>
                  <a:gd name="connsiteY269" fmla="*/ 2435912 h 6858000"/>
                  <a:gd name="connsiteX270" fmla="*/ 415303 w 4543952"/>
                  <a:gd name="connsiteY270" fmla="*/ 2435912 h 6858000"/>
                  <a:gd name="connsiteX271" fmla="*/ 414227 w 4543952"/>
                  <a:gd name="connsiteY271" fmla="*/ 2440915 h 6858000"/>
                  <a:gd name="connsiteX272" fmla="*/ 409472 w 4543952"/>
                  <a:gd name="connsiteY272" fmla="*/ 2463016 h 6858000"/>
                  <a:gd name="connsiteX273" fmla="*/ 409472 w 4543952"/>
                  <a:gd name="connsiteY273" fmla="*/ 2463017 h 6858000"/>
                  <a:gd name="connsiteX274" fmla="*/ 411535 w 4543952"/>
                  <a:gd name="connsiteY274" fmla="*/ 2490550 h 6858000"/>
                  <a:gd name="connsiteX275" fmla="*/ 418115 w 4543952"/>
                  <a:gd name="connsiteY275" fmla="*/ 2518261 h 6858000"/>
                  <a:gd name="connsiteX276" fmla="*/ 418115 w 4543952"/>
                  <a:gd name="connsiteY276" fmla="*/ 2518264 h 6858000"/>
                  <a:gd name="connsiteX277" fmla="*/ 421759 w 4543952"/>
                  <a:gd name="connsiteY277" fmla="*/ 2545006 h 6858000"/>
                  <a:gd name="connsiteX278" fmla="*/ 417545 w 4543952"/>
                  <a:gd name="connsiteY278" fmla="*/ 2571033 h 6858000"/>
                  <a:gd name="connsiteX279" fmla="*/ 344391 w 4543952"/>
                  <a:gd name="connsiteY279" fmla="*/ 2668000 h 6858000"/>
                  <a:gd name="connsiteX280" fmla="*/ 296001 w 4543952"/>
                  <a:gd name="connsiteY280" fmla="*/ 2745347 h 6858000"/>
                  <a:gd name="connsiteX281" fmla="*/ 296001 w 4543952"/>
                  <a:gd name="connsiteY281" fmla="*/ 2745348 h 6858000"/>
                  <a:gd name="connsiteX282" fmla="*/ 344391 w 4543952"/>
                  <a:gd name="connsiteY282" fmla="*/ 2668001 h 6858000"/>
                  <a:gd name="connsiteX283" fmla="*/ 417545 w 4543952"/>
                  <a:gd name="connsiteY283" fmla="*/ 2571034 h 6858000"/>
                  <a:gd name="connsiteX284" fmla="*/ 421760 w 4543952"/>
                  <a:gd name="connsiteY284" fmla="*/ 2545006 h 6858000"/>
                  <a:gd name="connsiteX285" fmla="*/ 421759 w 4543952"/>
                  <a:gd name="connsiteY285" fmla="*/ 2545006 h 6858000"/>
                  <a:gd name="connsiteX286" fmla="*/ 421760 w 4543952"/>
                  <a:gd name="connsiteY286" fmla="*/ 2545005 h 6858000"/>
                  <a:gd name="connsiteX287" fmla="*/ 418115 w 4543952"/>
                  <a:gd name="connsiteY287" fmla="*/ 2518263 h 6858000"/>
                  <a:gd name="connsiteX288" fmla="*/ 418115 w 4543952"/>
                  <a:gd name="connsiteY288" fmla="*/ 2518261 h 6858000"/>
                  <a:gd name="connsiteX289" fmla="*/ 409472 w 4543952"/>
                  <a:gd name="connsiteY289" fmla="*/ 2463017 h 6858000"/>
                  <a:gd name="connsiteX290" fmla="*/ 414227 w 4543952"/>
                  <a:gd name="connsiteY290" fmla="*/ 2440915 h 6858000"/>
                  <a:gd name="connsiteX291" fmla="*/ 415303 w 4543952"/>
                  <a:gd name="connsiteY291" fmla="*/ 2435912 h 6858000"/>
                  <a:gd name="connsiteX292" fmla="*/ 432404 w 4543952"/>
                  <a:gd name="connsiteY292" fmla="*/ 2409485 h 6858000"/>
                  <a:gd name="connsiteX293" fmla="*/ 456789 w 4543952"/>
                  <a:gd name="connsiteY293" fmla="*/ 2334044 h 6858000"/>
                  <a:gd name="connsiteX294" fmla="*/ 485746 w 4543952"/>
                  <a:gd name="connsiteY294" fmla="*/ 2228314 h 6858000"/>
                  <a:gd name="connsiteX295" fmla="*/ 500986 w 4543952"/>
                  <a:gd name="connsiteY295" fmla="*/ 2188879 h 6858000"/>
                  <a:gd name="connsiteX296" fmla="*/ 523657 w 4543952"/>
                  <a:gd name="connsiteY296" fmla="*/ 2094578 h 6858000"/>
                  <a:gd name="connsiteX297" fmla="*/ 538516 w 4543952"/>
                  <a:gd name="connsiteY297" fmla="*/ 2016469 h 6858000"/>
                  <a:gd name="connsiteX298" fmla="*/ 584999 w 4543952"/>
                  <a:gd name="connsiteY298" fmla="*/ 1953413 h 6858000"/>
                  <a:gd name="connsiteX299" fmla="*/ 609004 w 4543952"/>
                  <a:gd name="connsiteY299" fmla="*/ 1933219 h 6858000"/>
                  <a:gd name="connsiteX300" fmla="*/ 624434 w 4543952"/>
                  <a:gd name="connsiteY300" fmla="*/ 1916454 h 6858000"/>
                  <a:gd name="connsiteX301" fmla="*/ 714925 w 4543952"/>
                  <a:gd name="connsiteY301" fmla="*/ 1842158 h 6858000"/>
                  <a:gd name="connsiteX302" fmla="*/ 722546 w 4543952"/>
                  <a:gd name="connsiteY302" fmla="*/ 1833775 h 6858000"/>
                  <a:gd name="connsiteX303" fmla="*/ 764267 w 4543952"/>
                  <a:gd name="connsiteY303" fmla="*/ 1733188 h 6858000"/>
                  <a:gd name="connsiteX304" fmla="*/ 786936 w 4543952"/>
                  <a:gd name="connsiteY304" fmla="*/ 1697753 h 6858000"/>
                  <a:gd name="connsiteX305" fmla="*/ 843517 w 4543952"/>
                  <a:gd name="connsiteY305" fmla="*/ 1624980 h 6858000"/>
                  <a:gd name="connsiteX306" fmla="*/ 845422 w 4543952"/>
                  <a:gd name="connsiteY306" fmla="*/ 1596213 h 6858000"/>
                  <a:gd name="connsiteX307" fmla="*/ 798723 w 4543952"/>
                  <a:gd name="connsiteY307" fmla="*/ 1459072 h 6858000"/>
                  <a:gd name="connsiteX308" fmla="*/ 807941 w 4543952"/>
                  <a:gd name="connsiteY308" fmla="*/ 1481571 h 6858000"/>
                  <a:gd name="connsiteX309" fmla="*/ 798724 w 4543952"/>
                  <a:gd name="connsiteY309" fmla="*/ 1459073 h 6858000"/>
                  <a:gd name="connsiteX310" fmla="*/ 779530 w 4543952"/>
                  <a:gd name="connsiteY310" fmla="*/ 1268757 h 6858000"/>
                  <a:gd name="connsiteX311" fmla="*/ 774363 w 4543952"/>
                  <a:gd name="connsiteY311" fmla="*/ 1286068 h 6858000"/>
                  <a:gd name="connsiteX312" fmla="*/ 752025 w 4543952"/>
                  <a:gd name="connsiteY312" fmla="*/ 1350626 h 6858000"/>
                  <a:gd name="connsiteX313" fmla="*/ 757620 w 4543952"/>
                  <a:gd name="connsiteY313" fmla="*/ 1413839 h 6858000"/>
                  <a:gd name="connsiteX314" fmla="*/ 752026 w 4543952"/>
                  <a:gd name="connsiteY314" fmla="*/ 1350627 h 6858000"/>
                  <a:gd name="connsiteX315" fmla="*/ 774363 w 4543952"/>
                  <a:gd name="connsiteY315" fmla="*/ 1286069 h 6858000"/>
                  <a:gd name="connsiteX316" fmla="*/ 779530 w 4543952"/>
                  <a:gd name="connsiteY316" fmla="*/ 1268757 h 6858000"/>
                  <a:gd name="connsiteX317" fmla="*/ 837801 w 4543952"/>
                  <a:gd name="connsiteY317" fmla="*/ 773034 h 6858000"/>
                  <a:gd name="connsiteX318" fmla="*/ 829801 w 4543952"/>
                  <a:gd name="connsiteY318" fmla="*/ 854378 h 6858000"/>
                  <a:gd name="connsiteX319" fmla="*/ 798747 w 4543952"/>
                  <a:gd name="connsiteY319" fmla="*/ 915342 h 6858000"/>
                  <a:gd name="connsiteX320" fmla="*/ 788269 w 4543952"/>
                  <a:gd name="connsiteY320" fmla="*/ 927154 h 6858000"/>
                  <a:gd name="connsiteX321" fmla="*/ 791889 w 4543952"/>
                  <a:gd name="connsiteY321" fmla="*/ 1097086 h 6858000"/>
                  <a:gd name="connsiteX322" fmla="*/ 796271 w 4543952"/>
                  <a:gd name="connsiteY322" fmla="*/ 1123184 h 6858000"/>
                  <a:gd name="connsiteX323" fmla="*/ 771553 w 4543952"/>
                  <a:gd name="connsiteY323" fmla="*/ 1184028 h 6858000"/>
                  <a:gd name="connsiteX324" fmla="*/ 796272 w 4543952"/>
                  <a:gd name="connsiteY324" fmla="*/ 1123185 h 6858000"/>
                  <a:gd name="connsiteX325" fmla="*/ 791890 w 4543952"/>
                  <a:gd name="connsiteY325" fmla="*/ 1097087 h 6858000"/>
                  <a:gd name="connsiteX326" fmla="*/ 788270 w 4543952"/>
                  <a:gd name="connsiteY326" fmla="*/ 927155 h 6858000"/>
                  <a:gd name="connsiteX327" fmla="*/ 798748 w 4543952"/>
                  <a:gd name="connsiteY327" fmla="*/ 915343 h 6858000"/>
                  <a:gd name="connsiteX328" fmla="*/ 829801 w 4543952"/>
                  <a:gd name="connsiteY328" fmla="*/ 854379 h 6858000"/>
                  <a:gd name="connsiteX329" fmla="*/ 837801 w 4543952"/>
                  <a:gd name="connsiteY329" fmla="*/ 773035 h 6858000"/>
                  <a:gd name="connsiteX330" fmla="*/ 782400 w 4543952"/>
                  <a:gd name="connsiteY330" fmla="*/ 517850 h 6858000"/>
                  <a:gd name="connsiteX331" fmla="*/ 791317 w 4543952"/>
                  <a:gd name="connsiteY331" fmla="*/ 556046 h 6858000"/>
                  <a:gd name="connsiteX332" fmla="*/ 797795 w 4543952"/>
                  <a:gd name="connsiteY332" fmla="*/ 580049 h 6858000"/>
                  <a:gd name="connsiteX333" fmla="*/ 801176 w 4543952"/>
                  <a:gd name="connsiteY333" fmla="*/ 642536 h 6858000"/>
                  <a:gd name="connsiteX334" fmla="*/ 813700 w 4543952"/>
                  <a:gd name="connsiteY334" fmla="*/ 694927 h 6858000"/>
                  <a:gd name="connsiteX335" fmla="*/ 801177 w 4543952"/>
                  <a:gd name="connsiteY335" fmla="*/ 642537 h 6858000"/>
                  <a:gd name="connsiteX336" fmla="*/ 797796 w 4543952"/>
                  <a:gd name="connsiteY336" fmla="*/ 580050 h 6858000"/>
                  <a:gd name="connsiteX337" fmla="*/ 791318 w 4543952"/>
                  <a:gd name="connsiteY337" fmla="*/ 556047 h 6858000"/>
                  <a:gd name="connsiteX338" fmla="*/ 783887 w 4543952"/>
                  <a:gd name="connsiteY338" fmla="*/ 313532 h 6858000"/>
                  <a:gd name="connsiteX339" fmla="*/ 786245 w 4543952"/>
                  <a:gd name="connsiteY339" fmla="*/ 324057 h 6858000"/>
                  <a:gd name="connsiteX340" fmla="*/ 784459 w 4543952"/>
                  <a:gd name="connsiteY340" fmla="*/ 338869 h 6858000"/>
                  <a:gd name="connsiteX341" fmla="*/ 784454 w 4543952"/>
                  <a:gd name="connsiteY341" fmla="*/ 338897 h 6858000"/>
                  <a:gd name="connsiteX342" fmla="*/ 778363 w 4543952"/>
                  <a:gd name="connsiteY342" fmla="*/ 367327 h 6858000"/>
                  <a:gd name="connsiteX343" fmla="*/ 774553 w 4543952"/>
                  <a:gd name="connsiteY343" fmla="*/ 395639 h 6858000"/>
                  <a:gd name="connsiteX344" fmla="*/ 784454 w 4543952"/>
                  <a:gd name="connsiteY344" fmla="*/ 338897 h 6858000"/>
                  <a:gd name="connsiteX345" fmla="*/ 784460 w 4543952"/>
                  <a:gd name="connsiteY345" fmla="*/ 338870 h 6858000"/>
                  <a:gd name="connsiteX346" fmla="*/ 783888 w 4543952"/>
                  <a:gd name="connsiteY346" fmla="*/ 313533 h 6858000"/>
                  <a:gd name="connsiteX347" fmla="*/ 761560 w 4543952"/>
                  <a:gd name="connsiteY347" fmla="*/ 281567 h 6858000"/>
                  <a:gd name="connsiteX348" fmla="*/ 766454 w 4543952"/>
                  <a:gd name="connsiteY348" fmla="*/ 295414 h 6858000"/>
                  <a:gd name="connsiteX349" fmla="*/ 766455 w 4543952"/>
                  <a:gd name="connsiteY349" fmla="*/ 295414 h 6858000"/>
                  <a:gd name="connsiteX350" fmla="*/ 774880 w 4543952"/>
                  <a:gd name="connsiteY350" fmla="*/ 24485 h 6858000"/>
                  <a:gd name="connsiteX351" fmla="*/ 777142 w 4543952"/>
                  <a:gd name="connsiteY351" fmla="*/ 74128 h 6858000"/>
                  <a:gd name="connsiteX352" fmla="*/ 767023 w 4543952"/>
                  <a:gd name="connsiteY352" fmla="*/ 151568 h 6858000"/>
                  <a:gd name="connsiteX353" fmla="*/ 766824 w 4543952"/>
                  <a:gd name="connsiteY353" fmla="*/ 153387 h 6858000"/>
                  <a:gd name="connsiteX354" fmla="*/ 763010 w 4543952"/>
                  <a:gd name="connsiteY354" fmla="*/ 177270 h 6858000"/>
                  <a:gd name="connsiteX355" fmla="*/ 758551 w 4543952"/>
                  <a:gd name="connsiteY355" fmla="*/ 228943 h 6858000"/>
                  <a:gd name="connsiteX356" fmla="*/ 766824 w 4543952"/>
                  <a:gd name="connsiteY356" fmla="*/ 153387 h 6858000"/>
                  <a:gd name="connsiteX357" fmla="*/ 771220 w 4543952"/>
                  <a:gd name="connsiteY357" fmla="*/ 125860 h 6858000"/>
                  <a:gd name="connsiteX358" fmla="*/ 777143 w 4543952"/>
                  <a:gd name="connsiteY358" fmla="*/ 74128 h 6858000"/>
                  <a:gd name="connsiteX359" fmla="*/ 313354 w 4543952"/>
                  <a:gd name="connsiteY359" fmla="*/ 0 h 6858000"/>
                  <a:gd name="connsiteX360" fmla="*/ 777461 w 4543952"/>
                  <a:gd name="connsiteY360" fmla="*/ 0 h 6858000"/>
                  <a:gd name="connsiteX361" fmla="*/ 774743 w 4543952"/>
                  <a:gd name="connsiteY361" fmla="*/ 21485 h 6858000"/>
                  <a:gd name="connsiteX362" fmla="*/ 777461 w 4543952"/>
                  <a:gd name="connsiteY362" fmla="*/ 0 h 6858000"/>
                  <a:gd name="connsiteX363" fmla="*/ 4543952 w 4543952"/>
                  <a:gd name="connsiteY363" fmla="*/ 1 h 6858000"/>
                  <a:gd name="connsiteX364" fmla="*/ 4543952 w 4543952"/>
                  <a:gd name="connsiteY364" fmla="*/ 6858000 h 6858000"/>
                  <a:gd name="connsiteX365" fmla="*/ 284400 w 4543952"/>
                  <a:gd name="connsiteY365" fmla="*/ 6858000 h 6858000"/>
                  <a:gd name="connsiteX366" fmla="*/ 112147 w 4543952"/>
                  <a:gd name="connsiteY366" fmla="*/ 6858000 h 6858000"/>
                  <a:gd name="connsiteX367" fmla="*/ 102447 w 4543952"/>
                  <a:gd name="connsiteY367" fmla="*/ 6815515 h 6858000"/>
                  <a:gd name="connsiteX368" fmla="*/ 83396 w 4543952"/>
                  <a:gd name="connsiteY368" fmla="*/ 6748457 h 6858000"/>
                  <a:gd name="connsiteX369" fmla="*/ 61870 w 4543952"/>
                  <a:gd name="connsiteY369" fmla="*/ 6584811 h 6858000"/>
                  <a:gd name="connsiteX370" fmla="*/ 41105 w 4543952"/>
                  <a:gd name="connsiteY370" fmla="*/ 6415832 h 6858000"/>
                  <a:gd name="connsiteX371" fmla="*/ 34247 w 4543952"/>
                  <a:gd name="connsiteY371" fmla="*/ 6323057 h 6858000"/>
                  <a:gd name="connsiteX372" fmla="*/ 23386 w 4543952"/>
                  <a:gd name="connsiteY372" fmla="*/ 6242092 h 6858000"/>
                  <a:gd name="connsiteX373" fmla="*/ 16528 w 4543952"/>
                  <a:gd name="connsiteY373" fmla="*/ 6171604 h 6858000"/>
                  <a:gd name="connsiteX374" fmla="*/ 2622 w 4543952"/>
                  <a:gd name="connsiteY374" fmla="*/ 6059396 h 6858000"/>
                  <a:gd name="connsiteX375" fmla="*/ 0 w 4543952"/>
                  <a:gd name="connsiteY375" fmla="*/ 6041768 h 6858000"/>
                  <a:gd name="connsiteX376" fmla="*/ 0 w 4543952"/>
                  <a:gd name="connsiteY376" fmla="*/ 6000936 h 6858000"/>
                  <a:gd name="connsiteX377" fmla="*/ 3670 w 4543952"/>
                  <a:gd name="connsiteY377" fmla="*/ 5957594 h 6858000"/>
                  <a:gd name="connsiteX378" fmla="*/ 0 w 4543952"/>
                  <a:gd name="connsiteY378" fmla="*/ 5912510 h 6858000"/>
                  <a:gd name="connsiteX379" fmla="*/ 0 w 4543952"/>
                  <a:gd name="connsiteY379" fmla="*/ 5886400 h 6858000"/>
                  <a:gd name="connsiteX380" fmla="*/ 1098 w 4543952"/>
                  <a:gd name="connsiteY380" fmla="*/ 5864317 h 6858000"/>
                  <a:gd name="connsiteX381" fmla="*/ 24720 w 4543952"/>
                  <a:gd name="connsiteY381" fmla="*/ 5790591 h 6858000"/>
                  <a:gd name="connsiteX382" fmla="*/ 26434 w 4543952"/>
                  <a:gd name="connsiteY382" fmla="*/ 5781829 h 6858000"/>
                  <a:gd name="connsiteX383" fmla="*/ 35771 w 4543952"/>
                  <a:gd name="connsiteY383" fmla="*/ 5733439 h 6858000"/>
                  <a:gd name="connsiteX384" fmla="*/ 38819 w 4543952"/>
                  <a:gd name="connsiteY384" fmla="*/ 5706958 h 6858000"/>
                  <a:gd name="connsiteX385" fmla="*/ 58250 w 4543952"/>
                  <a:gd name="connsiteY385" fmla="*/ 5606371 h 6858000"/>
                  <a:gd name="connsiteX386" fmla="*/ 67394 w 4543952"/>
                  <a:gd name="connsiteY386" fmla="*/ 5548459 h 6858000"/>
                  <a:gd name="connsiteX387" fmla="*/ 66060 w 4543952"/>
                  <a:gd name="connsiteY387" fmla="*/ 5501593 h 6858000"/>
                  <a:gd name="connsiteX388" fmla="*/ 64346 w 4543952"/>
                  <a:gd name="connsiteY388" fmla="*/ 5419294 h 6858000"/>
                  <a:gd name="connsiteX389" fmla="*/ 59964 w 4543952"/>
                  <a:gd name="connsiteY389" fmla="*/ 5393004 h 6858000"/>
                  <a:gd name="connsiteX390" fmla="*/ 72538 w 4543952"/>
                  <a:gd name="connsiteY390" fmla="*/ 5274128 h 6858000"/>
                  <a:gd name="connsiteX391" fmla="*/ 73490 w 4543952"/>
                  <a:gd name="connsiteY391" fmla="*/ 5206307 h 6858000"/>
                  <a:gd name="connsiteX392" fmla="*/ 89113 w 4543952"/>
                  <a:gd name="connsiteY392" fmla="*/ 5129915 h 6858000"/>
                  <a:gd name="connsiteX393" fmla="*/ 88351 w 4543952"/>
                  <a:gd name="connsiteY393" fmla="*/ 5107626 h 6858000"/>
                  <a:gd name="connsiteX394" fmla="*/ 87016 w 4543952"/>
                  <a:gd name="connsiteY394" fmla="*/ 5082669 h 6858000"/>
                  <a:gd name="connsiteX395" fmla="*/ 85872 w 4543952"/>
                  <a:gd name="connsiteY395" fmla="*/ 5006085 h 6858000"/>
                  <a:gd name="connsiteX396" fmla="*/ 80158 w 4543952"/>
                  <a:gd name="connsiteY396" fmla="*/ 4959601 h 6858000"/>
                  <a:gd name="connsiteX397" fmla="*/ 83586 w 4543952"/>
                  <a:gd name="connsiteY397" fmla="*/ 4871018 h 6858000"/>
                  <a:gd name="connsiteX398" fmla="*/ 78634 w 4543952"/>
                  <a:gd name="connsiteY398" fmla="*/ 4838249 h 6858000"/>
                  <a:gd name="connsiteX399" fmla="*/ 78062 w 4543952"/>
                  <a:gd name="connsiteY399" fmla="*/ 4755380 h 6858000"/>
                  <a:gd name="connsiteX400" fmla="*/ 80920 w 4543952"/>
                  <a:gd name="connsiteY400" fmla="*/ 4681082 h 6858000"/>
                  <a:gd name="connsiteX401" fmla="*/ 79396 w 4543952"/>
                  <a:gd name="connsiteY401" fmla="*/ 4609451 h 6858000"/>
                  <a:gd name="connsiteX402" fmla="*/ 73110 w 4543952"/>
                  <a:gd name="connsiteY402" fmla="*/ 4558206 h 6858000"/>
                  <a:gd name="connsiteX403" fmla="*/ 69300 w 4543952"/>
                  <a:gd name="connsiteY403" fmla="*/ 4502578 h 6858000"/>
                  <a:gd name="connsiteX404" fmla="*/ 46629 w 4543952"/>
                  <a:gd name="connsiteY404" fmla="*/ 4349221 h 6858000"/>
                  <a:gd name="connsiteX405" fmla="*/ 52153 w 4543952"/>
                  <a:gd name="connsiteY405" fmla="*/ 4320836 h 6858000"/>
                  <a:gd name="connsiteX406" fmla="*/ 57297 w 4543952"/>
                  <a:gd name="connsiteY406" fmla="*/ 4159666 h 6858000"/>
                  <a:gd name="connsiteX407" fmla="*/ 56915 w 4543952"/>
                  <a:gd name="connsiteY407" fmla="*/ 4124613 h 6858000"/>
                  <a:gd name="connsiteX408" fmla="*/ 79396 w 4543952"/>
                  <a:gd name="connsiteY408" fmla="*/ 4030502 h 6858000"/>
                  <a:gd name="connsiteX409" fmla="*/ 43771 w 4543952"/>
                  <a:gd name="connsiteY409" fmla="*/ 3885337 h 6858000"/>
                  <a:gd name="connsiteX410" fmla="*/ 426 w 4543952"/>
                  <a:gd name="connsiteY410" fmla="*/ 3786776 h 6858000"/>
                  <a:gd name="connsiteX411" fmla="*/ 0 w 4543952"/>
                  <a:gd name="connsiteY411" fmla="*/ 3773896 h 6858000"/>
                  <a:gd name="connsiteX412" fmla="*/ 0 w 4543952"/>
                  <a:gd name="connsiteY412" fmla="*/ 3393881 h 6858000"/>
                  <a:gd name="connsiteX413" fmla="*/ 11838 w 4543952"/>
                  <a:gd name="connsiteY413" fmla="*/ 3359515 h 6858000"/>
                  <a:gd name="connsiteX414" fmla="*/ 12910 w 4543952"/>
                  <a:gd name="connsiteY414" fmla="*/ 3318770 h 6858000"/>
                  <a:gd name="connsiteX415" fmla="*/ 6718 w 4543952"/>
                  <a:gd name="connsiteY415" fmla="*/ 3304078 h 6858000"/>
                  <a:gd name="connsiteX416" fmla="*/ 0 w 4543952"/>
                  <a:gd name="connsiteY416" fmla="*/ 3297656 h 6858000"/>
                  <a:gd name="connsiteX417" fmla="*/ 0 w 4543952"/>
                  <a:gd name="connsiteY417" fmla="*/ 3207866 h 6858000"/>
                  <a:gd name="connsiteX418" fmla="*/ 15553 w 4543952"/>
                  <a:gd name="connsiteY418" fmla="*/ 3186770 h 6858000"/>
                  <a:gd name="connsiteX419" fmla="*/ 36341 w 4543952"/>
                  <a:gd name="connsiteY419" fmla="*/ 3107499 h 6858000"/>
                  <a:gd name="connsiteX420" fmla="*/ 38057 w 4543952"/>
                  <a:gd name="connsiteY420" fmla="*/ 3042727 h 6858000"/>
                  <a:gd name="connsiteX421" fmla="*/ 54249 w 4543952"/>
                  <a:gd name="connsiteY421" fmla="*/ 2901942 h 6858000"/>
                  <a:gd name="connsiteX422" fmla="*/ 77300 w 4543952"/>
                  <a:gd name="connsiteY422" fmla="*/ 2809929 h 6858000"/>
                  <a:gd name="connsiteX423" fmla="*/ 103399 w 4543952"/>
                  <a:gd name="connsiteY423" fmla="*/ 2743825 h 6858000"/>
                  <a:gd name="connsiteX424" fmla="*/ 137500 w 4543952"/>
                  <a:gd name="connsiteY424" fmla="*/ 2649142 h 6858000"/>
                  <a:gd name="connsiteX425" fmla="*/ 155217 w 4543952"/>
                  <a:gd name="connsiteY425" fmla="*/ 2554078 h 6858000"/>
                  <a:gd name="connsiteX426" fmla="*/ 177507 w 4543952"/>
                  <a:gd name="connsiteY426" fmla="*/ 2485306 h 6858000"/>
                  <a:gd name="connsiteX427" fmla="*/ 192748 w 4543952"/>
                  <a:gd name="connsiteY427" fmla="*/ 2401291 h 6858000"/>
                  <a:gd name="connsiteX428" fmla="*/ 193318 w 4543952"/>
                  <a:gd name="connsiteY428" fmla="*/ 2330805 h 6858000"/>
                  <a:gd name="connsiteX429" fmla="*/ 190652 w 4543952"/>
                  <a:gd name="connsiteY429" fmla="*/ 2220311 h 6858000"/>
                  <a:gd name="connsiteX430" fmla="*/ 236753 w 4543952"/>
                  <a:gd name="connsiteY430" fmla="*/ 2085053 h 6858000"/>
                  <a:gd name="connsiteX431" fmla="*/ 247042 w 4543952"/>
                  <a:gd name="connsiteY431" fmla="*/ 2030377 h 6858000"/>
                  <a:gd name="connsiteX432" fmla="*/ 251804 w 4543952"/>
                  <a:gd name="connsiteY432" fmla="*/ 1978939 h 6858000"/>
                  <a:gd name="connsiteX433" fmla="*/ 282475 w 4543952"/>
                  <a:gd name="connsiteY433" fmla="*/ 1869779 h 6858000"/>
                  <a:gd name="connsiteX434" fmla="*/ 292573 w 4543952"/>
                  <a:gd name="connsiteY434" fmla="*/ 1825392 h 6858000"/>
                  <a:gd name="connsiteX435" fmla="*/ 292381 w 4543952"/>
                  <a:gd name="connsiteY435" fmla="*/ 1763286 h 6858000"/>
                  <a:gd name="connsiteX436" fmla="*/ 306480 w 4543952"/>
                  <a:gd name="connsiteY436" fmla="*/ 1650316 h 6858000"/>
                  <a:gd name="connsiteX437" fmla="*/ 347629 w 4543952"/>
                  <a:gd name="connsiteY437" fmla="*/ 1537536 h 6858000"/>
                  <a:gd name="connsiteX438" fmla="*/ 343629 w 4543952"/>
                  <a:gd name="connsiteY438" fmla="*/ 1489719 h 6858000"/>
                  <a:gd name="connsiteX439" fmla="*/ 344581 w 4543952"/>
                  <a:gd name="connsiteY439" fmla="*/ 1472574 h 6858000"/>
                  <a:gd name="connsiteX440" fmla="*/ 367252 w 4543952"/>
                  <a:gd name="connsiteY440" fmla="*/ 1318455 h 6858000"/>
                  <a:gd name="connsiteX441" fmla="*/ 369728 w 4543952"/>
                  <a:gd name="connsiteY441" fmla="*/ 1303023 h 6858000"/>
                  <a:gd name="connsiteX442" fmla="*/ 389921 w 4543952"/>
                  <a:gd name="connsiteY442" fmla="*/ 1230632 h 6858000"/>
                  <a:gd name="connsiteX443" fmla="*/ 402495 w 4543952"/>
                  <a:gd name="connsiteY443" fmla="*/ 1048124 h 6858000"/>
                  <a:gd name="connsiteX444" fmla="*/ 404019 w 4543952"/>
                  <a:gd name="connsiteY444" fmla="*/ 1036886 h 6858000"/>
                  <a:gd name="connsiteX445" fmla="*/ 393923 w 4543952"/>
                  <a:gd name="connsiteY445" fmla="*/ 975732 h 6858000"/>
                  <a:gd name="connsiteX446" fmla="*/ 379634 w 4543952"/>
                  <a:gd name="connsiteY446" fmla="*/ 945443 h 6858000"/>
                  <a:gd name="connsiteX447" fmla="*/ 364774 w 4543952"/>
                  <a:gd name="connsiteY447" fmla="*/ 898197 h 6858000"/>
                  <a:gd name="connsiteX448" fmla="*/ 359250 w 4543952"/>
                  <a:gd name="connsiteY448" fmla="*/ 850188 h 6858000"/>
                  <a:gd name="connsiteX449" fmla="*/ 381730 w 4543952"/>
                  <a:gd name="connsiteY449" fmla="*/ 769604 h 6858000"/>
                  <a:gd name="connsiteX450" fmla="*/ 384016 w 4543952"/>
                  <a:gd name="connsiteY450" fmla="*/ 740267 h 6858000"/>
                  <a:gd name="connsiteX451" fmla="*/ 394875 w 4543952"/>
                  <a:gd name="connsiteY451" fmla="*/ 674922 h 6858000"/>
                  <a:gd name="connsiteX452" fmla="*/ 394113 w 4543952"/>
                  <a:gd name="connsiteY452" fmla="*/ 617771 h 6858000"/>
                  <a:gd name="connsiteX453" fmla="*/ 376776 w 4543952"/>
                  <a:gd name="connsiteY453" fmla="*/ 571859 h 6858000"/>
                  <a:gd name="connsiteX454" fmla="*/ 373348 w 4543952"/>
                  <a:gd name="connsiteY454" fmla="*/ 505181 h 6858000"/>
                  <a:gd name="connsiteX455" fmla="*/ 385920 w 4543952"/>
                  <a:gd name="connsiteY455" fmla="*/ 462125 h 6858000"/>
                  <a:gd name="connsiteX456" fmla="*/ 387634 w 4543952"/>
                  <a:gd name="connsiteY456" fmla="*/ 453363 h 6858000"/>
                  <a:gd name="connsiteX457" fmla="*/ 388399 w 4543952"/>
                  <a:gd name="connsiteY457" fmla="*/ 340773 h 6858000"/>
                  <a:gd name="connsiteX458" fmla="*/ 350487 w 4543952"/>
                  <a:gd name="connsiteY458" fmla="*/ 200181 h 6858000"/>
                  <a:gd name="connsiteX459" fmla="*/ 342485 w 4543952"/>
                  <a:gd name="connsiteY459" fmla="*/ 176938 h 6858000"/>
                  <a:gd name="connsiteX460" fmla="*/ 328579 w 4543952"/>
                  <a:gd name="connsiteY460" fmla="*/ 63586 h 6858000"/>
                  <a:gd name="connsiteX461" fmla="*/ 314480 w 4543952"/>
                  <a:gd name="connsiteY461" fmla="*/ 2816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</a:cxnLst>
                <a:rect l="l" t="t" r="r" b="b"/>
                <a:pathLst>
                  <a:path w="4543952" h="6858000">
                    <a:moveTo>
                      <a:pt x="328959" y="6564619"/>
                    </a:moveTo>
                    <a:lnTo>
                      <a:pt x="306480" y="6588624"/>
                    </a:lnTo>
                    <a:cubicBezTo>
                      <a:pt x="298003" y="6597577"/>
                      <a:pt x="291954" y="6611341"/>
                      <a:pt x="289858" y="6625223"/>
                    </a:cubicBezTo>
                    <a:lnTo>
                      <a:pt x="289858" y="6625224"/>
                    </a:lnTo>
                    <a:lnTo>
                      <a:pt x="289870" y="6645551"/>
                    </a:lnTo>
                    <a:lnTo>
                      <a:pt x="296953" y="6662539"/>
                    </a:lnTo>
                    <a:lnTo>
                      <a:pt x="296953" y="6662541"/>
                    </a:lnTo>
                    <a:lnTo>
                      <a:pt x="296954" y="6662543"/>
                    </a:lnTo>
                    <a:lnTo>
                      <a:pt x="311551" y="6702975"/>
                    </a:lnTo>
                    <a:lnTo>
                      <a:pt x="297715" y="6742551"/>
                    </a:lnTo>
                    <a:lnTo>
                      <a:pt x="297714" y="6742554"/>
                    </a:lnTo>
                    <a:lnTo>
                      <a:pt x="283011" y="6776799"/>
                    </a:lnTo>
                    <a:lnTo>
                      <a:pt x="278238" y="6812061"/>
                    </a:lnTo>
                    <a:lnTo>
                      <a:pt x="278237" y="6812062"/>
                    </a:lnTo>
                    <a:lnTo>
                      <a:pt x="278237" y="6812063"/>
                    </a:lnTo>
                    <a:lnTo>
                      <a:pt x="278238" y="6812061"/>
                    </a:lnTo>
                    <a:lnTo>
                      <a:pt x="297714" y="6742554"/>
                    </a:lnTo>
                    <a:lnTo>
                      <a:pt x="297715" y="6742552"/>
                    </a:lnTo>
                    <a:cubicBezTo>
                      <a:pt x="306003" y="6729218"/>
                      <a:pt x="311147" y="6716168"/>
                      <a:pt x="311551" y="6702976"/>
                    </a:cubicBezTo>
                    <a:lnTo>
                      <a:pt x="311551" y="6702975"/>
                    </a:lnTo>
                    <a:lnTo>
                      <a:pt x="308405" y="6683026"/>
                    </a:lnTo>
                    <a:lnTo>
                      <a:pt x="296954" y="6662543"/>
                    </a:lnTo>
                    <a:lnTo>
                      <a:pt x="296953" y="6662540"/>
                    </a:lnTo>
                    <a:lnTo>
                      <a:pt x="296953" y="6662539"/>
                    </a:lnTo>
                    <a:lnTo>
                      <a:pt x="289858" y="6625224"/>
                    </a:lnTo>
                    <a:lnTo>
                      <a:pt x="306480" y="6588625"/>
                    </a:lnTo>
                    <a:cubicBezTo>
                      <a:pt x="312576" y="6582146"/>
                      <a:pt x="318672" y="6575478"/>
                      <a:pt x="328959" y="6564620"/>
                    </a:cubicBezTo>
                    <a:close/>
                    <a:moveTo>
                      <a:pt x="248638" y="6438980"/>
                    </a:moveTo>
                    <a:cubicBezTo>
                      <a:pt x="258140" y="6444076"/>
                      <a:pt x="265617" y="6451649"/>
                      <a:pt x="268569" y="6463840"/>
                    </a:cubicBezTo>
                    <a:lnTo>
                      <a:pt x="268572" y="6463848"/>
                    </a:lnTo>
                    <a:lnTo>
                      <a:pt x="279556" y="6508051"/>
                    </a:lnTo>
                    <a:lnTo>
                      <a:pt x="282367" y="6513011"/>
                    </a:lnTo>
                    <a:lnTo>
                      <a:pt x="284834" y="6521803"/>
                    </a:lnTo>
                    <a:lnTo>
                      <a:pt x="301172" y="6546194"/>
                    </a:lnTo>
                    <a:lnTo>
                      <a:pt x="301172" y="6546193"/>
                    </a:lnTo>
                    <a:lnTo>
                      <a:pt x="282367" y="6513011"/>
                    </a:lnTo>
                    <a:lnTo>
                      <a:pt x="268572" y="6463848"/>
                    </a:lnTo>
                    <a:lnTo>
                      <a:pt x="268569" y="6463839"/>
                    </a:lnTo>
                    <a:close/>
                    <a:moveTo>
                      <a:pt x="166047" y="6392242"/>
                    </a:moveTo>
                    <a:lnTo>
                      <a:pt x="173364" y="6407332"/>
                    </a:lnTo>
                    <a:lnTo>
                      <a:pt x="173364" y="6407331"/>
                    </a:lnTo>
                    <a:close/>
                    <a:moveTo>
                      <a:pt x="401733" y="4221390"/>
                    </a:moveTo>
                    <a:lnTo>
                      <a:pt x="396017" y="4253013"/>
                    </a:lnTo>
                    <a:cubicBezTo>
                      <a:pt x="383824" y="4277400"/>
                      <a:pt x="368204" y="4300069"/>
                      <a:pt x="356201" y="4324644"/>
                    </a:cubicBezTo>
                    <a:cubicBezTo>
                      <a:pt x="350487" y="4336456"/>
                      <a:pt x="347439" y="4350553"/>
                      <a:pt x="347247" y="4363889"/>
                    </a:cubicBezTo>
                    <a:lnTo>
                      <a:pt x="347247" y="4363890"/>
                    </a:lnTo>
                    <a:cubicBezTo>
                      <a:pt x="346295" y="4403325"/>
                      <a:pt x="346295" y="4442761"/>
                      <a:pt x="348009" y="4482004"/>
                    </a:cubicBezTo>
                    <a:cubicBezTo>
                      <a:pt x="350677" y="4546776"/>
                      <a:pt x="351249" y="4612500"/>
                      <a:pt x="408019" y="4659174"/>
                    </a:cubicBezTo>
                    <a:cubicBezTo>
                      <a:pt x="412591" y="4662986"/>
                      <a:pt x="415259" y="4671176"/>
                      <a:pt x="416021" y="4677655"/>
                    </a:cubicBezTo>
                    <a:cubicBezTo>
                      <a:pt x="419640" y="4707564"/>
                      <a:pt x="420022" y="4738235"/>
                      <a:pt x="425928" y="4767764"/>
                    </a:cubicBezTo>
                    <a:lnTo>
                      <a:pt x="427237" y="4800482"/>
                    </a:lnTo>
                    <a:lnTo>
                      <a:pt x="412401" y="4828915"/>
                    </a:lnTo>
                    <a:cubicBezTo>
                      <a:pt x="404115" y="4837702"/>
                      <a:pt x="397114" y="4847213"/>
                      <a:pt x="391971" y="4857316"/>
                    </a:cubicBezTo>
                    <a:lnTo>
                      <a:pt x="390221" y="4863342"/>
                    </a:lnTo>
                    <a:lnTo>
                      <a:pt x="387469" y="4867613"/>
                    </a:lnTo>
                    <a:lnTo>
                      <a:pt x="382691" y="4889274"/>
                    </a:lnTo>
                    <a:lnTo>
                      <a:pt x="382691" y="4889275"/>
                    </a:lnTo>
                    <a:cubicBezTo>
                      <a:pt x="382122" y="4896713"/>
                      <a:pt x="382634" y="4904357"/>
                      <a:pt x="384396" y="4912168"/>
                    </a:cubicBezTo>
                    <a:lnTo>
                      <a:pt x="385799" y="4933804"/>
                    </a:lnTo>
                    <a:lnTo>
                      <a:pt x="378247" y="4957452"/>
                    </a:lnTo>
                    <a:lnTo>
                      <a:pt x="360964" y="4987036"/>
                    </a:lnTo>
                    <a:cubicBezTo>
                      <a:pt x="349725" y="5003800"/>
                      <a:pt x="335627" y="5022851"/>
                      <a:pt x="334485" y="5041520"/>
                    </a:cubicBezTo>
                    <a:cubicBezTo>
                      <a:pt x="333557" y="5057380"/>
                      <a:pt x="327458" y="5072410"/>
                      <a:pt x="321371" y="5087422"/>
                    </a:cubicBezTo>
                    <a:lnTo>
                      <a:pt x="321364" y="5087449"/>
                    </a:lnTo>
                    <a:lnTo>
                      <a:pt x="315482" y="5102460"/>
                    </a:lnTo>
                    <a:lnTo>
                      <a:pt x="308338" y="5133219"/>
                    </a:lnTo>
                    <a:lnTo>
                      <a:pt x="308337" y="5133223"/>
                    </a:lnTo>
                    <a:lnTo>
                      <a:pt x="308337" y="5133224"/>
                    </a:lnTo>
                    <a:lnTo>
                      <a:pt x="315052" y="5166113"/>
                    </a:lnTo>
                    <a:lnTo>
                      <a:pt x="314362" y="5172089"/>
                    </a:lnTo>
                    <a:cubicBezTo>
                      <a:pt x="313481" y="5174399"/>
                      <a:pt x="312290" y="5176875"/>
                      <a:pt x="311814" y="5179066"/>
                    </a:cubicBezTo>
                    <a:lnTo>
                      <a:pt x="311814" y="5179067"/>
                    </a:lnTo>
                    <a:cubicBezTo>
                      <a:pt x="304574" y="5214121"/>
                      <a:pt x="311624" y="5247078"/>
                      <a:pt x="335437" y="5272796"/>
                    </a:cubicBezTo>
                    <a:lnTo>
                      <a:pt x="360397" y="5321350"/>
                    </a:lnTo>
                    <a:lnTo>
                      <a:pt x="364317" y="5355013"/>
                    </a:lnTo>
                    <a:lnTo>
                      <a:pt x="359440" y="5385383"/>
                    </a:lnTo>
                    <a:cubicBezTo>
                      <a:pt x="356201" y="5398720"/>
                      <a:pt x="353915" y="5412056"/>
                      <a:pt x="351249" y="5425581"/>
                    </a:cubicBezTo>
                    <a:cubicBezTo>
                      <a:pt x="347439" y="5443869"/>
                      <a:pt x="343437" y="5462350"/>
                      <a:pt x="339627" y="5480636"/>
                    </a:cubicBezTo>
                    <a:cubicBezTo>
                      <a:pt x="337722" y="5489496"/>
                      <a:pt x="335151" y="5498831"/>
                      <a:pt x="335103" y="5507666"/>
                    </a:cubicBezTo>
                    <a:lnTo>
                      <a:pt x="335103" y="5507667"/>
                    </a:lnTo>
                    <a:lnTo>
                      <a:pt x="337324" y="5520421"/>
                    </a:lnTo>
                    <a:lnTo>
                      <a:pt x="345722" y="5531691"/>
                    </a:lnTo>
                    <a:lnTo>
                      <a:pt x="345723" y="5531693"/>
                    </a:lnTo>
                    <a:lnTo>
                      <a:pt x="355869" y="5547577"/>
                    </a:lnTo>
                    <a:lnTo>
                      <a:pt x="346295" y="5562745"/>
                    </a:lnTo>
                    <a:cubicBezTo>
                      <a:pt x="303622" y="5600466"/>
                      <a:pt x="276951" y="5646188"/>
                      <a:pt x="275047" y="5704482"/>
                    </a:cubicBezTo>
                    <a:cubicBezTo>
                      <a:pt x="274665" y="5716484"/>
                      <a:pt x="271999" y="5728677"/>
                      <a:pt x="269141" y="5740487"/>
                    </a:cubicBezTo>
                    <a:cubicBezTo>
                      <a:pt x="267426" y="5747727"/>
                      <a:pt x="265520" y="5756492"/>
                      <a:pt x="260376" y="5760872"/>
                    </a:cubicBezTo>
                    <a:cubicBezTo>
                      <a:pt x="221133" y="5794973"/>
                      <a:pt x="193890" y="5837456"/>
                      <a:pt x="171981" y="5883750"/>
                    </a:cubicBezTo>
                    <a:lnTo>
                      <a:pt x="171979" y="5883755"/>
                    </a:lnTo>
                    <a:lnTo>
                      <a:pt x="160957" y="5909350"/>
                    </a:lnTo>
                    <a:lnTo>
                      <a:pt x="154076" y="5935945"/>
                    </a:lnTo>
                    <a:lnTo>
                      <a:pt x="154075" y="5935948"/>
                    </a:lnTo>
                    <a:lnTo>
                      <a:pt x="154075" y="5935949"/>
                    </a:lnTo>
                    <a:lnTo>
                      <a:pt x="154242" y="5964476"/>
                    </a:lnTo>
                    <a:lnTo>
                      <a:pt x="157695" y="5993289"/>
                    </a:lnTo>
                    <a:lnTo>
                      <a:pt x="157695" y="5993291"/>
                    </a:lnTo>
                    <a:cubicBezTo>
                      <a:pt x="158837" y="6004531"/>
                      <a:pt x="158647" y="6017485"/>
                      <a:pt x="164171" y="6026440"/>
                    </a:cubicBezTo>
                    <a:cubicBezTo>
                      <a:pt x="181508" y="6054825"/>
                      <a:pt x="200176" y="6082258"/>
                      <a:pt x="220371" y="6108738"/>
                    </a:cubicBezTo>
                    <a:lnTo>
                      <a:pt x="234064" y="6133314"/>
                    </a:lnTo>
                    <a:lnTo>
                      <a:pt x="218468" y="6155599"/>
                    </a:lnTo>
                    <a:lnTo>
                      <a:pt x="218465" y="6155601"/>
                    </a:lnTo>
                    <a:cubicBezTo>
                      <a:pt x="196176" y="6175796"/>
                      <a:pt x="184556" y="6200943"/>
                      <a:pt x="179794" y="6228755"/>
                    </a:cubicBezTo>
                    <a:cubicBezTo>
                      <a:pt x="172363" y="6272763"/>
                      <a:pt x="166077" y="6317150"/>
                      <a:pt x="162457" y="6361538"/>
                    </a:cubicBezTo>
                    <a:lnTo>
                      <a:pt x="162457" y="6361539"/>
                    </a:lnTo>
                    <a:lnTo>
                      <a:pt x="179794" y="6228756"/>
                    </a:lnTo>
                    <a:cubicBezTo>
                      <a:pt x="184556" y="6200944"/>
                      <a:pt x="196176" y="6175797"/>
                      <a:pt x="218465" y="6155602"/>
                    </a:cubicBezTo>
                    <a:lnTo>
                      <a:pt x="218468" y="6155599"/>
                    </a:lnTo>
                    <a:lnTo>
                      <a:pt x="230364" y="6143189"/>
                    </a:lnTo>
                    <a:lnTo>
                      <a:pt x="234064" y="6133314"/>
                    </a:lnTo>
                    <a:lnTo>
                      <a:pt x="234064" y="6133313"/>
                    </a:lnTo>
                    <a:cubicBezTo>
                      <a:pt x="233993" y="6126883"/>
                      <a:pt x="229039" y="6120073"/>
                      <a:pt x="220371" y="6108737"/>
                    </a:cubicBezTo>
                    <a:cubicBezTo>
                      <a:pt x="200176" y="6082257"/>
                      <a:pt x="181508" y="6054824"/>
                      <a:pt x="164171" y="6026439"/>
                    </a:cubicBezTo>
                    <a:cubicBezTo>
                      <a:pt x="158647" y="6017484"/>
                      <a:pt x="158837" y="6004530"/>
                      <a:pt x="157695" y="5993290"/>
                    </a:cubicBezTo>
                    <a:lnTo>
                      <a:pt x="157695" y="5993289"/>
                    </a:lnTo>
                    <a:lnTo>
                      <a:pt x="154075" y="5935949"/>
                    </a:lnTo>
                    <a:lnTo>
                      <a:pt x="154076" y="5935945"/>
                    </a:lnTo>
                    <a:lnTo>
                      <a:pt x="171979" y="5883755"/>
                    </a:lnTo>
                    <a:lnTo>
                      <a:pt x="171981" y="5883751"/>
                    </a:lnTo>
                    <a:cubicBezTo>
                      <a:pt x="193890" y="5837457"/>
                      <a:pt x="221133" y="5794974"/>
                      <a:pt x="260376" y="5760873"/>
                    </a:cubicBezTo>
                    <a:cubicBezTo>
                      <a:pt x="265520" y="5756493"/>
                      <a:pt x="267426" y="5747728"/>
                      <a:pt x="269141" y="5740488"/>
                    </a:cubicBezTo>
                    <a:cubicBezTo>
                      <a:pt x="271999" y="5728678"/>
                      <a:pt x="274665" y="5716485"/>
                      <a:pt x="275047" y="5704483"/>
                    </a:cubicBezTo>
                    <a:cubicBezTo>
                      <a:pt x="276951" y="5646189"/>
                      <a:pt x="303622" y="5600467"/>
                      <a:pt x="346295" y="5562746"/>
                    </a:cubicBezTo>
                    <a:cubicBezTo>
                      <a:pt x="352392" y="5557317"/>
                      <a:pt x="355774" y="5552507"/>
                      <a:pt x="355869" y="5547578"/>
                    </a:cubicBezTo>
                    <a:lnTo>
                      <a:pt x="355869" y="5547577"/>
                    </a:lnTo>
                    <a:cubicBezTo>
                      <a:pt x="355964" y="5542648"/>
                      <a:pt x="352773" y="5537599"/>
                      <a:pt x="345723" y="5531692"/>
                    </a:cubicBezTo>
                    <a:lnTo>
                      <a:pt x="345722" y="5531691"/>
                    </a:lnTo>
                    <a:lnTo>
                      <a:pt x="335103" y="5507667"/>
                    </a:lnTo>
                    <a:lnTo>
                      <a:pt x="339627" y="5480637"/>
                    </a:lnTo>
                    <a:cubicBezTo>
                      <a:pt x="343437" y="5462351"/>
                      <a:pt x="347439" y="5443870"/>
                      <a:pt x="351249" y="5425582"/>
                    </a:cubicBezTo>
                    <a:cubicBezTo>
                      <a:pt x="353915" y="5412057"/>
                      <a:pt x="356201" y="5398721"/>
                      <a:pt x="359440" y="5385384"/>
                    </a:cubicBezTo>
                    <a:cubicBezTo>
                      <a:pt x="361965" y="5375002"/>
                      <a:pt x="363668" y="5364882"/>
                      <a:pt x="364317" y="5355014"/>
                    </a:cubicBezTo>
                    <a:lnTo>
                      <a:pt x="364317" y="5355013"/>
                    </a:lnTo>
                    <a:lnTo>
                      <a:pt x="362870" y="5326162"/>
                    </a:lnTo>
                    <a:lnTo>
                      <a:pt x="360397" y="5321350"/>
                    </a:lnTo>
                    <a:lnTo>
                      <a:pt x="359341" y="5312287"/>
                    </a:lnTo>
                    <a:cubicBezTo>
                      <a:pt x="354789" y="5298594"/>
                      <a:pt x="347082" y="5285440"/>
                      <a:pt x="335437" y="5272795"/>
                    </a:cubicBezTo>
                    <a:cubicBezTo>
                      <a:pt x="323531" y="5259936"/>
                      <a:pt x="315815" y="5245268"/>
                      <a:pt x="311981" y="5229432"/>
                    </a:cubicBezTo>
                    <a:lnTo>
                      <a:pt x="311814" y="5179067"/>
                    </a:lnTo>
                    <a:lnTo>
                      <a:pt x="314362" y="5172090"/>
                    </a:lnTo>
                    <a:cubicBezTo>
                      <a:pt x="315243" y="5169780"/>
                      <a:pt x="315814" y="5167637"/>
                      <a:pt x="315052" y="5166113"/>
                    </a:cubicBezTo>
                    <a:lnTo>
                      <a:pt x="315052" y="5166112"/>
                    </a:lnTo>
                    <a:lnTo>
                      <a:pt x="308337" y="5133224"/>
                    </a:lnTo>
                    <a:lnTo>
                      <a:pt x="308338" y="5133219"/>
                    </a:lnTo>
                    <a:lnTo>
                      <a:pt x="321364" y="5087449"/>
                    </a:lnTo>
                    <a:lnTo>
                      <a:pt x="327270" y="5072375"/>
                    </a:lnTo>
                    <a:cubicBezTo>
                      <a:pt x="330949" y="5062299"/>
                      <a:pt x="333866" y="5052095"/>
                      <a:pt x="334485" y="5041521"/>
                    </a:cubicBezTo>
                    <a:cubicBezTo>
                      <a:pt x="335627" y="5022852"/>
                      <a:pt x="349725" y="5003801"/>
                      <a:pt x="360964" y="4987037"/>
                    </a:cubicBezTo>
                    <a:cubicBezTo>
                      <a:pt x="366751" y="4978392"/>
                      <a:pt x="372458" y="4970096"/>
                      <a:pt x="376969" y="4961455"/>
                    </a:cubicBezTo>
                    <a:lnTo>
                      <a:pt x="378247" y="4957452"/>
                    </a:lnTo>
                    <a:lnTo>
                      <a:pt x="381039" y="4952672"/>
                    </a:lnTo>
                    <a:lnTo>
                      <a:pt x="385799" y="4933804"/>
                    </a:lnTo>
                    <a:cubicBezTo>
                      <a:pt x="386468" y="4927121"/>
                      <a:pt x="386111" y="4919978"/>
                      <a:pt x="384396" y="4912167"/>
                    </a:cubicBezTo>
                    <a:lnTo>
                      <a:pt x="382691" y="4889274"/>
                    </a:lnTo>
                    <a:lnTo>
                      <a:pt x="390221" y="4863342"/>
                    </a:lnTo>
                    <a:lnTo>
                      <a:pt x="412401" y="4828916"/>
                    </a:lnTo>
                    <a:cubicBezTo>
                      <a:pt x="420784" y="4819963"/>
                      <a:pt x="425356" y="4810580"/>
                      <a:pt x="427237" y="4800483"/>
                    </a:cubicBezTo>
                    <a:lnTo>
                      <a:pt x="427237" y="4800482"/>
                    </a:lnTo>
                    <a:cubicBezTo>
                      <a:pt x="429119" y="4790385"/>
                      <a:pt x="428309" y="4779574"/>
                      <a:pt x="425928" y="4767763"/>
                    </a:cubicBezTo>
                    <a:cubicBezTo>
                      <a:pt x="420022" y="4738234"/>
                      <a:pt x="419640" y="4707563"/>
                      <a:pt x="416021" y="4677654"/>
                    </a:cubicBezTo>
                    <a:cubicBezTo>
                      <a:pt x="415259" y="4671175"/>
                      <a:pt x="412591" y="4662985"/>
                      <a:pt x="408019" y="4659173"/>
                    </a:cubicBezTo>
                    <a:cubicBezTo>
                      <a:pt x="351249" y="4612499"/>
                      <a:pt x="350677" y="4546775"/>
                      <a:pt x="348009" y="4482003"/>
                    </a:cubicBezTo>
                    <a:lnTo>
                      <a:pt x="347247" y="4363890"/>
                    </a:lnTo>
                    <a:lnTo>
                      <a:pt x="356201" y="4324645"/>
                    </a:lnTo>
                    <a:cubicBezTo>
                      <a:pt x="368204" y="4300070"/>
                      <a:pt x="383824" y="4277401"/>
                      <a:pt x="396017" y="4253014"/>
                    </a:cubicBezTo>
                    <a:cubicBezTo>
                      <a:pt x="400781" y="4243872"/>
                      <a:pt x="400971" y="4232060"/>
                      <a:pt x="401733" y="4221391"/>
                    </a:cubicBezTo>
                    <a:close/>
                    <a:moveTo>
                      <a:pt x="332842" y="2836171"/>
                    </a:moveTo>
                    <a:lnTo>
                      <a:pt x="332842" y="2836172"/>
                    </a:lnTo>
                    <a:cubicBezTo>
                      <a:pt x="336914" y="2839982"/>
                      <a:pt x="340200" y="2844316"/>
                      <a:pt x="341533" y="2848793"/>
                    </a:cubicBezTo>
                    <a:lnTo>
                      <a:pt x="358166" y="2903544"/>
                    </a:lnTo>
                    <a:lnTo>
                      <a:pt x="366072" y="2947858"/>
                    </a:lnTo>
                    <a:lnTo>
                      <a:pt x="366072" y="2947862"/>
                    </a:lnTo>
                    <a:lnTo>
                      <a:pt x="362488" y="2982147"/>
                    </a:lnTo>
                    <a:cubicBezTo>
                      <a:pt x="354392" y="3014152"/>
                      <a:pt x="350582" y="3045776"/>
                      <a:pt x="350796" y="3077400"/>
                    </a:cubicBezTo>
                    <a:lnTo>
                      <a:pt x="350796" y="3077401"/>
                    </a:lnTo>
                    <a:cubicBezTo>
                      <a:pt x="351010" y="3109025"/>
                      <a:pt x="355249" y="3140649"/>
                      <a:pt x="363250" y="3172654"/>
                    </a:cubicBezTo>
                    <a:cubicBezTo>
                      <a:pt x="389159" y="3276480"/>
                      <a:pt x="416591" y="3380305"/>
                      <a:pt x="410877" y="3489467"/>
                    </a:cubicBezTo>
                    <a:cubicBezTo>
                      <a:pt x="409925" y="3507563"/>
                      <a:pt x="421546" y="3529090"/>
                      <a:pt x="432976" y="3544713"/>
                    </a:cubicBezTo>
                    <a:cubicBezTo>
                      <a:pt x="438406" y="3552190"/>
                      <a:pt x="442585" y="3557715"/>
                      <a:pt x="445520" y="3562320"/>
                    </a:cubicBezTo>
                    <a:lnTo>
                      <a:pt x="450598" y="3574407"/>
                    </a:lnTo>
                    <a:lnTo>
                      <a:pt x="448246" y="3587173"/>
                    </a:lnTo>
                    <a:cubicBezTo>
                      <a:pt x="446228" y="3592231"/>
                      <a:pt x="442978" y="3598434"/>
                      <a:pt x="438500" y="3606816"/>
                    </a:cubicBezTo>
                    <a:cubicBezTo>
                      <a:pt x="434118" y="3614818"/>
                      <a:pt x="431452" y="3624724"/>
                      <a:pt x="424974" y="3630631"/>
                    </a:cubicBezTo>
                    <a:cubicBezTo>
                      <a:pt x="408496" y="3645681"/>
                      <a:pt x="402257" y="3662493"/>
                      <a:pt x="400733" y="3680162"/>
                    </a:cubicBezTo>
                    <a:lnTo>
                      <a:pt x="400733" y="3680163"/>
                    </a:lnTo>
                    <a:lnTo>
                      <a:pt x="404781" y="3734837"/>
                    </a:lnTo>
                    <a:lnTo>
                      <a:pt x="404399" y="3754651"/>
                    </a:lnTo>
                    <a:cubicBezTo>
                      <a:pt x="398399" y="3767129"/>
                      <a:pt x="396447" y="3778654"/>
                      <a:pt x="398042" y="3789775"/>
                    </a:cubicBezTo>
                    <a:lnTo>
                      <a:pt x="398042" y="3789776"/>
                    </a:lnTo>
                    <a:cubicBezTo>
                      <a:pt x="399638" y="3800896"/>
                      <a:pt x="404781" y="3811613"/>
                      <a:pt x="412973" y="3822472"/>
                    </a:cubicBezTo>
                    <a:lnTo>
                      <a:pt x="427308" y="3852619"/>
                    </a:lnTo>
                    <a:lnTo>
                      <a:pt x="417926" y="3885336"/>
                    </a:lnTo>
                    <a:lnTo>
                      <a:pt x="417925" y="3885337"/>
                    </a:lnTo>
                    <a:cubicBezTo>
                      <a:pt x="398494" y="3910103"/>
                      <a:pt x="388302" y="3935726"/>
                      <a:pt x="386040" y="3962158"/>
                    </a:cubicBezTo>
                    <a:lnTo>
                      <a:pt x="386040" y="3962159"/>
                    </a:lnTo>
                    <a:lnTo>
                      <a:pt x="388431" y="4002409"/>
                    </a:lnTo>
                    <a:lnTo>
                      <a:pt x="401733" y="4043837"/>
                    </a:lnTo>
                    <a:lnTo>
                      <a:pt x="401733" y="4043839"/>
                    </a:lnTo>
                    <a:lnTo>
                      <a:pt x="416855" y="4103825"/>
                    </a:lnTo>
                    <a:lnTo>
                      <a:pt x="405544" y="4165381"/>
                    </a:lnTo>
                    <a:lnTo>
                      <a:pt x="405543" y="4165382"/>
                    </a:lnTo>
                    <a:cubicBezTo>
                      <a:pt x="402114" y="4173479"/>
                      <a:pt x="401543" y="4182766"/>
                      <a:pt x="401638" y="4192386"/>
                    </a:cubicBezTo>
                    <a:lnTo>
                      <a:pt x="401638" y="4192387"/>
                    </a:lnTo>
                    <a:lnTo>
                      <a:pt x="405543" y="4165383"/>
                    </a:lnTo>
                    <a:lnTo>
                      <a:pt x="405544" y="4165381"/>
                    </a:lnTo>
                    <a:lnTo>
                      <a:pt x="414887" y="4134255"/>
                    </a:lnTo>
                    <a:lnTo>
                      <a:pt x="416855" y="4103825"/>
                    </a:lnTo>
                    <a:lnTo>
                      <a:pt x="416855" y="4103824"/>
                    </a:lnTo>
                    <a:cubicBezTo>
                      <a:pt x="415879" y="4083701"/>
                      <a:pt x="410497" y="4063841"/>
                      <a:pt x="401733" y="4043838"/>
                    </a:cubicBezTo>
                    <a:lnTo>
                      <a:pt x="401733" y="4043837"/>
                    </a:lnTo>
                    <a:lnTo>
                      <a:pt x="386040" y="3962159"/>
                    </a:lnTo>
                    <a:lnTo>
                      <a:pt x="395544" y="3923124"/>
                    </a:lnTo>
                    <a:cubicBezTo>
                      <a:pt x="400804" y="3910318"/>
                      <a:pt x="408210" y="3897721"/>
                      <a:pt x="417925" y="3885338"/>
                    </a:cubicBezTo>
                    <a:lnTo>
                      <a:pt x="417926" y="3885336"/>
                    </a:lnTo>
                    <a:lnTo>
                      <a:pt x="426528" y="3868763"/>
                    </a:lnTo>
                    <a:lnTo>
                      <a:pt x="427308" y="3852619"/>
                    </a:lnTo>
                    <a:lnTo>
                      <a:pt x="427308" y="3852618"/>
                    </a:lnTo>
                    <a:cubicBezTo>
                      <a:pt x="425642" y="3842045"/>
                      <a:pt x="420022" y="3831901"/>
                      <a:pt x="412973" y="3822471"/>
                    </a:cubicBezTo>
                    <a:lnTo>
                      <a:pt x="398042" y="3789775"/>
                    </a:lnTo>
                    <a:lnTo>
                      <a:pt x="404399" y="3754652"/>
                    </a:lnTo>
                    <a:cubicBezTo>
                      <a:pt x="407067" y="3749125"/>
                      <a:pt x="405733" y="3741315"/>
                      <a:pt x="404781" y="3734837"/>
                    </a:cubicBezTo>
                    <a:lnTo>
                      <a:pt x="404781" y="3734836"/>
                    </a:lnTo>
                    <a:lnTo>
                      <a:pt x="400733" y="3680163"/>
                    </a:lnTo>
                    <a:lnTo>
                      <a:pt x="407246" y="3654415"/>
                    </a:lnTo>
                    <a:cubicBezTo>
                      <a:pt x="411056" y="3646122"/>
                      <a:pt x="416735" y="3638157"/>
                      <a:pt x="424974" y="3630632"/>
                    </a:cubicBezTo>
                    <a:cubicBezTo>
                      <a:pt x="431452" y="3624725"/>
                      <a:pt x="434118" y="3614819"/>
                      <a:pt x="438500" y="3606817"/>
                    </a:cubicBezTo>
                    <a:cubicBezTo>
                      <a:pt x="447455" y="3590053"/>
                      <a:pt x="451503" y="3582004"/>
                      <a:pt x="450598" y="3574408"/>
                    </a:cubicBezTo>
                    <a:lnTo>
                      <a:pt x="450598" y="3574407"/>
                    </a:lnTo>
                    <a:cubicBezTo>
                      <a:pt x="449693" y="3566810"/>
                      <a:pt x="443835" y="3559667"/>
                      <a:pt x="432976" y="3544712"/>
                    </a:cubicBezTo>
                    <a:cubicBezTo>
                      <a:pt x="421546" y="3529089"/>
                      <a:pt x="409925" y="3507562"/>
                      <a:pt x="410877" y="3489466"/>
                    </a:cubicBezTo>
                    <a:cubicBezTo>
                      <a:pt x="416591" y="3380304"/>
                      <a:pt x="389159" y="3276479"/>
                      <a:pt x="363250" y="3172653"/>
                    </a:cubicBezTo>
                    <a:lnTo>
                      <a:pt x="350796" y="3077401"/>
                    </a:lnTo>
                    <a:lnTo>
                      <a:pt x="362488" y="2982148"/>
                    </a:lnTo>
                    <a:cubicBezTo>
                      <a:pt x="365441" y="2970575"/>
                      <a:pt x="366442" y="2959156"/>
                      <a:pt x="366072" y="2947862"/>
                    </a:cubicBezTo>
                    <a:lnTo>
                      <a:pt x="366072" y="2947861"/>
                    </a:lnTo>
                    <a:lnTo>
                      <a:pt x="366072" y="2947858"/>
                    </a:lnTo>
                    <a:lnTo>
                      <a:pt x="361441" y="2914327"/>
                    </a:lnTo>
                    <a:lnTo>
                      <a:pt x="358166" y="2903544"/>
                    </a:lnTo>
                    <a:lnTo>
                      <a:pt x="357138" y="2897784"/>
                    </a:lnTo>
                    <a:cubicBezTo>
                      <a:pt x="352392" y="2881306"/>
                      <a:pt x="346534" y="2865009"/>
                      <a:pt x="341533" y="2848792"/>
                    </a:cubicBezTo>
                    <a:close/>
                    <a:moveTo>
                      <a:pt x="296001" y="2745351"/>
                    </a:moveTo>
                    <a:lnTo>
                      <a:pt x="289670" y="2770757"/>
                    </a:lnTo>
                    <a:lnTo>
                      <a:pt x="290080" y="2778005"/>
                    </a:lnTo>
                    <a:lnTo>
                      <a:pt x="289301" y="2782304"/>
                    </a:lnTo>
                    <a:lnTo>
                      <a:pt x="290501" y="2785439"/>
                    </a:lnTo>
                    <a:lnTo>
                      <a:pt x="290929" y="2793022"/>
                    </a:lnTo>
                    <a:lnTo>
                      <a:pt x="300579" y="2811779"/>
                    </a:lnTo>
                    <a:lnTo>
                      <a:pt x="300582" y="2811786"/>
                    </a:lnTo>
                    <a:lnTo>
                      <a:pt x="300583" y="2811786"/>
                    </a:lnTo>
                    <a:lnTo>
                      <a:pt x="300579" y="2811779"/>
                    </a:lnTo>
                    <a:lnTo>
                      <a:pt x="290501" y="2785439"/>
                    </a:lnTo>
                    <a:lnTo>
                      <a:pt x="290080" y="2778005"/>
                    </a:lnTo>
                    <a:close/>
                    <a:moveTo>
                      <a:pt x="817328" y="1508457"/>
                    </a:moveTo>
                    <a:lnTo>
                      <a:pt x="845421" y="1596212"/>
                    </a:lnTo>
                    <a:cubicBezTo>
                      <a:pt x="847898" y="1604977"/>
                      <a:pt x="846373" y="1615835"/>
                      <a:pt x="843517" y="1624979"/>
                    </a:cubicBezTo>
                    <a:cubicBezTo>
                      <a:pt x="833801" y="1656222"/>
                      <a:pt x="809415" y="1676035"/>
                      <a:pt x="786935" y="1697752"/>
                    </a:cubicBezTo>
                    <a:cubicBezTo>
                      <a:pt x="777029" y="1707278"/>
                      <a:pt x="769981" y="1720422"/>
                      <a:pt x="764267" y="1733187"/>
                    </a:cubicBezTo>
                    <a:cubicBezTo>
                      <a:pt x="749595" y="1766334"/>
                      <a:pt x="736452" y="1800245"/>
                      <a:pt x="722546" y="1833774"/>
                    </a:cubicBezTo>
                    <a:cubicBezTo>
                      <a:pt x="721212" y="1837012"/>
                      <a:pt x="717783" y="1839678"/>
                      <a:pt x="714925" y="1842157"/>
                    </a:cubicBezTo>
                    <a:cubicBezTo>
                      <a:pt x="684824" y="1866921"/>
                      <a:pt x="654535" y="1891496"/>
                      <a:pt x="624434" y="1916453"/>
                    </a:cubicBezTo>
                    <a:cubicBezTo>
                      <a:pt x="618720" y="1921215"/>
                      <a:pt x="614528" y="1928075"/>
                      <a:pt x="609004" y="1933218"/>
                    </a:cubicBezTo>
                    <a:cubicBezTo>
                      <a:pt x="601384" y="1940458"/>
                      <a:pt x="594143" y="1949602"/>
                      <a:pt x="584999" y="1953412"/>
                    </a:cubicBezTo>
                    <a:cubicBezTo>
                      <a:pt x="556234" y="1965223"/>
                      <a:pt x="543850" y="1987893"/>
                      <a:pt x="538516" y="2016468"/>
                    </a:cubicBezTo>
                    <a:cubicBezTo>
                      <a:pt x="533563" y="2042569"/>
                      <a:pt x="529371" y="2068668"/>
                      <a:pt x="523657" y="2094577"/>
                    </a:cubicBezTo>
                    <a:cubicBezTo>
                      <a:pt x="516799" y="2126200"/>
                      <a:pt x="509369" y="2157635"/>
                      <a:pt x="500986" y="2188878"/>
                    </a:cubicBezTo>
                    <a:cubicBezTo>
                      <a:pt x="497366" y="2202403"/>
                      <a:pt x="493176" y="2216691"/>
                      <a:pt x="485746" y="2228313"/>
                    </a:cubicBezTo>
                    <a:cubicBezTo>
                      <a:pt x="465171" y="2260889"/>
                      <a:pt x="451265" y="2295752"/>
                      <a:pt x="456789" y="2334043"/>
                    </a:cubicBezTo>
                    <a:cubicBezTo>
                      <a:pt x="461171" y="2364714"/>
                      <a:pt x="449931" y="2390433"/>
                      <a:pt x="432404" y="2409484"/>
                    </a:cubicBezTo>
                    <a:cubicBezTo>
                      <a:pt x="424451" y="2418153"/>
                      <a:pt x="418938" y="2426976"/>
                      <a:pt x="415303" y="2435912"/>
                    </a:cubicBezTo>
                    <a:lnTo>
                      <a:pt x="415303" y="2435912"/>
                    </a:lnTo>
                    <a:lnTo>
                      <a:pt x="415303" y="2435912"/>
                    </a:lnTo>
                    <a:lnTo>
                      <a:pt x="414227" y="2440915"/>
                    </a:lnTo>
                    <a:lnTo>
                      <a:pt x="409472" y="2463016"/>
                    </a:lnTo>
                    <a:lnTo>
                      <a:pt x="409472" y="2463017"/>
                    </a:lnTo>
                    <a:lnTo>
                      <a:pt x="411535" y="2490550"/>
                    </a:lnTo>
                    <a:lnTo>
                      <a:pt x="418115" y="2518261"/>
                    </a:lnTo>
                    <a:lnTo>
                      <a:pt x="418115" y="2518264"/>
                    </a:lnTo>
                    <a:lnTo>
                      <a:pt x="421759" y="2545006"/>
                    </a:lnTo>
                    <a:lnTo>
                      <a:pt x="417545" y="2571033"/>
                    </a:lnTo>
                    <a:cubicBezTo>
                      <a:pt x="405543" y="2612944"/>
                      <a:pt x="372966" y="2640949"/>
                      <a:pt x="344391" y="2668000"/>
                    </a:cubicBezTo>
                    <a:cubicBezTo>
                      <a:pt x="320006" y="2691053"/>
                      <a:pt x="306290" y="2716962"/>
                      <a:pt x="296001" y="2745347"/>
                    </a:cubicBezTo>
                    <a:lnTo>
                      <a:pt x="296001" y="2745348"/>
                    </a:lnTo>
                    <a:cubicBezTo>
                      <a:pt x="306290" y="2716963"/>
                      <a:pt x="320006" y="2691054"/>
                      <a:pt x="344391" y="2668001"/>
                    </a:cubicBezTo>
                    <a:cubicBezTo>
                      <a:pt x="372966" y="2640950"/>
                      <a:pt x="405543" y="2612945"/>
                      <a:pt x="417545" y="2571034"/>
                    </a:cubicBezTo>
                    <a:cubicBezTo>
                      <a:pt x="420117" y="2561985"/>
                      <a:pt x="421593" y="2553555"/>
                      <a:pt x="421760" y="2545006"/>
                    </a:cubicBezTo>
                    <a:lnTo>
                      <a:pt x="421759" y="2545006"/>
                    </a:lnTo>
                    <a:lnTo>
                      <a:pt x="421760" y="2545005"/>
                    </a:lnTo>
                    <a:cubicBezTo>
                      <a:pt x="421926" y="2536456"/>
                      <a:pt x="420783" y="2527789"/>
                      <a:pt x="418115" y="2518263"/>
                    </a:cubicBezTo>
                    <a:lnTo>
                      <a:pt x="418115" y="2518261"/>
                    </a:lnTo>
                    <a:lnTo>
                      <a:pt x="409472" y="2463017"/>
                    </a:lnTo>
                    <a:lnTo>
                      <a:pt x="414227" y="2440915"/>
                    </a:lnTo>
                    <a:lnTo>
                      <a:pt x="415303" y="2435912"/>
                    </a:lnTo>
                    <a:lnTo>
                      <a:pt x="432404" y="2409485"/>
                    </a:lnTo>
                    <a:cubicBezTo>
                      <a:pt x="449931" y="2390434"/>
                      <a:pt x="461171" y="2364715"/>
                      <a:pt x="456789" y="2334044"/>
                    </a:cubicBezTo>
                    <a:cubicBezTo>
                      <a:pt x="451265" y="2295753"/>
                      <a:pt x="465171" y="2260890"/>
                      <a:pt x="485746" y="2228314"/>
                    </a:cubicBezTo>
                    <a:cubicBezTo>
                      <a:pt x="493176" y="2216692"/>
                      <a:pt x="497366" y="2202404"/>
                      <a:pt x="500986" y="2188879"/>
                    </a:cubicBezTo>
                    <a:cubicBezTo>
                      <a:pt x="509369" y="2157636"/>
                      <a:pt x="516799" y="2126201"/>
                      <a:pt x="523657" y="2094578"/>
                    </a:cubicBezTo>
                    <a:cubicBezTo>
                      <a:pt x="529371" y="2068669"/>
                      <a:pt x="533563" y="2042570"/>
                      <a:pt x="538516" y="2016469"/>
                    </a:cubicBezTo>
                    <a:cubicBezTo>
                      <a:pt x="543850" y="1987894"/>
                      <a:pt x="556234" y="1965224"/>
                      <a:pt x="584999" y="1953413"/>
                    </a:cubicBezTo>
                    <a:cubicBezTo>
                      <a:pt x="594143" y="1949603"/>
                      <a:pt x="601384" y="1940459"/>
                      <a:pt x="609004" y="1933219"/>
                    </a:cubicBezTo>
                    <a:cubicBezTo>
                      <a:pt x="614528" y="1928076"/>
                      <a:pt x="618720" y="1921216"/>
                      <a:pt x="624434" y="1916454"/>
                    </a:cubicBezTo>
                    <a:cubicBezTo>
                      <a:pt x="654535" y="1891497"/>
                      <a:pt x="684824" y="1866922"/>
                      <a:pt x="714925" y="1842158"/>
                    </a:cubicBezTo>
                    <a:cubicBezTo>
                      <a:pt x="717783" y="1839679"/>
                      <a:pt x="721212" y="1837013"/>
                      <a:pt x="722546" y="1833775"/>
                    </a:cubicBezTo>
                    <a:cubicBezTo>
                      <a:pt x="736452" y="1800246"/>
                      <a:pt x="749596" y="1766335"/>
                      <a:pt x="764267" y="1733188"/>
                    </a:cubicBezTo>
                    <a:cubicBezTo>
                      <a:pt x="769981" y="1720423"/>
                      <a:pt x="777029" y="1707279"/>
                      <a:pt x="786936" y="1697753"/>
                    </a:cubicBezTo>
                    <a:cubicBezTo>
                      <a:pt x="809416" y="1676036"/>
                      <a:pt x="833801" y="1656223"/>
                      <a:pt x="843517" y="1624980"/>
                    </a:cubicBezTo>
                    <a:cubicBezTo>
                      <a:pt x="846374" y="1615836"/>
                      <a:pt x="847899" y="1604978"/>
                      <a:pt x="845422" y="1596213"/>
                    </a:cubicBezTo>
                    <a:close/>
                    <a:moveTo>
                      <a:pt x="798723" y="1459072"/>
                    </a:moveTo>
                    <a:lnTo>
                      <a:pt x="807941" y="1481571"/>
                    </a:lnTo>
                    <a:lnTo>
                      <a:pt x="798724" y="1459073"/>
                    </a:lnTo>
                    <a:close/>
                    <a:moveTo>
                      <a:pt x="779530" y="1268757"/>
                    </a:moveTo>
                    <a:lnTo>
                      <a:pt x="774363" y="1286068"/>
                    </a:lnTo>
                    <a:cubicBezTo>
                      <a:pt x="759789" y="1306929"/>
                      <a:pt x="753550" y="1328551"/>
                      <a:pt x="752025" y="1350626"/>
                    </a:cubicBezTo>
                    <a:lnTo>
                      <a:pt x="757620" y="1413839"/>
                    </a:lnTo>
                    <a:lnTo>
                      <a:pt x="752026" y="1350627"/>
                    </a:lnTo>
                    <a:cubicBezTo>
                      <a:pt x="753550" y="1328552"/>
                      <a:pt x="759790" y="1306929"/>
                      <a:pt x="774363" y="1286069"/>
                    </a:cubicBezTo>
                    <a:cubicBezTo>
                      <a:pt x="777506" y="1281688"/>
                      <a:pt x="779078" y="1275401"/>
                      <a:pt x="779530" y="1268757"/>
                    </a:cubicBezTo>
                    <a:close/>
                    <a:moveTo>
                      <a:pt x="837801" y="773034"/>
                    </a:moveTo>
                    <a:lnTo>
                      <a:pt x="829801" y="854378"/>
                    </a:lnTo>
                    <a:cubicBezTo>
                      <a:pt x="827515" y="878955"/>
                      <a:pt x="826753" y="903721"/>
                      <a:pt x="798747" y="915342"/>
                    </a:cubicBezTo>
                    <a:cubicBezTo>
                      <a:pt x="794365" y="917058"/>
                      <a:pt x="791127" y="922772"/>
                      <a:pt x="788269" y="927154"/>
                    </a:cubicBezTo>
                    <a:cubicBezTo>
                      <a:pt x="744261" y="994784"/>
                      <a:pt x="745405" y="1030979"/>
                      <a:pt x="791889" y="1097086"/>
                    </a:cubicBezTo>
                    <a:cubicBezTo>
                      <a:pt x="796651" y="1103944"/>
                      <a:pt x="800081" y="1118612"/>
                      <a:pt x="796271" y="1123184"/>
                    </a:cubicBezTo>
                    <a:cubicBezTo>
                      <a:pt x="780459" y="1142616"/>
                      <a:pt x="773411" y="1162953"/>
                      <a:pt x="771553" y="1184028"/>
                    </a:cubicBezTo>
                    <a:cubicBezTo>
                      <a:pt x="773411" y="1162953"/>
                      <a:pt x="780460" y="1142617"/>
                      <a:pt x="796272" y="1123185"/>
                    </a:cubicBezTo>
                    <a:cubicBezTo>
                      <a:pt x="800082" y="1118613"/>
                      <a:pt x="796652" y="1103945"/>
                      <a:pt x="791890" y="1097087"/>
                    </a:cubicBezTo>
                    <a:cubicBezTo>
                      <a:pt x="745406" y="1030980"/>
                      <a:pt x="744262" y="994785"/>
                      <a:pt x="788270" y="927155"/>
                    </a:cubicBezTo>
                    <a:cubicBezTo>
                      <a:pt x="791128" y="922773"/>
                      <a:pt x="794366" y="917059"/>
                      <a:pt x="798748" y="915343"/>
                    </a:cubicBezTo>
                    <a:cubicBezTo>
                      <a:pt x="826753" y="903722"/>
                      <a:pt x="827515" y="878956"/>
                      <a:pt x="829801" y="854379"/>
                    </a:cubicBezTo>
                    <a:cubicBezTo>
                      <a:pt x="832277" y="827329"/>
                      <a:pt x="835515" y="800276"/>
                      <a:pt x="837801" y="773035"/>
                    </a:cubicBezTo>
                    <a:close/>
                    <a:moveTo>
                      <a:pt x="782400" y="517850"/>
                    </a:moveTo>
                    <a:lnTo>
                      <a:pt x="791317" y="556046"/>
                    </a:lnTo>
                    <a:cubicBezTo>
                      <a:pt x="793413" y="564047"/>
                      <a:pt x="798937" y="572621"/>
                      <a:pt x="797795" y="580049"/>
                    </a:cubicBezTo>
                    <a:cubicBezTo>
                      <a:pt x="794461" y="601577"/>
                      <a:pt x="796890" y="622200"/>
                      <a:pt x="801176" y="642536"/>
                    </a:cubicBezTo>
                    <a:lnTo>
                      <a:pt x="813700" y="694927"/>
                    </a:lnTo>
                    <a:lnTo>
                      <a:pt x="801177" y="642537"/>
                    </a:lnTo>
                    <a:cubicBezTo>
                      <a:pt x="796891" y="622200"/>
                      <a:pt x="794462" y="601578"/>
                      <a:pt x="797796" y="580050"/>
                    </a:cubicBezTo>
                    <a:cubicBezTo>
                      <a:pt x="798938" y="572622"/>
                      <a:pt x="793414" y="564048"/>
                      <a:pt x="791318" y="556047"/>
                    </a:cubicBezTo>
                    <a:close/>
                    <a:moveTo>
                      <a:pt x="783887" y="313532"/>
                    </a:moveTo>
                    <a:lnTo>
                      <a:pt x="786245" y="324057"/>
                    </a:lnTo>
                    <a:cubicBezTo>
                      <a:pt x="786031" y="328963"/>
                      <a:pt x="785126" y="334583"/>
                      <a:pt x="784459" y="338869"/>
                    </a:cubicBezTo>
                    <a:lnTo>
                      <a:pt x="784454" y="338897"/>
                    </a:lnTo>
                    <a:lnTo>
                      <a:pt x="778363" y="367327"/>
                    </a:lnTo>
                    <a:lnTo>
                      <a:pt x="774553" y="395639"/>
                    </a:lnTo>
                    <a:lnTo>
                      <a:pt x="784454" y="338897"/>
                    </a:lnTo>
                    <a:lnTo>
                      <a:pt x="784460" y="338870"/>
                    </a:lnTo>
                    <a:cubicBezTo>
                      <a:pt x="785794" y="330298"/>
                      <a:pt x="788080" y="316389"/>
                      <a:pt x="783888" y="313533"/>
                    </a:cubicBezTo>
                    <a:close/>
                    <a:moveTo>
                      <a:pt x="761560" y="281567"/>
                    </a:moveTo>
                    <a:lnTo>
                      <a:pt x="766454" y="295414"/>
                    </a:lnTo>
                    <a:lnTo>
                      <a:pt x="766455" y="295414"/>
                    </a:lnTo>
                    <a:close/>
                    <a:moveTo>
                      <a:pt x="774880" y="24485"/>
                    </a:moveTo>
                    <a:lnTo>
                      <a:pt x="777142" y="74128"/>
                    </a:lnTo>
                    <a:cubicBezTo>
                      <a:pt x="775758" y="100173"/>
                      <a:pt x="771253" y="125875"/>
                      <a:pt x="767023" y="151568"/>
                    </a:cubicBezTo>
                    <a:lnTo>
                      <a:pt x="766824" y="153387"/>
                    </a:lnTo>
                    <a:lnTo>
                      <a:pt x="763010" y="177270"/>
                    </a:lnTo>
                    <a:lnTo>
                      <a:pt x="758551" y="228943"/>
                    </a:lnTo>
                    <a:lnTo>
                      <a:pt x="766824" y="153387"/>
                    </a:lnTo>
                    <a:lnTo>
                      <a:pt x="771220" y="125860"/>
                    </a:lnTo>
                    <a:cubicBezTo>
                      <a:pt x="773910" y="108702"/>
                      <a:pt x="776220" y="91491"/>
                      <a:pt x="777143" y="74128"/>
                    </a:cubicBezTo>
                    <a:close/>
                    <a:moveTo>
                      <a:pt x="313354" y="0"/>
                    </a:moveTo>
                    <a:lnTo>
                      <a:pt x="777461" y="0"/>
                    </a:lnTo>
                    <a:lnTo>
                      <a:pt x="774743" y="21485"/>
                    </a:lnTo>
                    <a:lnTo>
                      <a:pt x="777461" y="0"/>
                    </a:lnTo>
                    <a:lnTo>
                      <a:pt x="4543952" y="1"/>
                    </a:lnTo>
                    <a:lnTo>
                      <a:pt x="4543952" y="6858000"/>
                    </a:lnTo>
                    <a:lnTo>
                      <a:pt x="284400" y="6858000"/>
                    </a:lnTo>
                    <a:lnTo>
                      <a:pt x="112147" y="6858000"/>
                    </a:lnTo>
                    <a:lnTo>
                      <a:pt x="102447" y="6815515"/>
                    </a:lnTo>
                    <a:cubicBezTo>
                      <a:pt x="96923" y="6793034"/>
                      <a:pt x="87016" y="6771318"/>
                      <a:pt x="83396" y="6748457"/>
                    </a:cubicBezTo>
                    <a:cubicBezTo>
                      <a:pt x="74824" y="6694163"/>
                      <a:pt x="68728" y="6639487"/>
                      <a:pt x="61870" y="6584811"/>
                    </a:cubicBezTo>
                    <a:cubicBezTo>
                      <a:pt x="54821" y="6528423"/>
                      <a:pt x="47391" y="6472224"/>
                      <a:pt x="41105" y="6415832"/>
                    </a:cubicBezTo>
                    <a:cubicBezTo>
                      <a:pt x="37865" y="6384971"/>
                      <a:pt x="37295" y="6353918"/>
                      <a:pt x="34247" y="6323057"/>
                    </a:cubicBezTo>
                    <a:cubicBezTo>
                      <a:pt x="31579" y="6296004"/>
                      <a:pt x="26626" y="6269143"/>
                      <a:pt x="23386" y="6242092"/>
                    </a:cubicBezTo>
                    <a:cubicBezTo>
                      <a:pt x="20720" y="6218659"/>
                      <a:pt x="19196" y="6195036"/>
                      <a:pt x="16528" y="6171604"/>
                    </a:cubicBezTo>
                    <a:cubicBezTo>
                      <a:pt x="12148" y="6134074"/>
                      <a:pt x="7194" y="6096735"/>
                      <a:pt x="2622" y="6059396"/>
                    </a:cubicBezTo>
                    <a:lnTo>
                      <a:pt x="0" y="6041768"/>
                    </a:lnTo>
                    <a:lnTo>
                      <a:pt x="0" y="6000936"/>
                    </a:lnTo>
                    <a:lnTo>
                      <a:pt x="3670" y="5957594"/>
                    </a:lnTo>
                    <a:lnTo>
                      <a:pt x="0" y="5912510"/>
                    </a:lnTo>
                    <a:lnTo>
                      <a:pt x="0" y="5886400"/>
                    </a:lnTo>
                    <a:lnTo>
                      <a:pt x="1098" y="5864317"/>
                    </a:lnTo>
                    <a:cubicBezTo>
                      <a:pt x="7576" y="5839360"/>
                      <a:pt x="16720" y="5815168"/>
                      <a:pt x="24720" y="5790591"/>
                    </a:cubicBezTo>
                    <a:cubicBezTo>
                      <a:pt x="25672" y="5787923"/>
                      <a:pt x="25864" y="5784685"/>
                      <a:pt x="26434" y="5781829"/>
                    </a:cubicBezTo>
                    <a:cubicBezTo>
                      <a:pt x="29675" y="5765634"/>
                      <a:pt x="32913" y="5749633"/>
                      <a:pt x="35771" y="5733439"/>
                    </a:cubicBezTo>
                    <a:cubicBezTo>
                      <a:pt x="37295" y="5724677"/>
                      <a:pt x="37485" y="5715722"/>
                      <a:pt x="38819" y="5706958"/>
                    </a:cubicBezTo>
                    <a:cubicBezTo>
                      <a:pt x="44153" y="5673049"/>
                      <a:pt x="35199" y="5635710"/>
                      <a:pt x="58250" y="5606371"/>
                    </a:cubicBezTo>
                    <a:cubicBezTo>
                      <a:pt x="73110" y="5587320"/>
                      <a:pt x="69680" y="5568841"/>
                      <a:pt x="67394" y="5548459"/>
                    </a:cubicBezTo>
                    <a:cubicBezTo>
                      <a:pt x="65680" y="5533026"/>
                      <a:pt x="66252" y="5517214"/>
                      <a:pt x="66060" y="5501593"/>
                    </a:cubicBezTo>
                    <a:cubicBezTo>
                      <a:pt x="65490" y="5474160"/>
                      <a:pt x="65298" y="5446727"/>
                      <a:pt x="64346" y="5419294"/>
                    </a:cubicBezTo>
                    <a:cubicBezTo>
                      <a:pt x="63966" y="5410530"/>
                      <a:pt x="59202" y="5401578"/>
                      <a:pt x="59964" y="5393004"/>
                    </a:cubicBezTo>
                    <a:cubicBezTo>
                      <a:pt x="63584" y="5353378"/>
                      <a:pt x="69300" y="5313753"/>
                      <a:pt x="72538" y="5274128"/>
                    </a:cubicBezTo>
                    <a:cubicBezTo>
                      <a:pt x="74442" y="5251649"/>
                      <a:pt x="70824" y="5228596"/>
                      <a:pt x="73490" y="5206307"/>
                    </a:cubicBezTo>
                    <a:cubicBezTo>
                      <a:pt x="76538" y="5180590"/>
                      <a:pt x="84348" y="5155444"/>
                      <a:pt x="89113" y="5129915"/>
                    </a:cubicBezTo>
                    <a:cubicBezTo>
                      <a:pt x="90445" y="5122866"/>
                      <a:pt x="88731" y="5115056"/>
                      <a:pt x="88351" y="5107626"/>
                    </a:cubicBezTo>
                    <a:cubicBezTo>
                      <a:pt x="87968" y="5099244"/>
                      <a:pt x="87206" y="5091051"/>
                      <a:pt x="87016" y="5082669"/>
                    </a:cubicBezTo>
                    <a:cubicBezTo>
                      <a:pt x="86634" y="5057140"/>
                      <a:pt x="87206" y="5031613"/>
                      <a:pt x="85872" y="5006085"/>
                    </a:cubicBezTo>
                    <a:cubicBezTo>
                      <a:pt x="85110" y="4990464"/>
                      <a:pt x="77300" y="4974081"/>
                      <a:pt x="80158" y="4959601"/>
                    </a:cubicBezTo>
                    <a:cubicBezTo>
                      <a:pt x="85682" y="4930074"/>
                      <a:pt x="73300" y="4900545"/>
                      <a:pt x="83586" y="4871018"/>
                    </a:cubicBezTo>
                    <a:cubicBezTo>
                      <a:pt x="86634" y="4861872"/>
                      <a:pt x="79014" y="4849299"/>
                      <a:pt x="78634" y="4838249"/>
                    </a:cubicBezTo>
                    <a:cubicBezTo>
                      <a:pt x="77682" y="4810626"/>
                      <a:pt x="77872" y="4783003"/>
                      <a:pt x="78062" y="4755380"/>
                    </a:cubicBezTo>
                    <a:cubicBezTo>
                      <a:pt x="78252" y="4730613"/>
                      <a:pt x="75586" y="4704894"/>
                      <a:pt x="80920" y="4681082"/>
                    </a:cubicBezTo>
                    <a:cubicBezTo>
                      <a:pt x="86634" y="4656125"/>
                      <a:pt x="85872" y="4633646"/>
                      <a:pt x="79396" y="4609451"/>
                    </a:cubicBezTo>
                    <a:cubicBezTo>
                      <a:pt x="75014" y="4592877"/>
                      <a:pt x="74442" y="4575350"/>
                      <a:pt x="73110" y="4558206"/>
                    </a:cubicBezTo>
                    <a:cubicBezTo>
                      <a:pt x="71586" y="4539727"/>
                      <a:pt x="75586" y="4519342"/>
                      <a:pt x="69300" y="4502578"/>
                    </a:cubicBezTo>
                    <a:cubicBezTo>
                      <a:pt x="50629" y="4452664"/>
                      <a:pt x="46629" y="4401418"/>
                      <a:pt x="46629" y="4349221"/>
                    </a:cubicBezTo>
                    <a:cubicBezTo>
                      <a:pt x="46629" y="4339694"/>
                      <a:pt x="49295" y="4329978"/>
                      <a:pt x="52153" y="4320836"/>
                    </a:cubicBezTo>
                    <a:cubicBezTo>
                      <a:pt x="69300" y="4267492"/>
                      <a:pt x="67776" y="4213960"/>
                      <a:pt x="57297" y="4159666"/>
                    </a:cubicBezTo>
                    <a:cubicBezTo>
                      <a:pt x="55011" y="4148426"/>
                      <a:pt x="54629" y="4135853"/>
                      <a:pt x="56915" y="4124613"/>
                    </a:cubicBezTo>
                    <a:cubicBezTo>
                      <a:pt x="63584" y="4092988"/>
                      <a:pt x="74634" y="4062317"/>
                      <a:pt x="79396" y="4030502"/>
                    </a:cubicBezTo>
                    <a:cubicBezTo>
                      <a:pt x="87206" y="3977924"/>
                      <a:pt x="60918" y="3932393"/>
                      <a:pt x="43771" y="3885337"/>
                    </a:cubicBezTo>
                    <a:cubicBezTo>
                      <a:pt x="31627" y="3851760"/>
                      <a:pt x="8016" y="3821934"/>
                      <a:pt x="426" y="3786776"/>
                    </a:cubicBezTo>
                    <a:lnTo>
                      <a:pt x="0" y="3773896"/>
                    </a:lnTo>
                    <a:lnTo>
                      <a:pt x="0" y="3393881"/>
                    </a:lnTo>
                    <a:lnTo>
                      <a:pt x="11838" y="3359515"/>
                    </a:lnTo>
                    <a:cubicBezTo>
                      <a:pt x="14434" y="3346204"/>
                      <a:pt x="14910" y="3332773"/>
                      <a:pt x="12910" y="3318770"/>
                    </a:cubicBezTo>
                    <a:cubicBezTo>
                      <a:pt x="12243" y="3314103"/>
                      <a:pt x="9909" y="3308769"/>
                      <a:pt x="6718" y="3304078"/>
                    </a:cubicBezTo>
                    <a:lnTo>
                      <a:pt x="0" y="3297656"/>
                    </a:lnTo>
                    <a:lnTo>
                      <a:pt x="0" y="3207866"/>
                    </a:lnTo>
                    <a:lnTo>
                      <a:pt x="15553" y="3186770"/>
                    </a:lnTo>
                    <a:cubicBezTo>
                      <a:pt x="28483" y="3162328"/>
                      <a:pt x="30484" y="3134646"/>
                      <a:pt x="36341" y="3107499"/>
                    </a:cubicBezTo>
                    <a:cubicBezTo>
                      <a:pt x="41105" y="3085402"/>
                      <a:pt x="41295" y="3064826"/>
                      <a:pt x="38057" y="3042727"/>
                    </a:cubicBezTo>
                    <a:cubicBezTo>
                      <a:pt x="30817" y="2994721"/>
                      <a:pt x="41105" y="2948046"/>
                      <a:pt x="54249" y="2901942"/>
                    </a:cubicBezTo>
                    <a:cubicBezTo>
                      <a:pt x="63012" y="2871461"/>
                      <a:pt x="68346" y="2840218"/>
                      <a:pt x="77300" y="2809929"/>
                    </a:cubicBezTo>
                    <a:cubicBezTo>
                      <a:pt x="84158" y="2787258"/>
                      <a:pt x="92351" y="2764589"/>
                      <a:pt x="103399" y="2743825"/>
                    </a:cubicBezTo>
                    <a:cubicBezTo>
                      <a:pt x="119594" y="2713722"/>
                      <a:pt x="143978" y="2687435"/>
                      <a:pt x="137500" y="2649142"/>
                    </a:cubicBezTo>
                    <a:cubicBezTo>
                      <a:pt x="131786" y="2615420"/>
                      <a:pt x="143786" y="2584941"/>
                      <a:pt x="155217" y="2554078"/>
                    </a:cubicBezTo>
                    <a:cubicBezTo>
                      <a:pt x="163599" y="2531408"/>
                      <a:pt x="172173" y="2508741"/>
                      <a:pt x="177507" y="2485306"/>
                    </a:cubicBezTo>
                    <a:cubicBezTo>
                      <a:pt x="183794" y="2457491"/>
                      <a:pt x="181126" y="2426058"/>
                      <a:pt x="192748" y="2401291"/>
                    </a:cubicBezTo>
                    <a:cubicBezTo>
                      <a:pt x="204940" y="2375382"/>
                      <a:pt x="196748" y="2353858"/>
                      <a:pt x="193318" y="2330805"/>
                    </a:cubicBezTo>
                    <a:cubicBezTo>
                      <a:pt x="187984" y="2294038"/>
                      <a:pt x="178077" y="2257458"/>
                      <a:pt x="190652" y="2220311"/>
                    </a:cubicBezTo>
                    <a:cubicBezTo>
                      <a:pt x="205892" y="2175162"/>
                      <a:pt x="222275" y="2130392"/>
                      <a:pt x="236753" y="2085053"/>
                    </a:cubicBezTo>
                    <a:cubicBezTo>
                      <a:pt x="242280" y="2067524"/>
                      <a:pt x="244566" y="2048667"/>
                      <a:pt x="247042" y="2030377"/>
                    </a:cubicBezTo>
                    <a:cubicBezTo>
                      <a:pt x="249138" y="2013042"/>
                      <a:pt x="243804" y="1992278"/>
                      <a:pt x="251804" y="1978939"/>
                    </a:cubicBezTo>
                    <a:cubicBezTo>
                      <a:pt x="272379" y="1944648"/>
                      <a:pt x="282475" y="1909407"/>
                      <a:pt x="282475" y="1869779"/>
                    </a:cubicBezTo>
                    <a:cubicBezTo>
                      <a:pt x="282475" y="1854919"/>
                      <a:pt x="291049" y="1840440"/>
                      <a:pt x="292573" y="1825392"/>
                    </a:cubicBezTo>
                    <a:cubicBezTo>
                      <a:pt x="294477" y="1804815"/>
                      <a:pt x="299622" y="1781193"/>
                      <a:pt x="292381" y="1763286"/>
                    </a:cubicBezTo>
                    <a:cubicBezTo>
                      <a:pt x="275237" y="1721184"/>
                      <a:pt x="289525" y="1687085"/>
                      <a:pt x="306480" y="1650316"/>
                    </a:cubicBezTo>
                    <a:cubicBezTo>
                      <a:pt x="323244" y="1614119"/>
                      <a:pt x="336579" y="1576018"/>
                      <a:pt x="347629" y="1537536"/>
                    </a:cubicBezTo>
                    <a:cubicBezTo>
                      <a:pt x="351629" y="1523058"/>
                      <a:pt x="344961" y="1505723"/>
                      <a:pt x="343629" y="1489719"/>
                    </a:cubicBezTo>
                    <a:cubicBezTo>
                      <a:pt x="343247" y="1484003"/>
                      <a:pt x="342675" y="1477716"/>
                      <a:pt x="344581" y="1472574"/>
                    </a:cubicBezTo>
                    <a:cubicBezTo>
                      <a:pt x="362870" y="1422853"/>
                      <a:pt x="376776" y="1372367"/>
                      <a:pt x="367252" y="1318455"/>
                    </a:cubicBezTo>
                    <a:cubicBezTo>
                      <a:pt x="366298" y="1313503"/>
                      <a:pt x="368394" y="1307977"/>
                      <a:pt x="369728" y="1303023"/>
                    </a:cubicBezTo>
                    <a:cubicBezTo>
                      <a:pt x="376586" y="1278828"/>
                      <a:pt x="387444" y="1255205"/>
                      <a:pt x="389921" y="1230632"/>
                    </a:cubicBezTo>
                    <a:cubicBezTo>
                      <a:pt x="396017" y="1170050"/>
                      <a:pt x="398495" y="1109090"/>
                      <a:pt x="402495" y="1048124"/>
                    </a:cubicBezTo>
                    <a:cubicBezTo>
                      <a:pt x="402685" y="1044314"/>
                      <a:pt x="402685" y="1040314"/>
                      <a:pt x="404019" y="1036886"/>
                    </a:cubicBezTo>
                    <a:cubicBezTo>
                      <a:pt x="412211" y="1014405"/>
                      <a:pt x="409543" y="994784"/>
                      <a:pt x="393923" y="975732"/>
                    </a:cubicBezTo>
                    <a:cubicBezTo>
                      <a:pt x="387064" y="967349"/>
                      <a:pt x="383444" y="955919"/>
                      <a:pt x="379634" y="945443"/>
                    </a:cubicBezTo>
                    <a:cubicBezTo>
                      <a:pt x="373918" y="930010"/>
                      <a:pt x="368394" y="914199"/>
                      <a:pt x="364774" y="898197"/>
                    </a:cubicBezTo>
                    <a:cubicBezTo>
                      <a:pt x="361346" y="882383"/>
                      <a:pt x="356583" y="865429"/>
                      <a:pt x="359250" y="850188"/>
                    </a:cubicBezTo>
                    <a:cubicBezTo>
                      <a:pt x="364012" y="822755"/>
                      <a:pt x="374680" y="796654"/>
                      <a:pt x="381730" y="769604"/>
                    </a:cubicBezTo>
                    <a:cubicBezTo>
                      <a:pt x="384206" y="760269"/>
                      <a:pt x="383824" y="749981"/>
                      <a:pt x="384016" y="740267"/>
                    </a:cubicBezTo>
                    <a:cubicBezTo>
                      <a:pt x="384586" y="717976"/>
                      <a:pt x="379062" y="695115"/>
                      <a:pt x="394875" y="674922"/>
                    </a:cubicBezTo>
                    <a:cubicBezTo>
                      <a:pt x="409733" y="656254"/>
                      <a:pt x="405353" y="637391"/>
                      <a:pt x="394113" y="617771"/>
                    </a:cubicBezTo>
                    <a:cubicBezTo>
                      <a:pt x="386110" y="603672"/>
                      <a:pt x="379824" y="587671"/>
                      <a:pt x="376776" y="571859"/>
                    </a:cubicBezTo>
                    <a:cubicBezTo>
                      <a:pt x="372586" y="550140"/>
                      <a:pt x="370870" y="528614"/>
                      <a:pt x="373348" y="505181"/>
                    </a:cubicBezTo>
                    <a:cubicBezTo>
                      <a:pt x="375062" y="488606"/>
                      <a:pt x="375824" y="475080"/>
                      <a:pt x="385920" y="462125"/>
                    </a:cubicBezTo>
                    <a:cubicBezTo>
                      <a:pt x="387444" y="460031"/>
                      <a:pt x="387826" y="456221"/>
                      <a:pt x="387634" y="453363"/>
                    </a:cubicBezTo>
                    <a:cubicBezTo>
                      <a:pt x="384396" y="415834"/>
                      <a:pt x="386110" y="378685"/>
                      <a:pt x="388399" y="340773"/>
                    </a:cubicBezTo>
                    <a:cubicBezTo>
                      <a:pt x="391445" y="292578"/>
                      <a:pt x="382492" y="241900"/>
                      <a:pt x="350487" y="200181"/>
                    </a:cubicBezTo>
                    <a:cubicBezTo>
                      <a:pt x="345723" y="194084"/>
                      <a:pt x="343629" y="184940"/>
                      <a:pt x="342485" y="176938"/>
                    </a:cubicBezTo>
                    <a:cubicBezTo>
                      <a:pt x="337533" y="139218"/>
                      <a:pt x="334103" y="101307"/>
                      <a:pt x="328579" y="63586"/>
                    </a:cubicBezTo>
                    <a:cubicBezTo>
                      <a:pt x="325530" y="43011"/>
                      <a:pt x="322862" y="21485"/>
                      <a:pt x="314480" y="2816"/>
                    </a:cubicBez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043AD90C-3309-4439-99A6-B9EE5E85B3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7620000" y="-1"/>
              <a:ext cx="874716" cy="6858001"/>
              <a:chOff x="7620000" y="-1"/>
              <a:chExt cx="874716" cy="6858001"/>
            </a:xfrm>
          </p:grpSpPr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7A3E9337-6002-4002-B793-055F19307F2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5400000">
                <a:off x="4628357" y="2991642"/>
                <a:ext cx="6858001" cy="874716"/>
              </a:xfrm>
              <a:custGeom>
                <a:avLst/>
                <a:gdLst>
                  <a:gd name="connsiteX0" fmla="*/ 0 w 6858001"/>
                  <a:gd name="connsiteY0" fmla="*/ 533314 h 874716"/>
                  <a:gd name="connsiteX1" fmla="*/ 0 w 6858001"/>
                  <a:gd name="connsiteY1" fmla="*/ 69206 h 874716"/>
                  <a:gd name="connsiteX2" fmla="*/ 21486 w 6858001"/>
                  <a:gd name="connsiteY2" fmla="*/ 71924 h 874716"/>
                  <a:gd name="connsiteX3" fmla="*/ 228948 w 6858001"/>
                  <a:gd name="connsiteY3" fmla="*/ 88116 h 874716"/>
                  <a:gd name="connsiteX4" fmla="*/ 313533 w 6858001"/>
                  <a:gd name="connsiteY4" fmla="*/ 62779 h 874716"/>
                  <a:gd name="connsiteX5" fmla="*/ 338870 w 6858001"/>
                  <a:gd name="connsiteY5" fmla="*/ 62207 h 874716"/>
                  <a:gd name="connsiteX6" fmla="*/ 395640 w 6858001"/>
                  <a:gd name="connsiteY6" fmla="*/ 72114 h 874716"/>
                  <a:gd name="connsiteX7" fmla="*/ 512802 w 6858001"/>
                  <a:gd name="connsiteY7" fmla="*/ 65446 h 874716"/>
                  <a:gd name="connsiteX8" fmla="*/ 556047 w 6858001"/>
                  <a:gd name="connsiteY8" fmla="*/ 55349 h 874716"/>
                  <a:gd name="connsiteX9" fmla="*/ 580050 w 6858001"/>
                  <a:gd name="connsiteY9" fmla="*/ 48871 h 874716"/>
                  <a:gd name="connsiteX10" fmla="*/ 703308 w 6858001"/>
                  <a:gd name="connsiteY10" fmla="*/ 30964 h 874716"/>
                  <a:gd name="connsiteX11" fmla="*/ 758174 w 6858001"/>
                  <a:gd name="connsiteY11" fmla="*/ 11724 h 874716"/>
                  <a:gd name="connsiteX12" fmla="*/ 773035 w 6858001"/>
                  <a:gd name="connsiteY12" fmla="*/ 8866 h 874716"/>
                  <a:gd name="connsiteX13" fmla="*/ 854379 w 6858001"/>
                  <a:gd name="connsiteY13" fmla="*/ 16866 h 874716"/>
                  <a:gd name="connsiteX14" fmla="*/ 915343 w 6858001"/>
                  <a:gd name="connsiteY14" fmla="*/ 47919 h 874716"/>
                  <a:gd name="connsiteX15" fmla="*/ 927155 w 6858001"/>
                  <a:gd name="connsiteY15" fmla="*/ 58397 h 874716"/>
                  <a:gd name="connsiteX16" fmla="*/ 1097087 w 6858001"/>
                  <a:gd name="connsiteY16" fmla="*/ 54777 h 874716"/>
                  <a:gd name="connsiteX17" fmla="*/ 1123185 w 6858001"/>
                  <a:gd name="connsiteY17" fmla="*/ 50395 h 874716"/>
                  <a:gd name="connsiteX18" fmla="*/ 1249302 w 6858001"/>
                  <a:gd name="connsiteY18" fmla="*/ 68684 h 874716"/>
                  <a:gd name="connsiteX19" fmla="*/ 1286069 w 6858001"/>
                  <a:gd name="connsiteY19" fmla="*/ 72304 h 874716"/>
                  <a:gd name="connsiteX20" fmla="*/ 1417899 w 6858001"/>
                  <a:gd name="connsiteY20" fmla="*/ 88688 h 874716"/>
                  <a:gd name="connsiteX21" fmla="*/ 1436568 w 6858001"/>
                  <a:gd name="connsiteY21" fmla="*/ 73448 h 874716"/>
                  <a:gd name="connsiteX22" fmla="*/ 1490292 w 6858001"/>
                  <a:gd name="connsiteY22" fmla="*/ 35154 h 874716"/>
                  <a:gd name="connsiteX23" fmla="*/ 1596213 w 6858001"/>
                  <a:gd name="connsiteY23" fmla="*/ 1245 h 874716"/>
                  <a:gd name="connsiteX24" fmla="*/ 1624980 w 6858001"/>
                  <a:gd name="connsiteY24" fmla="*/ 3150 h 874716"/>
                  <a:gd name="connsiteX25" fmla="*/ 1697753 w 6858001"/>
                  <a:gd name="connsiteY25" fmla="*/ 59731 h 874716"/>
                  <a:gd name="connsiteX26" fmla="*/ 1733188 w 6858001"/>
                  <a:gd name="connsiteY26" fmla="*/ 82400 h 874716"/>
                  <a:gd name="connsiteX27" fmla="*/ 1833775 w 6858001"/>
                  <a:gd name="connsiteY27" fmla="*/ 124121 h 874716"/>
                  <a:gd name="connsiteX28" fmla="*/ 1842158 w 6858001"/>
                  <a:gd name="connsiteY28" fmla="*/ 131742 h 874716"/>
                  <a:gd name="connsiteX29" fmla="*/ 1916454 w 6858001"/>
                  <a:gd name="connsiteY29" fmla="*/ 222233 h 874716"/>
                  <a:gd name="connsiteX30" fmla="*/ 1933219 w 6858001"/>
                  <a:gd name="connsiteY30" fmla="*/ 237663 h 874716"/>
                  <a:gd name="connsiteX31" fmla="*/ 1953413 w 6858001"/>
                  <a:gd name="connsiteY31" fmla="*/ 261668 h 874716"/>
                  <a:gd name="connsiteX32" fmla="*/ 2016469 w 6858001"/>
                  <a:gd name="connsiteY32" fmla="*/ 308151 h 874716"/>
                  <a:gd name="connsiteX33" fmla="*/ 2094578 w 6858001"/>
                  <a:gd name="connsiteY33" fmla="*/ 323010 h 874716"/>
                  <a:gd name="connsiteX34" fmla="*/ 2188879 w 6858001"/>
                  <a:gd name="connsiteY34" fmla="*/ 345681 h 874716"/>
                  <a:gd name="connsiteX35" fmla="*/ 2228314 w 6858001"/>
                  <a:gd name="connsiteY35" fmla="*/ 360921 h 874716"/>
                  <a:gd name="connsiteX36" fmla="*/ 2334044 w 6858001"/>
                  <a:gd name="connsiteY36" fmla="*/ 389878 h 874716"/>
                  <a:gd name="connsiteX37" fmla="*/ 2409485 w 6858001"/>
                  <a:gd name="connsiteY37" fmla="*/ 414263 h 874716"/>
                  <a:gd name="connsiteX38" fmla="*/ 2518264 w 6858001"/>
                  <a:gd name="connsiteY38" fmla="*/ 428552 h 874716"/>
                  <a:gd name="connsiteX39" fmla="*/ 2571034 w 6858001"/>
                  <a:gd name="connsiteY39" fmla="*/ 429122 h 874716"/>
                  <a:gd name="connsiteX40" fmla="*/ 2668001 w 6858001"/>
                  <a:gd name="connsiteY40" fmla="*/ 502276 h 874716"/>
                  <a:gd name="connsiteX41" fmla="*/ 2745348 w 6858001"/>
                  <a:gd name="connsiteY41" fmla="*/ 550666 h 874716"/>
                  <a:gd name="connsiteX42" fmla="*/ 2826694 w 6858001"/>
                  <a:gd name="connsiteY42" fmla="*/ 527233 h 874716"/>
                  <a:gd name="connsiteX43" fmla="*/ 2848793 w 6858001"/>
                  <a:gd name="connsiteY43" fmla="*/ 505134 h 874716"/>
                  <a:gd name="connsiteX44" fmla="*/ 2982148 w 6858001"/>
                  <a:gd name="connsiteY44" fmla="*/ 484179 h 874716"/>
                  <a:gd name="connsiteX45" fmla="*/ 3172654 w 6858001"/>
                  <a:gd name="connsiteY45" fmla="*/ 483417 h 874716"/>
                  <a:gd name="connsiteX46" fmla="*/ 3489467 w 6858001"/>
                  <a:gd name="connsiteY46" fmla="*/ 435790 h 874716"/>
                  <a:gd name="connsiteX47" fmla="*/ 3544713 w 6858001"/>
                  <a:gd name="connsiteY47" fmla="*/ 413691 h 874716"/>
                  <a:gd name="connsiteX48" fmla="*/ 3606817 w 6858001"/>
                  <a:gd name="connsiteY48" fmla="*/ 408167 h 874716"/>
                  <a:gd name="connsiteX49" fmla="*/ 3630632 w 6858001"/>
                  <a:gd name="connsiteY49" fmla="*/ 421693 h 874716"/>
                  <a:gd name="connsiteX50" fmla="*/ 3734837 w 6858001"/>
                  <a:gd name="connsiteY50" fmla="*/ 441886 h 874716"/>
                  <a:gd name="connsiteX51" fmla="*/ 3754652 w 6858001"/>
                  <a:gd name="connsiteY51" fmla="*/ 442268 h 874716"/>
                  <a:gd name="connsiteX52" fmla="*/ 3822472 w 6858001"/>
                  <a:gd name="connsiteY52" fmla="*/ 433694 h 874716"/>
                  <a:gd name="connsiteX53" fmla="*/ 3885338 w 6858001"/>
                  <a:gd name="connsiteY53" fmla="*/ 428742 h 874716"/>
                  <a:gd name="connsiteX54" fmla="*/ 4043839 w 6858001"/>
                  <a:gd name="connsiteY54" fmla="*/ 444934 h 874716"/>
                  <a:gd name="connsiteX55" fmla="*/ 4165383 w 6858001"/>
                  <a:gd name="connsiteY55" fmla="*/ 441124 h 874716"/>
                  <a:gd name="connsiteX56" fmla="*/ 4221391 w 6858001"/>
                  <a:gd name="connsiteY56" fmla="*/ 444934 h 874716"/>
                  <a:gd name="connsiteX57" fmla="*/ 4253014 w 6858001"/>
                  <a:gd name="connsiteY57" fmla="*/ 450650 h 874716"/>
                  <a:gd name="connsiteX58" fmla="*/ 4324645 w 6858001"/>
                  <a:gd name="connsiteY58" fmla="*/ 490466 h 874716"/>
                  <a:gd name="connsiteX59" fmla="*/ 4363890 w 6858001"/>
                  <a:gd name="connsiteY59" fmla="*/ 499420 h 874716"/>
                  <a:gd name="connsiteX60" fmla="*/ 4482004 w 6858001"/>
                  <a:gd name="connsiteY60" fmla="*/ 498658 h 874716"/>
                  <a:gd name="connsiteX61" fmla="*/ 4659174 w 6858001"/>
                  <a:gd name="connsiteY61" fmla="*/ 438648 h 874716"/>
                  <a:gd name="connsiteX62" fmla="*/ 4677655 w 6858001"/>
                  <a:gd name="connsiteY62" fmla="*/ 430646 h 874716"/>
                  <a:gd name="connsiteX63" fmla="*/ 4767764 w 6858001"/>
                  <a:gd name="connsiteY63" fmla="*/ 420739 h 874716"/>
                  <a:gd name="connsiteX64" fmla="*/ 4828916 w 6858001"/>
                  <a:gd name="connsiteY64" fmla="*/ 434266 h 874716"/>
                  <a:gd name="connsiteX65" fmla="*/ 4912168 w 6858001"/>
                  <a:gd name="connsiteY65" fmla="*/ 462271 h 874716"/>
                  <a:gd name="connsiteX66" fmla="*/ 4987037 w 6858001"/>
                  <a:gd name="connsiteY66" fmla="*/ 485703 h 874716"/>
                  <a:gd name="connsiteX67" fmla="*/ 5041521 w 6858001"/>
                  <a:gd name="connsiteY67" fmla="*/ 512182 h 874716"/>
                  <a:gd name="connsiteX68" fmla="*/ 5166113 w 6858001"/>
                  <a:gd name="connsiteY68" fmla="*/ 531615 h 874716"/>
                  <a:gd name="connsiteX69" fmla="*/ 5179067 w 6858001"/>
                  <a:gd name="connsiteY69" fmla="*/ 534853 h 874716"/>
                  <a:gd name="connsiteX70" fmla="*/ 5272796 w 6858001"/>
                  <a:gd name="connsiteY70" fmla="*/ 511230 h 874716"/>
                  <a:gd name="connsiteX71" fmla="*/ 5385384 w 6858001"/>
                  <a:gd name="connsiteY71" fmla="*/ 487227 h 874716"/>
                  <a:gd name="connsiteX72" fmla="*/ 5425582 w 6858001"/>
                  <a:gd name="connsiteY72" fmla="*/ 495418 h 874716"/>
                  <a:gd name="connsiteX73" fmla="*/ 5480637 w 6858001"/>
                  <a:gd name="connsiteY73" fmla="*/ 507040 h 874716"/>
                  <a:gd name="connsiteX74" fmla="*/ 5531693 w 6858001"/>
                  <a:gd name="connsiteY74" fmla="*/ 500944 h 874716"/>
                  <a:gd name="connsiteX75" fmla="*/ 5562746 w 6858001"/>
                  <a:gd name="connsiteY75" fmla="*/ 500372 h 874716"/>
                  <a:gd name="connsiteX76" fmla="*/ 5704483 w 6858001"/>
                  <a:gd name="connsiteY76" fmla="*/ 571620 h 874716"/>
                  <a:gd name="connsiteX77" fmla="*/ 5740488 w 6858001"/>
                  <a:gd name="connsiteY77" fmla="*/ 577526 h 874716"/>
                  <a:gd name="connsiteX78" fmla="*/ 5760873 w 6858001"/>
                  <a:gd name="connsiteY78" fmla="*/ 586291 h 874716"/>
                  <a:gd name="connsiteX79" fmla="*/ 5883751 w 6858001"/>
                  <a:gd name="connsiteY79" fmla="*/ 674686 h 874716"/>
                  <a:gd name="connsiteX80" fmla="*/ 5935949 w 6858001"/>
                  <a:gd name="connsiteY80" fmla="*/ 692592 h 874716"/>
                  <a:gd name="connsiteX81" fmla="*/ 5993291 w 6858001"/>
                  <a:gd name="connsiteY81" fmla="*/ 688972 h 874716"/>
                  <a:gd name="connsiteX82" fmla="*/ 6026440 w 6858001"/>
                  <a:gd name="connsiteY82" fmla="*/ 682496 h 874716"/>
                  <a:gd name="connsiteX83" fmla="*/ 6108738 w 6858001"/>
                  <a:gd name="connsiteY83" fmla="*/ 626296 h 874716"/>
                  <a:gd name="connsiteX84" fmla="*/ 6155602 w 6858001"/>
                  <a:gd name="connsiteY84" fmla="*/ 628202 h 874716"/>
                  <a:gd name="connsiteX85" fmla="*/ 6228756 w 6858001"/>
                  <a:gd name="connsiteY85" fmla="*/ 666873 h 874716"/>
                  <a:gd name="connsiteX86" fmla="*/ 6361539 w 6858001"/>
                  <a:gd name="connsiteY86" fmla="*/ 684210 h 874716"/>
                  <a:gd name="connsiteX87" fmla="*/ 6428979 w 6858001"/>
                  <a:gd name="connsiteY87" fmla="*/ 630106 h 874716"/>
                  <a:gd name="connsiteX88" fmla="*/ 6463840 w 6858001"/>
                  <a:gd name="connsiteY88" fmla="*/ 578098 h 874716"/>
                  <a:gd name="connsiteX89" fmla="*/ 6564620 w 6858001"/>
                  <a:gd name="connsiteY89" fmla="*/ 517708 h 874716"/>
                  <a:gd name="connsiteX90" fmla="*/ 6588625 w 6858001"/>
                  <a:gd name="connsiteY90" fmla="*/ 540187 h 874716"/>
                  <a:gd name="connsiteX91" fmla="*/ 6662541 w 6858001"/>
                  <a:gd name="connsiteY91" fmla="*/ 549714 h 874716"/>
                  <a:gd name="connsiteX92" fmla="*/ 6742552 w 6858001"/>
                  <a:gd name="connsiteY92" fmla="*/ 548952 h 874716"/>
                  <a:gd name="connsiteX93" fmla="*/ 6812063 w 6858001"/>
                  <a:gd name="connsiteY93" fmla="*/ 568430 h 874716"/>
                  <a:gd name="connsiteX94" fmla="*/ 6858001 w 6858001"/>
                  <a:gd name="connsiteY94" fmla="*/ 562267 h 874716"/>
                  <a:gd name="connsiteX95" fmla="*/ 6858001 w 6858001"/>
                  <a:gd name="connsiteY95" fmla="*/ 734520 h 874716"/>
                  <a:gd name="connsiteX96" fmla="*/ 6815516 w 6858001"/>
                  <a:gd name="connsiteY96" fmla="*/ 744220 h 874716"/>
                  <a:gd name="connsiteX97" fmla="*/ 6748458 w 6858001"/>
                  <a:gd name="connsiteY97" fmla="*/ 763271 h 874716"/>
                  <a:gd name="connsiteX98" fmla="*/ 6584812 w 6858001"/>
                  <a:gd name="connsiteY98" fmla="*/ 784797 h 874716"/>
                  <a:gd name="connsiteX99" fmla="*/ 6415833 w 6858001"/>
                  <a:gd name="connsiteY99" fmla="*/ 805562 h 874716"/>
                  <a:gd name="connsiteX100" fmla="*/ 6323058 w 6858001"/>
                  <a:gd name="connsiteY100" fmla="*/ 812420 h 874716"/>
                  <a:gd name="connsiteX101" fmla="*/ 6242093 w 6858001"/>
                  <a:gd name="connsiteY101" fmla="*/ 823281 h 874716"/>
                  <a:gd name="connsiteX102" fmla="*/ 6171605 w 6858001"/>
                  <a:gd name="connsiteY102" fmla="*/ 830139 h 874716"/>
                  <a:gd name="connsiteX103" fmla="*/ 6059397 w 6858001"/>
                  <a:gd name="connsiteY103" fmla="*/ 844045 h 874716"/>
                  <a:gd name="connsiteX104" fmla="*/ 6012723 w 6858001"/>
                  <a:gd name="connsiteY104" fmla="*/ 847665 h 874716"/>
                  <a:gd name="connsiteX105" fmla="*/ 5902610 w 6858001"/>
                  <a:gd name="connsiteY105" fmla="*/ 847473 h 874716"/>
                  <a:gd name="connsiteX106" fmla="*/ 5864318 w 6858001"/>
                  <a:gd name="connsiteY106" fmla="*/ 845569 h 874716"/>
                  <a:gd name="connsiteX107" fmla="*/ 5790592 w 6858001"/>
                  <a:gd name="connsiteY107" fmla="*/ 821947 h 874716"/>
                  <a:gd name="connsiteX108" fmla="*/ 5781830 w 6858001"/>
                  <a:gd name="connsiteY108" fmla="*/ 820233 h 874716"/>
                  <a:gd name="connsiteX109" fmla="*/ 5733440 w 6858001"/>
                  <a:gd name="connsiteY109" fmla="*/ 810896 h 874716"/>
                  <a:gd name="connsiteX110" fmla="*/ 5706959 w 6858001"/>
                  <a:gd name="connsiteY110" fmla="*/ 807848 h 874716"/>
                  <a:gd name="connsiteX111" fmla="*/ 5606372 w 6858001"/>
                  <a:gd name="connsiteY111" fmla="*/ 788417 h 874716"/>
                  <a:gd name="connsiteX112" fmla="*/ 5548460 w 6858001"/>
                  <a:gd name="connsiteY112" fmla="*/ 779273 h 874716"/>
                  <a:gd name="connsiteX113" fmla="*/ 5501594 w 6858001"/>
                  <a:gd name="connsiteY113" fmla="*/ 780607 h 874716"/>
                  <a:gd name="connsiteX114" fmla="*/ 5419295 w 6858001"/>
                  <a:gd name="connsiteY114" fmla="*/ 782321 h 874716"/>
                  <a:gd name="connsiteX115" fmla="*/ 5393005 w 6858001"/>
                  <a:gd name="connsiteY115" fmla="*/ 786703 h 874716"/>
                  <a:gd name="connsiteX116" fmla="*/ 5274129 w 6858001"/>
                  <a:gd name="connsiteY116" fmla="*/ 774129 h 874716"/>
                  <a:gd name="connsiteX117" fmla="*/ 5206308 w 6858001"/>
                  <a:gd name="connsiteY117" fmla="*/ 773177 h 874716"/>
                  <a:gd name="connsiteX118" fmla="*/ 5129916 w 6858001"/>
                  <a:gd name="connsiteY118" fmla="*/ 757554 h 874716"/>
                  <a:gd name="connsiteX119" fmla="*/ 5107627 w 6858001"/>
                  <a:gd name="connsiteY119" fmla="*/ 758316 h 874716"/>
                  <a:gd name="connsiteX120" fmla="*/ 5082670 w 6858001"/>
                  <a:gd name="connsiteY120" fmla="*/ 759651 h 874716"/>
                  <a:gd name="connsiteX121" fmla="*/ 5006086 w 6858001"/>
                  <a:gd name="connsiteY121" fmla="*/ 760795 h 874716"/>
                  <a:gd name="connsiteX122" fmla="*/ 4959602 w 6858001"/>
                  <a:gd name="connsiteY122" fmla="*/ 766509 h 874716"/>
                  <a:gd name="connsiteX123" fmla="*/ 4871019 w 6858001"/>
                  <a:gd name="connsiteY123" fmla="*/ 763081 h 874716"/>
                  <a:gd name="connsiteX124" fmla="*/ 4838250 w 6858001"/>
                  <a:gd name="connsiteY124" fmla="*/ 768033 h 874716"/>
                  <a:gd name="connsiteX125" fmla="*/ 4755381 w 6858001"/>
                  <a:gd name="connsiteY125" fmla="*/ 768605 h 874716"/>
                  <a:gd name="connsiteX126" fmla="*/ 4681083 w 6858001"/>
                  <a:gd name="connsiteY126" fmla="*/ 765747 h 874716"/>
                  <a:gd name="connsiteX127" fmla="*/ 4609452 w 6858001"/>
                  <a:gd name="connsiteY127" fmla="*/ 767271 h 874716"/>
                  <a:gd name="connsiteX128" fmla="*/ 4558207 w 6858001"/>
                  <a:gd name="connsiteY128" fmla="*/ 773557 h 874716"/>
                  <a:gd name="connsiteX129" fmla="*/ 4502579 w 6858001"/>
                  <a:gd name="connsiteY129" fmla="*/ 777367 h 874716"/>
                  <a:gd name="connsiteX130" fmla="*/ 4349222 w 6858001"/>
                  <a:gd name="connsiteY130" fmla="*/ 800038 h 874716"/>
                  <a:gd name="connsiteX131" fmla="*/ 4320837 w 6858001"/>
                  <a:gd name="connsiteY131" fmla="*/ 794514 h 874716"/>
                  <a:gd name="connsiteX132" fmla="*/ 4159667 w 6858001"/>
                  <a:gd name="connsiteY132" fmla="*/ 789370 h 874716"/>
                  <a:gd name="connsiteX133" fmla="*/ 4124614 w 6858001"/>
                  <a:gd name="connsiteY133" fmla="*/ 789752 h 874716"/>
                  <a:gd name="connsiteX134" fmla="*/ 4030503 w 6858001"/>
                  <a:gd name="connsiteY134" fmla="*/ 767271 h 874716"/>
                  <a:gd name="connsiteX135" fmla="*/ 3885338 w 6858001"/>
                  <a:gd name="connsiteY135" fmla="*/ 802896 h 874716"/>
                  <a:gd name="connsiteX136" fmla="*/ 3749506 w 6858001"/>
                  <a:gd name="connsiteY136" fmla="*/ 847473 h 874716"/>
                  <a:gd name="connsiteX137" fmla="*/ 3732361 w 6858001"/>
                  <a:gd name="connsiteY137" fmla="*/ 853190 h 874716"/>
                  <a:gd name="connsiteX138" fmla="*/ 3683591 w 6858001"/>
                  <a:gd name="connsiteY138" fmla="*/ 862906 h 874716"/>
                  <a:gd name="connsiteX139" fmla="*/ 3623201 w 6858001"/>
                  <a:gd name="connsiteY139" fmla="*/ 866334 h 874716"/>
                  <a:gd name="connsiteX140" fmla="*/ 3546617 w 6858001"/>
                  <a:gd name="connsiteY140" fmla="*/ 874716 h 874716"/>
                  <a:gd name="connsiteX141" fmla="*/ 3485275 w 6858001"/>
                  <a:gd name="connsiteY141" fmla="*/ 864238 h 874716"/>
                  <a:gd name="connsiteX142" fmla="*/ 3399546 w 6858001"/>
                  <a:gd name="connsiteY142" fmla="*/ 848618 h 874716"/>
                  <a:gd name="connsiteX143" fmla="*/ 3318771 w 6858001"/>
                  <a:gd name="connsiteY143" fmla="*/ 833757 h 874716"/>
                  <a:gd name="connsiteX144" fmla="*/ 3293244 w 6858001"/>
                  <a:gd name="connsiteY144" fmla="*/ 851284 h 874716"/>
                  <a:gd name="connsiteX145" fmla="*/ 3253809 w 6858001"/>
                  <a:gd name="connsiteY145" fmla="*/ 866524 h 874716"/>
                  <a:gd name="connsiteX146" fmla="*/ 3209993 w 6858001"/>
                  <a:gd name="connsiteY146" fmla="*/ 848235 h 874716"/>
                  <a:gd name="connsiteX147" fmla="*/ 3107500 w 6858001"/>
                  <a:gd name="connsiteY147" fmla="*/ 810326 h 874716"/>
                  <a:gd name="connsiteX148" fmla="*/ 3042728 w 6858001"/>
                  <a:gd name="connsiteY148" fmla="*/ 808610 h 874716"/>
                  <a:gd name="connsiteX149" fmla="*/ 2901943 w 6858001"/>
                  <a:gd name="connsiteY149" fmla="*/ 792418 h 874716"/>
                  <a:gd name="connsiteX150" fmla="*/ 2809930 w 6858001"/>
                  <a:gd name="connsiteY150" fmla="*/ 769367 h 874716"/>
                  <a:gd name="connsiteX151" fmla="*/ 2743826 w 6858001"/>
                  <a:gd name="connsiteY151" fmla="*/ 743268 h 874716"/>
                  <a:gd name="connsiteX152" fmla="*/ 2649143 w 6858001"/>
                  <a:gd name="connsiteY152" fmla="*/ 709167 h 874716"/>
                  <a:gd name="connsiteX153" fmla="*/ 2554079 w 6858001"/>
                  <a:gd name="connsiteY153" fmla="*/ 691450 h 874716"/>
                  <a:gd name="connsiteX154" fmla="*/ 2485307 w 6858001"/>
                  <a:gd name="connsiteY154" fmla="*/ 669160 h 874716"/>
                  <a:gd name="connsiteX155" fmla="*/ 2401292 w 6858001"/>
                  <a:gd name="connsiteY155" fmla="*/ 653919 h 874716"/>
                  <a:gd name="connsiteX156" fmla="*/ 2330806 w 6858001"/>
                  <a:gd name="connsiteY156" fmla="*/ 653349 h 874716"/>
                  <a:gd name="connsiteX157" fmla="*/ 2220312 w 6858001"/>
                  <a:gd name="connsiteY157" fmla="*/ 656015 h 874716"/>
                  <a:gd name="connsiteX158" fmla="*/ 2085054 w 6858001"/>
                  <a:gd name="connsiteY158" fmla="*/ 609914 h 874716"/>
                  <a:gd name="connsiteX159" fmla="*/ 2030378 w 6858001"/>
                  <a:gd name="connsiteY159" fmla="*/ 599625 h 874716"/>
                  <a:gd name="connsiteX160" fmla="*/ 1978940 w 6858001"/>
                  <a:gd name="connsiteY160" fmla="*/ 594863 h 874716"/>
                  <a:gd name="connsiteX161" fmla="*/ 1869780 w 6858001"/>
                  <a:gd name="connsiteY161" fmla="*/ 564192 h 874716"/>
                  <a:gd name="connsiteX162" fmla="*/ 1825393 w 6858001"/>
                  <a:gd name="connsiteY162" fmla="*/ 554094 h 874716"/>
                  <a:gd name="connsiteX163" fmla="*/ 1763287 w 6858001"/>
                  <a:gd name="connsiteY163" fmla="*/ 554286 h 874716"/>
                  <a:gd name="connsiteX164" fmla="*/ 1650317 w 6858001"/>
                  <a:gd name="connsiteY164" fmla="*/ 540187 h 874716"/>
                  <a:gd name="connsiteX165" fmla="*/ 1537537 w 6858001"/>
                  <a:gd name="connsiteY165" fmla="*/ 499038 h 874716"/>
                  <a:gd name="connsiteX166" fmla="*/ 1489720 w 6858001"/>
                  <a:gd name="connsiteY166" fmla="*/ 503038 h 874716"/>
                  <a:gd name="connsiteX167" fmla="*/ 1472575 w 6858001"/>
                  <a:gd name="connsiteY167" fmla="*/ 502086 h 874716"/>
                  <a:gd name="connsiteX168" fmla="*/ 1318456 w 6858001"/>
                  <a:gd name="connsiteY168" fmla="*/ 479415 h 874716"/>
                  <a:gd name="connsiteX169" fmla="*/ 1303024 w 6858001"/>
                  <a:gd name="connsiteY169" fmla="*/ 476939 h 874716"/>
                  <a:gd name="connsiteX170" fmla="*/ 1230633 w 6858001"/>
                  <a:gd name="connsiteY170" fmla="*/ 456746 h 874716"/>
                  <a:gd name="connsiteX171" fmla="*/ 1048125 w 6858001"/>
                  <a:gd name="connsiteY171" fmla="*/ 444172 h 874716"/>
                  <a:gd name="connsiteX172" fmla="*/ 1036887 w 6858001"/>
                  <a:gd name="connsiteY172" fmla="*/ 442648 h 874716"/>
                  <a:gd name="connsiteX173" fmla="*/ 975733 w 6858001"/>
                  <a:gd name="connsiteY173" fmla="*/ 452744 h 874716"/>
                  <a:gd name="connsiteX174" fmla="*/ 945444 w 6858001"/>
                  <a:gd name="connsiteY174" fmla="*/ 467033 h 874716"/>
                  <a:gd name="connsiteX175" fmla="*/ 898198 w 6858001"/>
                  <a:gd name="connsiteY175" fmla="*/ 481893 h 874716"/>
                  <a:gd name="connsiteX176" fmla="*/ 850189 w 6858001"/>
                  <a:gd name="connsiteY176" fmla="*/ 487417 h 874716"/>
                  <a:gd name="connsiteX177" fmla="*/ 769605 w 6858001"/>
                  <a:gd name="connsiteY177" fmla="*/ 464937 h 874716"/>
                  <a:gd name="connsiteX178" fmla="*/ 740268 w 6858001"/>
                  <a:gd name="connsiteY178" fmla="*/ 462651 h 874716"/>
                  <a:gd name="connsiteX179" fmla="*/ 674923 w 6858001"/>
                  <a:gd name="connsiteY179" fmla="*/ 451792 h 874716"/>
                  <a:gd name="connsiteX180" fmla="*/ 617772 w 6858001"/>
                  <a:gd name="connsiteY180" fmla="*/ 452554 h 874716"/>
                  <a:gd name="connsiteX181" fmla="*/ 571860 w 6858001"/>
                  <a:gd name="connsiteY181" fmla="*/ 469891 h 874716"/>
                  <a:gd name="connsiteX182" fmla="*/ 505182 w 6858001"/>
                  <a:gd name="connsiteY182" fmla="*/ 473319 h 874716"/>
                  <a:gd name="connsiteX183" fmla="*/ 462126 w 6858001"/>
                  <a:gd name="connsiteY183" fmla="*/ 460747 h 874716"/>
                  <a:gd name="connsiteX184" fmla="*/ 453364 w 6858001"/>
                  <a:gd name="connsiteY184" fmla="*/ 459033 h 874716"/>
                  <a:gd name="connsiteX185" fmla="*/ 340774 w 6858001"/>
                  <a:gd name="connsiteY185" fmla="*/ 458268 h 874716"/>
                  <a:gd name="connsiteX186" fmla="*/ 200182 w 6858001"/>
                  <a:gd name="connsiteY186" fmla="*/ 496180 h 874716"/>
                  <a:gd name="connsiteX187" fmla="*/ 176939 w 6858001"/>
                  <a:gd name="connsiteY187" fmla="*/ 504182 h 874716"/>
                  <a:gd name="connsiteX188" fmla="*/ 63587 w 6858001"/>
                  <a:gd name="connsiteY188" fmla="*/ 518088 h 874716"/>
                  <a:gd name="connsiteX189" fmla="*/ 2817 w 6858001"/>
                  <a:gd name="connsiteY189" fmla="*/ 532187 h 874716"/>
                  <a:gd name="connsiteX190" fmla="*/ 0 w 6858001"/>
                  <a:gd name="connsiteY190" fmla="*/ 533314 h 874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</a:cxnLst>
                <a:rect l="l" t="t" r="r" b="b"/>
                <a:pathLst>
                  <a:path w="6858001" h="874716">
                    <a:moveTo>
                      <a:pt x="0" y="533314"/>
                    </a:moveTo>
                    <a:lnTo>
                      <a:pt x="0" y="69206"/>
                    </a:lnTo>
                    <a:lnTo>
                      <a:pt x="21486" y="71924"/>
                    </a:lnTo>
                    <a:cubicBezTo>
                      <a:pt x="92546" y="60493"/>
                      <a:pt x="159604" y="87354"/>
                      <a:pt x="228948" y="88116"/>
                    </a:cubicBezTo>
                    <a:cubicBezTo>
                      <a:pt x="260382" y="88496"/>
                      <a:pt x="291435" y="94592"/>
                      <a:pt x="313533" y="62779"/>
                    </a:cubicBezTo>
                    <a:cubicBezTo>
                      <a:pt x="316389" y="58587"/>
                      <a:pt x="330298" y="60873"/>
                      <a:pt x="338870" y="62207"/>
                    </a:cubicBezTo>
                    <a:cubicBezTo>
                      <a:pt x="357921" y="65066"/>
                      <a:pt x="376781" y="72304"/>
                      <a:pt x="395640" y="72114"/>
                    </a:cubicBezTo>
                    <a:cubicBezTo>
                      <a:pt x="434695" y="71924"/>
                      <a:pt x="473939" y="68876"/>
                      <a:pt x="512802" y="65446"/>
                    </a:cubicBezTo>
                    <a:cubicBezTo>
                      <a:pt x="527470" y="64112"/>
                      <a:pt x="541569" y="58969"/>
                      <a:pt x="556047" y="55349"/>
                    </a:cubicBezTo>
                    <a:cubicBezTo>
                      <a:pt x="564048" y="53253"/>
                      <a:pt x="572622" y="47729"/>
                      <a:pt x="580050" y="48871"/>
                    </a:cubicBezTo>
                    <a:cubicBezTo>
                      <a:pt x="623106" y="55539"/>
                      <a:pt x="662541" y="39157"/>
                      <a:pt x="703308" y="30964"/>
                    </a:cubicBezTo>
                    <a:cubicBezTo>
                      <a:pt x="722169" y="27154"/>
                      <a:pt x="739886" y="18010"/>
                      <a:pt x="758174" y="11724"/>
                    </a:cubicBezTo>
                    <a:cubicBezTo>
                      <a:pt x="762936" y="10008"/>
                      <a:pt x="768271" y="8484"/>
                      <a:pt x="773035" y="8866"/>
                    </a:cubicBezTo>
                    <a:cubicBezTo>
                      <a:pt x="800276" y="11152"/>
                      <a:pt x="827329" y="14390"/>
                      <a:pt x="854379" y="16866"/>
                    </a:cubicBezTo>
                    <a:cubicBezTo>
                      <a:pt x="878956" y="19152"/>
                      <a:pt x="903722" y="19914"/>
                      <a:pt x="915343" y="47919"/>
                    </a:cubicBezTo>
                    <a:cubicBezTo>
                      <a:pt x="917059" y="52301"/>
                      <a:pt x="922773" y="55539"/>
                      <a:pt x="927155" y="58397"/>
                    </a:cubicBezTo>
                    <a:cubicBezTo>
                      <a:pt x="994785" y="102405"/>
                      <a:pt x="1030980" y="101261"/>
                      <a:pt x="1097087" y="54777"/>
                    </a:cubicBezTo>
                    <a:cubicBezTo>
                      <a:pt x="1103945" y="50015"/>
                      <a:pt x="1118613" y="46585"/>
                      <a:pt x="1123185" y="50395"/>
                    </a:cubicBezTo>
                    <a:cubicBezTo>
                      <a:pt x="1162049" y="82020"/>
                      <a:pt x="1204532" y="78590"/>
                      <a:pt x="1249302" y="68684"/>
                    </a:cubicBezTo>
                    <a:cubicBezTo>
                      <a:pt x="1260922" y="66018"/>
                      <a:pt x="1277307" y="66018"/>
                      <a:pt x="1286069" y="72304"/>
                    </a:cubicBezTo>
                    <a:cubicBezTo>
                      <a:pt x="1327790" y="101451"/>
                      <a:pt x="1372560" y="97261"/>
                      <a:pt x="1417899" y="88688"/>
                    </a:cubicBezTo>
                    <a:cubicBezTo>
                      <a:pt x="1424948" y="87354"/>
                      <a:pt x="1433522" y="80114"/>
                      <a:pt x="1436568" y="73448"/>
                    </a:cubicBezTo>
                    <a:cubicBezTo>
                      <a:pt x="1447428" y="49825"/>
                      <a:pt x="1467813" y="41823"/>
                      <a:pt x="1490292" y="35154"/>
                    </a:cubicBezTo>
                    <a:cubicBezTo>
                      <a:pt x="1525727" y="24296"/>
                      <a:pt x="1560588" y="11532"/>
                      <a:pt x="1596213" y="1245"/>
                    </a:cubicBezTo>
                    <a:cubicBezTo>
                      <a:pt x="1604978" y="-1231"/>
                      <a:pt x="1615836" y="293"/>
                      <a:pt x="1624980" y="3150"/>
                    </a:cubicBezTo>
                    <a:cubicBezTo>
                      <a:pt x="1656223" y="12866"/>
                      <a:pt x="1676036" y="37251"/>
                      <a:pt x="1697753" y="59731"/>
                    </a:cubicBezTo>
                    <a:cubicBezTo>
                      <a:pt x="1707279" y="69638"/>
                      <a:pt x="1720423" y="76686"/>
                      <a:pt x="1733188" y="82400"/>
                    </a:cubicBezTo>
                    <a:cubicBezTo>
                      <a:pt x="1766335" y="97071"/>
                      <a:pt x="1800246" y="110215"/>
                      <a:pt x="1833775" y="124121"/>
                    </a:cubicBezTo>
                    <a:cubicBezTo>
                      <a:pt x="1837013" y="125455"/>
                      <a:pt x="1839679" y="128884"/>
                      <a:pt x="1842158" y="131742"/>
                    </a:cubicBezTo>
                    <a:cubicBezTo>
                      <a:pt x="1866922" y="161843"/>
                      <a:pt x="1891497" y="192132"/>
                      <a:pt x="1916454" y="222233"/>
                    </a:cubicBezTo>
                    <a:cubicBezTo>
                      <a:pt x="1921216" y="227947"/>
                      <a:pt x="1928076" y="232139"/>
                      <a:pt x="1933219" y="237663"/>
                    </a:cubicBezTo>
                    <a:cubicBezTo>
                      <a:pt x="1940459" y="245283"/>
                      <a:pt x="1949603" y="252524"/>
                      <a:pt x="1953413" y="261668"/>
                    </a:cubicBezTo>
                    <a:cubicBezTo>
                      <a:pt x="1965224" y="290433"/>
                      <a:pt x="1987894" y="302817"/>
                      <a:pt x="2016469" y="308151"/>
                    </a:cubicBezTo>
                    <a:cubicBezTo>
                      <a:pt x="2042570" y="313104"/>
                      <a:pt x="2068669" y="317296"/>
                      <a:pt x="2094578" y="323010"/>
                    </a:cubicBezTo>
                    <a:cubicBezTo>
                      <a:pt x="2126201" y="329868"/>
                      <a:pt x="2157636" y="337298"/>
                      <a:pt x="2188879" y="345681"/>
                    </a:cubicBezTo>
                    <a:cubicBezTo>
                      <a:pt x="2202404" y="349301"/>
                      <a:pt x="2216692" y="353491"/>
                      <a:pt x="2228314" y="360921"/>
                    </a:cubicBezTo>
                    <a:cubicBezTo>
                      <a:pt x="2260890" y="381496"/>
                      <a:pt x="2295753" y="395402"/>
                      <a:pt x="2334044" y="389878"/>
                    </a:cubicBezTo>
                    <a:cubicBezTo>
                      <a:pt x="2364715" y="385496"/>
                      <a:pt x="2390434" y="396736"/>
                      <a:pt x="2409485" y="414263"/>
                    </a:cubicBezTo>
                    <a:cubicBezTo>
                      <a:pt x="2444158" y="446078"/>
                      <a:pt x="2481305" y="438838"/>
                      <a:pt x="2518264" y="428552"/>
                    </a:cubicBezTo>
                    <a:cubicBezTo>
                      <a:pt x="2537315" y="423217"/>
                      <a:pt x="2552935" y="423979"/>
                      <a:pt x="2571034" y="429122"/>
                    </a:cubicBezTo>
                    <a:cubicBezTo>
                      <a:pt x="2612945" y="441124"/>
                      <a:pt x="2640950" y="473701"/>
                      <a:pt x="2668001" y="502276"/>
                    </a:cubicBezTo>
                    <a:cubicBezTo>
                      <a:pt x="2691054" y="526661"/>
                      <a:pt x="2716963" y="540377"/>
                      <a:pt x="2745348" y="550666"/>
                    </a:cubicBezTo>
                    <a:cubicBezTo>
                      <a:pt x="2781163" y="563810"/>
                      <a:pt x="2809548" y="558858"/>
                      <a:pt x="2826694" y="527233"/>
                    </a:cubicBezTo>
                    <a:cubicBezTo>
                      <a:pt x="2831457" y="518278"/>
                      <a:pt x="2839839" y="507800"/>
                      <a:pt x="2848793" y="505134"/>
                    </a:cubicBezTo>
                    <a:cubicBezTo>
                      <a:pt x="2892037" y="491800"/>
                      <a:pt x="2935854" y="472367"/>
                      <a:pt x="2982148" y="484179"/>
                    </a:cubicBezTo>
                    <a:cubicBezTo>
                      <a:pt x="3046158" y="500372"/>
                      <a:pt x="3108644" y="499420"/>
                      <a:pt x="3172654" y="483417"/>
                    </a:cubicBezTo>
                    <a:cubicBezTo>
                      <a:pt x="3276480" y="457508"/>
                      <a:pt x="3380305" y="430076"/>
                      <a:pt x="3489467" y="435790"/>
                    </a:cubicBezTo>
                    <a:cubicBezTo>
                      <a:pt x="3507563" y="436742"/>
                      <a:pt x="3529090" y="425121"/>
                      <a:pt x="3544713" y="413691"/>
                    </a:cubicBezTo>
                    <a:cubicBezTo>
                      <a:pt x="3574622" y="391974"/>
                      <a:pt x="3573288" y="390258"/>
                      <a:pt x="3606817" y="408167"/>
                    </a:cubicBezTo>
                    <a:cubicBezTo>
                      <a:pt x="3614819" y="412549"/>
                      <a:pt x="3624725" y="415215"/>
                      <a:pt x="3630632" y="421693"/>
                    </a:cubicBezTo>
                    <a:cubicBezTo>
                      <a:pt x="3660731" y="454650"/>
                      <a:pt x="3697880" y="446648"/>
                      <a:pt x="3734837" y="441886"/>
                    </a:cubicBezTo>
                    <a:cubicBezTo>
                      <a:pt x="3741315" y="440934"/>
                      <a:pt x="3749125" y="439600"/>
                      <a:pt x="3754652" y="442268"/>
                    </a:cubicBezTo>
                    <a:cubicBezTo>
                      <a:pt x="3779607" y="454268"/>
                      <a:pt x="3800753" y="450078"/>
                      <a:pt x="3822472" y="433694"/>
                    </a:cubicBezTo>
                    <a:cubicBezTo>
                      <a:pt x="3841331" y="419597"/>
                      <a:pt x="3863049" y="411215"/>
                      <a:pt x="3885338" y="428742"/>
                    </a:cubicBezTo>
                    <a:cubicBezTo>
                      <a:pt x="3934870" y="467605"/>
                      <a:pt x="3987829" y="469509"/>
                      <a:pt x="4043839" y="444934"/>
                    </a:cubicBezTo>
                    <a:cubicBezTo>
                      <a:pt x="4083845" y="427407"/>
                      <a:pt x="4123280" y="423407"/>
                      <a:pt x="4165383" y="441124"/>
                    </a:cubicBezTo>
                    <a:cubicBezTo>
                      <a:pt x="4181576" y="447982"/>
                      <a:pt x="4202531" y="443410"/>
                      <a:pt x="4221391" y="444934"/>
                    </a:cubicBezTo>
                    <a:cubicBezTo>
                      <a:pt x="4232060" y="445696"/>
                      <a:pt x="4243872" y="445886"/>
                      <a:pt x="4253014" y="450650"/>
                    </a:cubicBezTo>
                    <a:cubicBezTo>
                      <a:pt x="4277401" y="462843"/>
                      <a:pt x="4300070" y="478463"/>
                      <a:pt x="4324645" y="490466"/>
                    </a:cubicBezTo>
                    <a:cubicBezTo>
                      <a:pt x="4336457" y="496180"/>
                      <a:pt x="4350554" y="499228"/>
                      <a:pt x="4363890" y="499420"/>
                    </a:cubicBezTo>
                    <a:cubicBezTo>
                      <a:pt x="4403325" y="500372"/>
                      <a:pt x="4442761" y="500372"/>
                      <a:pt x="4482004" y="498658"/>
                    </a:cubicBezTo>
                    <a:cubicBezTo>
                      <a:pt x="4546776" y="495990"/>
                      <a:pt x="4612500" y="495418"/>
                      <a:pt x="4659174" y="438648"/>
                    </a:cubicBezTo>
                    <a:cubicBezTo>
                      <a:pt x="4662986" y="434076"/>
                      <a:pt x="4671176" y="431408"/>
                      <a:pt x="4677655" y="430646"/>
                    </a:cubicBezTo>
                    <a:cubicBezTo>
                      <a:pt x="4707564" y="427027"/>
                      <a:pt x="4738235" y="426645"/>
                      <a:pt x="4767764" y="420739"/>
                    </a:cubicBezTo>
                    <a:cubicBezTo>
                      <a:pt x="4791386" y="415977"/>
                      <a:pt x="4811009" y="417501"/>
                      <a:pt x="4828916" y="434266"/>
                    </a:cubicBezTo>
                    <a:cubicBezTo>
                      <a:pt x="4852348" y="456364"/>
                      <a:pt x="4880925" y="469319"/>
                      <a:pt x="4912168" y="462271"/>
                    </a:cubicBezTo>
                    <a:cubicBezTo>
                      <a:pt x="4943409" y="455412"/>
                      <a:pt x="4963984" y="470271"/>
                      <a:pt x="4987037" y="485703"/>
                    </a:cubicBezTo>
                    <a:cubicBezTo>
                      <a:pt x="5003801" y="496942"/>
                      <a:pt x="5022852" y="511040"/>
                      <a:pt x="5041521" y="512182"/>
                    </a:cubicBezTo>
                    <a:cubicBezTo>
                      <a:pt x="5083814" y="514658"/>
                      <a:pt x="5120201" y="553904"/>
                      <a:pt x="5166113" y="531615"/>
                    </a:cubicBezTo>
                    <a:cubicBezTo>
                      <a:pt x="5169161" y="530091"/>
                      <a:pt x="5174685" y="533901"/>
                      <a:pt x="5179067" y="534853"/>
                    </a:cubicBezTo>
                    <a:cubicBezTo>
                      <a:pt x="5214121" y="542093"/>
                      <a:pt x="5247078" y="535043"/>
                      <a:pt x="5272796" y="511230"/>
                    </a:cubicBezTo>
                    <a:cubicBezTo>
                      <a:pt x="5306516" y="480177"/>
                      <a:pt x="5343855" y="477129"/>
                      <a:pt x="5385384" y="487227"/>
                    </a:cubicBezTo>
                    <a:cubicBezTo>
                      <a:pt x="5398721" y="490466"/>
                      <a:pt x="5412057" y="492752"/>
                      <a:pt x="5425582" y="495418"/>
                    </a:cubicBezTo>
                    <a:cubicBezTo>
                      <a:pt x="5443870" y="499228"/>
                      <a:pt x="5462351" y="503230"/>
                      <a:pt x="5480637" y="507040"/>
                    </a:cubicBezTo>
                    <a:cubicBezTo>
                      <a:pt x="5498356" y="510850"/>
                      <a:pt x="5517979" y="517326"/>
                      <a:pt x="5531693" y="500944"/>
                    </a:cubicBezTo>
                    <a:cubicBezTo>
                      <a:pt x="5543506" y="486845"/>
                      <a:pt x="5551888" y="488179"/>
                      <a:pt x="5562746" y="500372"/>
                    </a:cubicBezTo>
                    <a:cubicBezTo>
                      <a:pt x="5600467" y="543045"/>
                      <a:pt x="5646189" y="569716"/>
                      <a:pt x="5704483" y="571620"/>
                    </a:cubicBezTo>
                    <a:cubicBezTo>
                      <a:pt x="5716485" y="572002"/>
                      <a:pt x="5728678" y="574668"/>
                      <a:pt x="5740488" y="577526"/>
                    </a:cubicBezTo>
                    <a:cubicBezTo>
                      <a:pt x="5747728" y="579241"/>
                      <a:pt x="5756493" y="581147"/>
                      <a:pt x="5760873" y="586291"/>
                    </a:cubicBezTo>
                    <a:cubicBezTo>
                      <a:pt x="5794974" y="625534"/>
                      <a:pt x="5837457" y="652777"/>
                      <a:pt x="5883751" y="674686"/>
                    </a:cubicBezTo>
                    <a:cubicBezTo>
                      <a:pt x="5900323" y="682496"/>
                      <a:pt x="5918042" y="690306"/>
                      <a:pt x="5935949" y="692592"/>
                    </a:cubicBezTo>
                    <a:cubicBezTo>
                      <a:pt x="5954617" y="694878"/>
                      <a:pt x="5974240" y="691068"/>
                      <a:pt x="5993291" y="688972"/>
                    </a:cubicBezTo>
                    <a:cubicBezTo>
                      <a:pt x="6004531" y="687830"/>
                      <a:pt x="6017485" y="688020"/>
                      <a:pt x="6026440" y="682496"/>
                    </a:cubicBezTo>
                    <a:cubicBezTo>
                      <a:pt x="6054825" y="665159"/>
                      <a:pt x="6082258" y="646491"/>
                      <a:pt x="6108738" y="626296"/>
                    </a:cubicBezTo>
                    <a:cubicBezTo>
                      <a:pt x="6131409" y="608960"/>
                      <a:pt x="6135981" y="606483"/>
                      <a:pt x="6155602" y="628202"/>
                    </a:cubicBezTo>
                    <a:cubicBezTo>
                      <a:pt x="6175797" y="650491"/>
                      <a:pt x="6200944" y="662111"/>
                      <a:pt x="6228756" y="666873"/>
                    </a:cubicBezTo>
                    <a:cubicBezTo>
                      <a:pt x="6272764" y="674304"/>
                      <a:pt x="6317151" y="680590"/>
                      <a:pt x="6361539" y="684210"/>
                    </a:cubicBezTo>
                    <a:cubicBezTo>
                      <a:pt x="6401736" y="687448"/>
                      <a:pt x="6420977" y="669922"/>
                      <a:pt x="6428979" y="630106"/>
                    </a:cubicBezTo>
                    <a:cubicBezTo>
                      <a:pt x="6433551" y="608007"/>
                      <a:pt x="6439458" y="584003"/>
                      <a:pt x="6463840" y="578098"/>
                    </a:cubicBezTo>
                    <a:cubicBezTo>
                      <a:pt x="6503658" y="568572"/>
                      <a:pt x="6544997" y="564382"/>
                      <a:pt x="6564620" y="517708"/>
                    </a:cubicBezTo>
                    <a:cubicBezTo>
                      <a:pt x="6575478" y="527995"/>
                      <a:pt x="6582146" y="534091"/>
                      <a:pt x="6588625" y="540187"/>
                    </a:cubicBezTo>
                    <a:cubicBezTo>
                      <a:pt x="6606531" y="557142"/>
                      <a:pt x="6643678" y="564382"/>
                      <a:pt x="6662541" y="549714"/>
                    </a:cubicBezTo>
                    <a:cubicBezTo>
                      <a:pt x="6690354" y="528377"/>
                      <a:pt x="6715883" y="532377"/>
                      <a:pt x="6742552" y="548952"/>
                    </a:cubicBezTo>
                    <a:cubicBezTo>
                      <a:pt x="6764841" y="562668"/>
                      <a:pt x="6788417" y="567954"/>
                      <a:pt x="6812063" y="568430"/>
                    </a:cubicBezTo>
                    <a:lnTo>
                      <a:pt x="6858001" y="562267"/>
                    </a:lnTo>
                    <a:lnTo>
                      <a:pt x="6858001" y="734520"/>
                    </a:lnTo>
                    <a:lnTo>
                      <a:pt x="6815516" y="744220"/>
                    </a:lnTo>
                    <a:cubicBezTo>
                      <a:pt x="6793035" y="749744"/>
                      <a:pt x="6771319" y="759651"/>
                      <a:pt x="6748458" y="763271"/>
                    </a:cubicBezTo>
                    <a:cubicBezTo>
                      <a:pt x="6694164" y="771843"/>
                      <a:pt x="6639488" y="777939"/>
                      <a:pt x="6584812" y="784797"/>
                    </a:cubicBezTo>
                    <a:cubicBezTo>
                      <a:pt x="6528424" y="791846"/>
                      <a:pt x="6472225" y="799276"/>
                      <a:pt x="6415833" y="805562"/>
                    </a:cubicBezTo>
                    <a:cubicBezTo>
                      <a:pt x="6384972" y="808802"/>
                      <a:pt x="6353919" y="809372"/>
                      <a:pt x="6323058" y="812420"/>
                    </a:cubicBezTo>
                    <a:cubicBezTo>
                      <a:pt x="6296005" y="815088"/>
                      <a:pt x="6269144" y="820041"/>
                      <a:pt x="6242093" y="823281"/>
                    </a:cubicBezTo>
                    <a:cubicBezTo>
                      <a:pt x="6218660" y="825947"/>
                      <a:pt x="6195037" y="827471"/>
                      <a:pt x="6171605" y="830139"/>
                    </a:cubicBezTo>
                    <a:cubicBezTo>
                      <a:pt x="6134075" y="834519"/>
                      <a:pt x="6096736" y="839473"/>
                      <a:pt x="6059397" y="844045"/>
                    </a:cubicBezTo>
                    <a:cubicBezTo>
                      <a:pt x="6043776" y="845759"/>
                      <a:pt x="6027392" y="850522"/>
                      <a:pt x="6012723" y="847665"/>
                    </a:cubicBezTo>
                    <a:cubicBezTo>
                      <a:pt x="5975764" y="840425"/>
                      <a:pt x="5939377" y="842521"/>
                      <a:pt x="5902610" y="847473"/>
                    </a:cubicBezTo>
                    <a:cubicBezTo>
                      <a:pt x="5890037" y="849190"/>
                      <a:pt x="5876511" y="848808"/>
                      <a:pt x="5864318" y="845569"/>
                    </a:cubicBezTo>
                    <a:cubicBezTo>
                      <a:pt x="5839361" y="839091"/>
                      <a:pt x="5815169" y="829947"/>
                      <a:pt x="5790592" y="821947"/>
                    </a:cubicBezTo>
                    <a:cubicBezTo>
                      <a:pt x="5787924" y="820995"/>
                      <a:pt x="5784686" y="820803"/>
                      <a:pt x="5781830" y="820233"/>
                    </a:cubicBezTo>
                    <a:cubicBezTo>
                      <a:pt x="5765635" y="816992"/>
                      <a:pt x="5749634" y="813754"/>
                      <a:pt x="5733440" y="810896"/>
                    </a:cubicBezTo>
                    <a:cubicBezTo>
                      <a:pt x="5724678" y="809372"/>
                      <a:pt x="5715723" y="809182"/>
                      <a:pt x="5706959" y="807848"/>
                    </a:cubicBezTo>
                    <a:cubicBezTo>
                      <a:pt x="5673050" y="802514"/>
                      <a:pt x="5635711" y="811468"/>
                      <a:pt x="5606372" y="788417"/>
                    </a:cubicBezTo>
                    <a:cubicBezTo>
                      <a:pt x="5587321" y="773557"/>
                      <a:pt x="5568842" y="776987"/>
                      <a:pt x="5548460" y="779273"/>
                    </a:cubicBezTo>
                    <a:cubicBezTo>
                      <a:pt x="5533027" y="780987"/>
                      <a:pt x="5517215" y="780415"/>
                      <a:pt x="5501594" y="780607"/>
                    </a:cubicBezTo>
                    <a:cubicBezTo>
                      <a:pt x="5474161" y="781177"/>
                      <a:pt x="5446728" y="781369"/>
                      <a:pt x="5419295" y="782321"/>
                    </a:cubicBezTo>
                    <a:cubicBezTo>
                      <a:pt x="5410531" y="782701"/>
                      <a:pt x="5401579" y="787465"/>
                      <a:pt x="5393005" y="786703"/>
                    </a:cubicBezTo>
                    <a:cubicBezTo>
                      <a:pt x="5353379" y="783083"/>
                      <a:pt x="5313754" y="777367"/>
                      <a:pt x="5274129" y="774129"/>
                    </a:cubicBezTo>
                    <a:cubicBezTo>
                      <a:pt x="5251650" y="772225"/>
                      <a:pt x="5228597" y="775843"/>
                      <a:pt x="5206308" y="773177"/>
                    </a:cubicBezTo>
                    <a:cubicBezTo>
                      <a:pt x="5180591" y="770129"/>
                      <a:pt x="5155445" y="762319"/>
                      <a:pt x="5129916" y="757554"/>
                    </a:cubicBezTo>
                    <a:cubicBezTo>
                      <a:pt x="5122867" y="756222"/>
                      <a:pt x="5115057" y="757936"/>
                      <a:pt x="5107627" y="758316"/>
                    </a:cubicBezTo>
                    <a:cubicBezTo>
                      <a:pt x="5099245" y="758699"/>
                      <a:pt x="5091052" y="759461"/>
                      <a:pt x="5082670" y="759651"/>
                    </a:cubicBezTo>
                    <a:cubicBezTo>
                      <a:pt x="5057141" y="760033"/>
                      <a:pt x="5031614" y="759461"/>
                      <a:pt x="5006086" y="760795"/>
                    </a:cubicBezTo>
                    <a:cubicBezTo>
                      <a:pt x="4990465" y="761557"/>
                      <a:pt x="4974082" y="769367"/>
                      <a:pt x="4959602" y="766509"/>
                    </a:cubicBezTo>
                    <a:cubicBezTo>
                      <a:pt x="4930075" y="760985"/>
                      <a:pt x="4900546" y="773367"/>
                      <a:pt x="4871019" y="763081"/>
                    </a:cubicBezTo>
                    <a:cubicBezTo>
                      <a:pt x="4861873" y="760033"/>
                      <a:pt x="4849300" y="767653"/>
                      <a:pt x="4838250" y="768033"/>
                    </a:cubicBezTo>
                    <a:cubicBezTo>
                      <a:pt x="4810627" y="768985"/>
                      <a:pt x="4783004" y="768795"/>
                      <a:pt x="4755381" y="768605"/>
                    </a:cubicBezTo>
                    <a:cubicBezTo>
                      <a:pt x="4730614" y="768415"/>
                      <a:pt x="4704895" y="771081"/>
                      <a:pt x="4681083" y="765747"/>
                    </a:cubicBezTo>
                    <a:cubicBezTo>
                      <a:pt x="4656126" y="760033"/>
                      <a:pt x="4633647" y="760795"/>
                      <a:pt x="4609452" y="767271"/>
                    </a:cubicBezTo>
                    <a:cubicBezTo>
                      <a:pt x="4592878" y="771653"/>
                      <a:pt x="4575351" y="772225"/>
                      <a:pt x="4558207" y="773557"/>
                    </a:cubicBezTo>
                    <a:cubicBezTo>
                      <a:pt x="4539728" y="775081"/>
                      <a:pt x="4519343" y="771081"/>
                      <a:pt x="4502579" y="777367"/>
                    </a:cubicBezTo>
                    <a:cubicBezTo>
                      <a:pt x="4452665" y="796038"/>
                      <a:pt x="4401419" y="800038"/>
                      <a:pt x="4349222" y="800038"/>
                    </a:cubicBezTo>
                    <a:cubicBezTo>
                      <a:pt x="4339695" y="800038"/>
                      <a:pt x="4329979" y="797372"/>
                      <a:pt x="4320837" y="794514"/>
                    </a:cubicBezTo>
                    <a:cubicBezTo>
                      <a:pt x="4267493" y="777367"/>
                      <a:pt x="4213961" y="778891"/>
                      <a:pt x="4159667" y="789370"/>
                    </a:cubicBezTo>
                    <a:cubicBezTo>
                      <a:pt x="4148427" y="791656"/>
                      <a:pt x="4135854" y="792038"/>
                      <a:pt x="4124614" y="789752"/>
                    </a:cubicBezTo>
                    <a:cubicBezTo>
                      <a:pt x="4092989" y="783083"/>
                      <a:pt x="4062318" y="772033"/>
                      <a:pt x="4030503" y="767271"/>
                    </a:cubicBezTo>
                    <a:cubicBezTo>
                      <a:pt x="3977925" y="759461"/>
                      <a:pt x="3932394" y="785749"/>
                      <a:pt x="3885338" y="802896"/>
                    </a:cubicBezTo>
                    <a:cubicBezTo>
                      <a:pt x="3840569" y="819089"/>
                      <a:pt x="3802467" y="855666"/>
                      <a:pt x="3749506" y="847473"/>
                    </a:cubicBezTo>
                    <a:cubicBezTo>
                      <a:pt x="3744173" y="846711"/>
                      <a:pt x="3738267" y="851856"/>
                      <a:pt x="3732361" y="853190"/>
                    </a:cubicBezTo>
                    <a:cubicBezTo>
                      <a:pt x="3716168" y="856810"/>
                      <a:pt x="3699976" y="861190"/>
                      <a:pt x="3683591" y="862906"/>
                    </a:cubicBezTo>
                    <a:cubicBezTo>
                      <a:pt x="3663589" y="865192"/>
                      <a:pt x="3643204" y="864430"/>
                      <a:pt x="3623201" y="866334"/>
                    </a:cubicBezTo>
                    <a:cubicBezTo>
                      <a:pt x="3597482" y="868620"/>
                      <a:pt x="3572146" y="874716"/>
                      <a:pt x="3546617" y="874716"/>
                    </a:cubicBezTo>
                    <a:cubicBezTo>
                      <a:pt x="3526042" y="874716"/>
                      <a:pt x="3505657" y="867668"/>
                      <a:pt x="3485275" y="864238"/>
                    </a:cubicBezTo>
                    <a:cubicBezTo>
                      <a:pt x="3456508" y="859476"/>
                      <a:pt x="3424883" y="860810"/>
                      <a:pt x="3399546" y="848618"/>
                    </a:cubicBezTo>
                    <a:cubicBezTo>
                      <a:pt x="3372495" y="835663"/>
                      <a:pt x="3346776" y="829757"/>
                      <a:pt x="3318771" y="833757"/>
                    </a:cubicBezTo>
                    <a:cubicBezTo>
                      <a:pt x="3309437" y="835091"/>
                      <a:pt x="3297434" y="843093"/>
                      <a:pt x="3293244" y="851284"/>
                    </a:cubicBezTo>
                    <a:cubicBezTo>
                      <a:pt x="3283908" y="869572"/>
                      <a:pt x="3271145" y="872812"/>
                      <a:pt x="3253809" y="866524"/>
                    </a:cubicBezTo>
                    <a:cubicBezTo>
                      <a:pt x="3238758" y="861190"/>
                      <a:pt x="3220280" y="858524"/>
                      <a:pt x="3209993" y="848235"/>
                    </a:cubicBezTo>
                    <a:cubicBezTo>
                      <a:pt x="3180844" y="819089"/>
                      <a:pt x="3143695" y="818136"/>
                      <a:pt x="3107500" y="810326"/>
                    </a:cubicBezTo>
                    <a:cubicBezTo>
                      <a:pt x="3085403" y="805562"/>
                      <a:pt x="3064827" y="805372"/>
                      <a:pt x="3042728" y="808610"/>
                    </a:cubicBezTo>
                    <a:cubicBezTo>
                      <a:pt x="2994722" y="815850"/>
                      <a:pt x="2948047" y="805562"/>
                      <a:pt x="2901943" y="792418"/>
                    </a:cubicBezTo>
                    <a:cubicBezTo>
                      <a:pt x="2871462" y="783655"/>
                      <a:pt x="2840219" y="778321"/>
                      <a:pt x="2809930" y="769367"/>
                    </a:cubicBezTo>
                    <a:cubicBezTo>
                      <a:pt x="2787259" y="762509"/>
                      <a:pt x="2764590" y="754316"/>
                      <a:pt x="2743826" y="743268"/>
                    </a:cubicBezTo>
                    <a:cubicBezTo>
                      <a:pt x="2713723" y="727073"/>
                      <a:pt x="2687436" y="702689"/>
                      <a:pt x="2649143" y="709167"/>
                    </a:cubicBezTo>
                    <a:cubicBezTo>
                      <a:pt x="2615421" y="714881"/>
                      <a:pt x="2584942" y="702881"/>
                      <a:pt x="2554079" y="691450"/>
                    </a:cubicBezTo>
                    <a:cubicBezTo>
                      <a:pt x="2531409" y="683068"/>
                      <a:pt x="2508742" y="674494"/>
                      <a:pt x="2485307" y="669160"/>
                    </a:cubicBezTo>
                    <a:cubicBezTo>
                      <a:pt x="2457492" y="662873"/>
                      <a:pt x="2426059" y="665541"/>
                      <a:pt x="2401292" y="653919"/>
                    </a:cubicBezTo>
                    <a:cubicBezTo>
                      <a:pt x="2375383" y="641727"/>
                      <a:pt x="2353859" y="649919"/>
                      <a:pt x="2330806" y="653349"/>
                    </a:cubicBezTo>
                    <a:cubicBezTo>
                      <a:pt x="2294039" y="658683"/>
                      <a:pt x="2257459" y="668590"/>
                      <a:pt x="2220312" y="656015"/>
                    </a:cubicBezTo>
                    <a:cubicBezTo>
                      <a:pt x="2175163" y="640775"/>
                      <a:pt x="2130393" y="624392"/>
                      <a:pt x="2085054" y="609914"/>
                    </a:cubicBezTo>
                    <a:cubicBezTo>
                      <a:pt x="2067525" y="604387"/>
                      <a:pt x="2048668" y="602101"/>
                      <a:pt x="2030378" y="599625"/>
                    </a:cubicBezTo>
                    <a:cubicBezTo>
                      <a:pt x="2013043" y="597529"/>
                      <a:pt x="1992279" y="602863"/>
                      <a:pt x="1978940" y="594863"/>
                    </a:cubicBezTo>
                    <a:cubicBezTo>
                      <a:pt x="1944649" y="574288"/>
                      <a:pt x="1909408" y="564192"/>
                      <a:pt x="1869780" y="564192"/>
                    </a:cubicBezTo>
                    <a:cubicBezTo>
                      <a:pt x="1854920" y="564192"/>
                      <a:pt x="1840441" y="555618"/>
                      <a:pt x="1825393" y="554094"/>
                    </a:cubicBezTo>
                    <a:cubicBezTo>
                      <a:pt x="1804816" y="552190"/>
                      <a:pt x="1781194" y="547045"/>
                      <a:pt x="1763287" y="554286"/>
                    </a:cubicBezTo>
                    <a:cubicBezTo>
                      <a:pt x="1721185" y="571430"/>
                      <a:pt x="1687086" y="557142"/>
                      <a:pt x="1650317" y="540187"/>
                    </a:cubicBezTo>
                    <a:cubicBezTo>
                      <a:pt x="1614120" y="523423"/>
                      <a:pt x="1576019" y="510088"/>
                      <a:pt x="1537537" y="499038"/>
                    </a:cubicBezTo>
                    <a:cubicBezTo>
                      <a:pt x="1523059" y="495038"/>
                      <a:pt x="1505724" y="501706"/>
                      <a:pt x="1489720" y="503038"/>
                    </a:cubicBezTo>
                    <a:cubicBezTo>
                      <a:pt x="1484004" y="503420"/>
                      <a:pt x="1477717" y="503992"/>
                      <a:pt x="1472575" y="502086"/>
                    </a:cubicBezTo>
                    <a:cubicBezTo>
                      <a:pt x="1422854" y="483797"/>
                      <a:pt x="1372368" y="469891"/>
                      <a:pt x="1318456" y="479415"/>
                    </a:cubicBezTo>
                    <a:cubicBezTo>
                      <a:pt x="1313504" y="480369"/>
                      <a:pt x="1307978" y="478273"/>
                      <a:pt x="1303024" y="476939"/>
                    </a:cubicBezTo>
                    <a:cubicBezTo>
                      <a:pt x="1278829" y="470081"/>
                      <a:pt x="1255206" y="459223"/>
                      <a:pt x="1230633" y="456746"/>
                    </a:cubicBezTo>
                    <a:cubicBezTo>
                      <a:pt x="1170051" y="450650"/>
                      <a:pt x="1109091" y="448172"/>
                      <a:pt x="1048125" y="444172"/>
                    </a:cubicBezTo>
                    <a:cubicBezTo>
                      <a:pt x="1044315" y="443982"/>
                      <a:pt x="1040315" y="443982"/>
                      <a:pt x="1036887" y="442648"/>
                    </a:cubicBezTo>
                    <a:cubicBezTo>
                      <a:pt x="1014406" y="434456"/>
                      <a:pt x="994785" y="437124"/>
                      <a:pt x="975733" y="452744"/>
                    </a:cubicBezTo>
                    <a:cubicBezTo>
                      <a:pt x="967350" y="459603"/>
                      <a:pt x="955920" y="463223"/>
                      <a:pt x="945444" y="467033"/>
                    </a:cubicBezTo>
                    <a:cubicBezTo>
                      <a:pt x="930011" y="472749"/>
                      <a:pt x="914200" y="478273"/>
                      <a:pt x="898198" y="481893"/>
                    </a:cubicBezTo>
                    <a:cubicBezTo>
                      <a:pt x="882384" y="485321"/>
                      <a:pt x="865430" y="490084"/>
                      <a:pt x="850189" y="487417"/>
                    </a:cubicBezTo>
                    <a:cubicBezTo>
                      <a:pt x="822756" y="482655"/>
                      <a:pt x="796655" y="471987"/>
                      <a:pt x="769605" y="464937"/>
                    </a:cubicBezTo>
                    <a:cubicBezTo>
                      <a:pt x="760270" y="462461"/>
                      <a:pt x="749982" y="462843"/>
                      <a:pt x="740268" y="462651"/>
                    </a:cubicBezTo>
                    <a:cubicBezTo>
                      <a:pt x="717977" y="462081"/>
                      <a:pt x="695116" y="467605"/>
                      <a:pt x="674923" y="451792"/>
                    </a:cubicBezTo>
                    <a:cubicBezTo>
                      <a:pt x="656255" y="436934"/>
                      <a:pt x="637392" y="441314"/>
                      <a:pt x="617772" y="452554"/>
                    </a:cubicBezTo>
                    <a:cubicBezTo>
                      <a:pt x="603673" y="460557"/>
                      <a:pt x="587672" y="466843"/>
                      <a:pt x="571860" y="469891"/>
                    </a:cubicBezTo>
                    <a:cubicBezTo>
                      <a:pt x="550141" y="474081"/>
                      <a:pt x="528615" y="475797"/>
                      <a:pt x="505182" y="473319"/>
                    </a:cubicBezTo>
                    <a:cubicBezTo>
                      <a:pt x="488607" y="471605"/>
                      <a:pt x="475081" y="470843"/>
                      <a:pt x="462126" y="460747"/>
                    </a:cubicBezTo>
                    <a:cubicBezTo>
                      <a:pt x="460032" y="459223"/>
                      <a:pt x="456222" y="458841"/>
                      <a:pt x="453364" y="459033"/>
                    </a:cubicBezTo>
                    <a:cubicBezTo>
                      <a:pt x="415835" y="462271"/>
                      <a:pt x="378686" y="460557"/>
                      <a:pt x="340774" y="458268"/>
                    </a:cubicBezTo>
                    <a:cubicBezTo>
                      <a:pt x="292579" y="455222"/>
                      <a:pt x="241901" y="464175"/>
                      <a:pt x="200182" y="496180"/>
                    </a:cubicBezTo>
                    <a:cubicBezTo>
                      <a:pt x="194085" y="500944"/>
                      <a:pt x="184941" y="503038"/>
                      <a:pt x="176939" y="504182"/>
                    </a:cubicBezTo>
                    <a:cubicBezTo>
                      <a:pt x="139219" y="509134"/>
                      <a:pt x="101308" y="512564"/>
                      <a:pt x="63587" y="518088"/>
                    </a:cubicBezTo>
                    <a:cubicBezTo>
                      <a:pt x="43012" y="521137"/>
                      <a:pt x="21486" y="523805"/>
                      <a:pt x="2817" y="532187"/>
                    </a:cubicBezTo>
                    <a:lnTo>
                      <a:pt x="0" y="53331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CA6D3F49-18AE-475F-915A-DF73EF064BF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5400000">
                <a:off x="4628357" y="2991642"/>
                <a:ext cx="6858001" cy="874716"/>
              </a:xfrm>
              <a:custGeom>
                <a:avLst/>
                <a:gdLst>
                  <a:gd name="connsiteX0" fmla="*/ 0 w 6858001"/>
                  <a:gd name="connsiteY0" fmla="*/ 533314 h 874716"/>
                  <a:gd name="connsiteX1" fmla="*/ 0 w 6858001"/>
                  <a:gd name="connsiteY1" fmla="*/ 69206 h 874716"/>
                  <a:gd name="connsiteX2" fmla="*/ 21486 w 6858001"/>
                  <a:gd name="connsiteY2" fmla="*/ 71924 h 874716"/>
                  <a:gd name="connsiteX3" fmla="*/ 228948 w 6858001"/>
                  <a:gd name="connsiteY3" fmla="*/ 88116 h 874716"/>
                  <a:gd name="connsiteX4" fmla="*/ 313533 w 6858001"/>
                  <a:gd name="connsiteY4" fmla="*/ 62779 h 874716"/>
                  <a:gd name="connsiteX5" fmla="*/ 338870 w 6858001"/>
                  <a:gd name="connsiteY5" fmla="*/ 62207 h 874716"/>
                  <a:gd name="connsiteX6" fmla="*/ 395640 w 6858001"/>
                  <a:gd name="connsiteY6" fmla="*/ 72114 h 874716"/>
                  <a:gd name="connsiteX7" fmla="*/ 512802 w 6858001"/>
                  <a:gd name="connsiteY7" fmla="*/ 65446 h 874716"/>
                  <a:gd name="connsiteX8" fmla="*/ 556047 w 6858001"/>
                  <a:gd name="connsiteY8" fmla="*/ 55349 h 874716"/>
                  <a:gd name="connsiteX9" fmla="*/ 580050 w 6858001"/>
                  <a:gd name="connsiteY9" fmla="*/ 48871 h 874716"/>
                  <a:gd name="connsiteX10" fmla="*/ 703308 w 6858001"/>
                  <a:gd name="connsiteY10" fmla="*/ 30964 h 874716"/>
                  <a:gd name="connsiteX11" fmla="*/ 758174 w 6858001"/>
                  <a:gd name="connsiteY11" fmla="*/ 11724 h 874716"/>
                  <a:gd name="connsiteX12" fmla="*/ 773035 w 6858001"/>
                  <a:gd name="connsiteY12" fmla="*/ 8866 h 874716"/>
                  <a:gd name="connsiteX13" fmla="*/ 854379 w 6858001"/>
                  <a:gd name="connsiteY13" fmla="*/ 16866 h 874716"/>
                  <a:gd name="connsiteX14" fmla="*/ 915343 w 6858001"/>
                  <a:gd name="connsiteY14" fmla="*/ 47919 h 874716"/>
                  <a:gd name="connsiteX15" fmla="*/ 927155 w 6858001"/>
                  <a:gd name="connsiteY15" fmla="*/ 58397 h 874716"/>
                  <a:gd name="connsiteX16" fmla="*/ 1097087 w 6858001"/>
                  <a:gd name="connsiteY16" fmla="*/ 54777 h 874716"/>
                  <a:gd name="connsiteX17" fmla="*/ 1123185 w 6858001"/>
                  <a:gd name="connsiteY17" fmla="*/ 50395 h 874716"/>
                  <a:gd name="connsiteX18" fmla="*/ 1249302 w 6858001"/>
                  <a:gd name="connsiteY18" fmla="*/ 68684 h 874716"/>
                  <a:gd name="connsiteX19" fmla="*/ 1286069 w 6858001"/>
                  <a:gd name="connsiteY19" fmla="*/ 72304 h 874716"/>
                  <a:gd name="connsiteX20" fmla="*/ 1417899 w 6858001"/>
                  <a:gd name="connsiteY20" fmla="*/ 88688 h 874716"/>
                  <a:gd name="connsiteX21" fmla="*/ 1436568 w 6858001"/>
                  <a:gd name="connsiteY21" fmla="*/ 73448 h 874716"/>
                  <a:gd name="connsiteX22" fmla="*/ 1490292 w 6858001"/>
                  <a:gd name="connsiteY22" fmla="*/ 35154 h 874716"/>
                  <a:gd name="connsiteX23" fmla="*/ 1596213 w 6858001"/>
                  <a:gd name="connsiteY23" fmla="*/ 1245 h 874716"/>
                  <a:gd name="connsiteX24" fmla="*/ 1624980 w 6858001"/>
                  <a:gd name="connsiteY24" fmla="*/ 3150 h 874716"/>
                  <a:gd name="connsiteX25" fmla="*/ 1697753 w 6858001"/>
                  <a:gd name="connsiteY25" fmla="*/ 59731 h 874716"/>
                  <a:gd name="connsiteX26" fmla="*/ 1733188 w 6858001"/>
                  <a:gd name="connsiteY26" fmla="*/ 82400 h 874716"/>
                  <a:gd name="connsiteX27" fmla="*/ 1833775 w 6858001"/>
                  <a:gd name="connsiteY27" fmla="*/ 124121 h 874716"/>
                  <a:gd name="connsiteX28" fmla="*/ 1842158 w 6858001"/>
                  <a:gd name="connsiteY28" fmla="*/ 131742 h 874716"/>
                  <a:gd name="connsiteX29" fmla="*/ 1916454 w 6858001"/>
                  <a:gd name="connsiteY29" fmla="*/ 222233 h 874716"/>
                  <a:gd name="connsiteX30" fmla="*/ 1933219 w 6858001"/>
                  <a:gd name="connsiteY30" fmla="*/ 237663 h 874716"/>
                  <a:gd name="connsiteX31" fmla="*/ 1953413 w 6858001"/>
                  <a:gd name="connsiteY31" fmla="*/ 261668 h 874716"/>
                  <a:gd name="connsiteX32" fmla="*/ 2016469 w 6858001"/>
                  <a:gd name="connsiteY32" fmla="*/ 308151 h 874716"/>
                  <a:gd name="connsiteX33" fmla="*/ 2094578 w 6858001"/>
                  <a:gd name="connsiteY33" fmla="*/ 323010 h 874716"/>
                  <a:gd name="connsiteX34" fmla="*/ 2188879 w 6858001"/>
                  <a:gd name="connsiteY34" fmla="*/ 345681 h 874716"/>
                  <a:gd name="connsiteX35" fmla="*/ 2228314 w 6858001"/>
                  <a:gd name="connsiteY35" fmla="*/ 360921 h 874716"/>
                  <a:gd name="connsiteX36" fmla="*/ 2334044 w 6858001"/>
                  <a:gd name="connsiteY36" fmla="*/ 389878 h 874716"/>
                  <a:gd name="connsiteX37" fmla="*/ 2409485 w 6858001"/>
                  <a:gd name="connsiteY37" fmla="*/ 414263 h 874716"/>
                  <a:gd name="connsiteX38" fmla="*/ 2518264 w 6858001"/>
                  <a:gd name="connsiteY38" fmla="*/ 428552 h 874716"/>
                  <a:gd name="connsiteX39" fmla="*/ 2571034 w 6858001"/>
                  <a:gd name="connsiteY39" fmla="*/ 429122 h 874716"/>
                  <a:gd name="connsiteX40" fmla="*/ 2668001 w 6858001"/>
                  <a:gd name="connsiteY40" fmla="*/ 502276 h 874716"/>
                  <a:gd name="connsiteX41" fmla="*/ 2745348 w 6858001"/>
                  <a:gd name="connsiteY41" fmla="*/ 550666 h 874716"/>
                  <a:gd name="connsiteX42" fmla="*/ 2826694 w 6858001"/>
                  <a:gd name="connsiteY42" fmla="*/ 527233 h 874716"/>
                  <a:gd name="connsiteX43" fmla="*/ 2848793 w 6858001"/>
                  <a:gd name="connsiteY43" fmla="*/ 505134 h 874716"/>
                  <a:gd name="connsiteX44" fmla="*/ 2982148 w 6858001"/>
                  <a:gd name="connsiteY44" fmla="*/ 484179 h 874716"/>
                  <a:gd name="connsiteX45" fmla="*/ 3172654 w 6858001"/>
                  <a:gd name="connsiteY45" fmla="*/ 483417 h 874716"/>
                  <a:gd name="connsiteX46" fmla="*/ 3489467 w 6858001"/>
                  <a:gd name="connsiteY46" fmla="*/ 435790 h 874716"/>
                  <a:gd name="connsiteX47" fmla="*/ 3544713 w 6858001"/>
                  <a:gd name="connsiteY47" fmla="*/ 413691 h 874716"/>
                  <a:gd name="connsiteX48" fmla="*/ 3606817 w 6858001"/>
                  <a:gd name="connsiteY48" fmla="*/ 408167 h 874716"/>
                  <a:gd name="connsiteX49" fmla="*/ 3630632 w 6858001"/>
                  <a:gd name="connsiteY49" fmla="*/ 421693 h 874716"/>
                  <a:gd name="connsiteX50" fmla="*/ 3734837 w 6858001"/>
                  <a:gd name="connsiteY50" fmla="*/ 441886 h 874716"/>
                  <a:gd name="connsiteX51" fmla="*/ 3754652 w 6858001"/>
                  <a:gd name="connsiteY51" fmla="*/ 442268 h 874716"/>
                  <a:gd name="connsiteX52" fmla="*/ 3822472 w 6858001"/>
                  <a:gd name="connsiteY52" fmla="*/ 433694 h 874716"/>
                  <a:gd name="connsiteX53" fmla="*/ 3885338 w 6858001"/>
                  <a:gd name="connsiteY53" fmla="*/ 428742 h 874716"/>
                  <a:gd name="connsiteX54" fmla="*/ 4043839 w 6858001"/>
                  <a:gd name="connsiteY54" fmla="*/ 444934 h 874716"/>
                  <a:gd name="connsiteX55" fmla="*/ 4165383 w 6858001"/>
                  <a:gd name="connsiteY55" fmla="*/ 441124 h 874716"/>
                  <a:gd name="connsiteX56" fmla="*/ 4221391 w 6858001"/>
                  <a:gd name="connsiteY56" fmla="*/ 444934 h 874716"/>
                  <a:gd name="connsiteX57" fmla="*/ 4253014 w 6858001"/>
                  <a:gd name="connsiteY57" fmla="*/ 450650 h 874716"/>
                  <a:gd name="connsiteX58" fmla="*/ 4324645 w 6858001"/>
                  <a:gd name="connsiteY58" fmla="*/ 490466 h 874716"/>
                  <a:gd name="connsiteX59" fmla="*/ 4363890 w 6858001"/>
                  <a:gd name="connsiteY59" fmla="*/ 499420 h 874716"/>
                  <a:gd name="connsiteX60" fmla="*/ 4482004 w 6858001"/>
                  <a:gd name="connsiteY60" fmla="*/ 498658 h 874716"/>
                  <a:gd name="connsiteX61" fmla="*/ 4659174 w 6858001"/>
                  <a:gd name="connsiteY61" fmla="*/ 438648 h 874716"/>
                  <a:gd name="connsiteX62" fmla="*/ 4677655 w 6858001"/>
                  <a:gd name="connsiteY62" fmla="*/ 430646 h 874716"/>
                  <a:gd name="connsiteX63" fmla="*/ 4767764 w 6858001"/>
                  <a:gd name="connsiteY63" fmla="*/ 420739 h 874716"/>
                  <a:gd name="connsiteX64" fmla="*/ 4828916 w 6858001"/>
                  <a:gd name="connsiteY64" fmla="*/ 434266 h 874716"/>
                  <a:gd name="connsiteX65" fmla="*/ 4912168 w 6858001"/>
                  <a:gd name="connsiteY65" fmla="*/ 462271 h 874716"/>
                  <a:gd name="connsiteX66" fmla="*/ 4987037 w 6858001"/>
                  <a:gd name="connsiteY66" fmla="*/ 485703 h 874716"/>
                  <a:gd name="connsiteX67" fmla="*/ 5041521 w 6858001"/>
                  <a:gd name="connsiteY67" fmla="*/ 512182 h 874716"/>
                  <a:gd name="connsiteX68" fmla="*/ 5166113 w 6858001"/>
                  <a:gd name="connsiteY68" fmla="*/ 531615 h 874716"/>
                  <a:gd name="connsiteX69" fmla="*/ 5179067 w 6858001"/>
                  <a:gd name="connsiteY69" fmla="*/ 534853 h 874716"/>
                  <a:gd name="connsiteX70" fmla="*/ 5272796 w 6858001"/>
                  <a:gd name="connsiteY70" fmla="*/ 511230 h 874716"/>
                  <a:gd name="connsiteX71" fmla="*/ 5385384 w 6858001"/>
                  <a:gd name="connsiteY71" fmla="*/ 487227 h 874716"/>
                  <a:gd name="connsiteX72" fmla="*/ 5425582 w 6858001"/>
                  <a:gd name="connsiteY72" fmla="*/ 495418 h 874716"/>
                  <a:gd name="connsiteX73" fmla="*/ 5480637 w 6858001"/>
                  <a:gd name="connsiteY73" fmla="*/ 507040 h 874716"/>
                  <a:gd name="connsiteX74" fmla="*/ 5531693 w 6858001"/>
                  <a:gd name="connsiteY74" fmla="*/ 500944 h 874716"/>
                  <a:gd name="connsiteX75" fmla="*/ 5562746 w 6858001"/>
                  <a:gd name="connsiteY75" fmla="*/ 500372 h 874716"/>
                  <a:gd name="connsiteX76" fmla="*/ 5704483 w 6858001"/>
                  <a:gd name="connsiteY76" fmla="*/ 571620 h 874716"/>
                  <a:gd name="connsiteX77" fmla="*/ 5740488 w 6858001"/>
                  <a:gd name="connsiteY77" fmla="*/ 577526 h 874716"/>
                  <a:gd name="connsiteX78" fmla="*/ 5760873 w 6858001"/>
                  <a:gd name="connsiteY78" fmla="*/ 586291 h 874716"/>
                  <a:gd name="connsiteX79" fmla="*/ 5883751 w 6858001"/>
                  <a:gd name="connsiteY79" fmla="*/ 674686 h 874716"/>
                  <a:gd name="connsiteX80" fmla="*/ 5935949 w 6858001"/>
                  <a:gd name="connsiteY80" fmla="*/ 692592 h 874716"/>
                  <a:gd name="connsiteX81" fmla="*/ 5993291 w 6858001"/>
                  <a:gd name="connsiteY81" fmla="*/ 688972 h 874716"/>
                  <a:gd name="connsiteX82" fmla="*/ 6026440 w 6858001"/>
                  <a:gd name="connsiteY82" fmla="*/ 682496 h 874716"/>
                  <a:gd name="connsiteX83" fmla="*/ 6108738 w 6858001"/>
                  <a:gd name="connsiteY83" fmla="*/ 626296 h 874716"/>
                  <a:gd name="connsiteX84" fmla="*/ 6155602 w 6858001"/>
                  <a:gd name="connsiteY84" fmla="*/ 628202 h 874716"/>
                  <a:gd name="connsiteX85" fmla="*/ 6228756 w 6858001"/>
                  <a:gd name="connsiteY85" fmla="*/ 666873 h 874716"/>
                  <a:gd name="connsiteX86" fmla="*/ 6361539 w 6858001"/>
                  <a:gd name="connsiteY86" fmla="*/ 684210 h 874716"/>
                  <a:gd name="connsiteX87" fmla="*/ 6428979 w 6858001"/>
                  <a:gd name="connsiteY87" fmla="*/ 630106 h 874716"/>
                  <a:gd name="connsiteX88" fmla="*/ 6463840 w 6858001"/>
                  <a:gd name="connsiteY88" fmla="*/ 578098 h 874716"/>
                  <a:gd name="connsiteX89" fmla="*/ 6564620 w 6858001"/>
                  <a:gd name="connsiteY89" fmla="*/ 517708 h 874716"/>
                  <a:gd name="connsiteX90" fmla="*/ 6588625 w 6858001"/>
                  <a:gd name="connsiteY90" fmla="*/ 540187 h 874716"/>
                  <a:gd name="connsiteX91" fmla="*/ 6662541 w 6858001"/>
                  <a:gd name="connsiteY91" fmla="*/ 549714 h 874716"/>
                  <a:gd name="connsiteX92" fmla="*/ 6742552 w 6858001"/>
                  <a:gd name="connsiteY92" fmla="*/ 548952 h 874716"/>
                  <a:gd name="connsiteX93" fmla="*/ 6812063 w 6858001"/>
                  <a:gd name="connsiteY93" fmla="*/ 568430 h 874716"/>
                  <a:gd name="connsiteX94" fmla="*/ 6858001 w 6858001"/>
                  <a:gd name="connsiteY94" fmla="*/ 562267 h 874716"/>
                  <a:gd name="connsiteX95" fmla="*/ 6858001 w 6858001"/>
                  <a:gd name="connsiteY95" fmla="*/ 734520 h 874716"/>
                  <a:gd name="connsiteX96" fmla="*/ 6815516 w 6858001"/>
                  <a:gd name="connsiteY96" fmla="*/ 744220 h 874716"/>
                  <a:gd name="connsiteX97" fmla="*/ 6748458 w 6858001"/>
                  <a:gd name="connsiteY97" fmla="*/ 763271 h 874716"/>
                  <a:gd name="connsiteX98" fmla="*/ 6584812 w 6858001"/>
                  <a:gd name="connsiteY98" fmla="*/ 784797 h 874716"/>
                  <a:gd name="connsiteX99" fmla="*/ 6415833 w 6858001"/>
                  <a:gd name="connsiteY99" fmla="*/ 805562 h 874716"/>
                  <a:gd name="connsiteX100" fmla="*/ 6323058 w 6858001"/>
                  <a:gd name="connsiteY100" fmla="*/ 812420 h 874716"/>
                  <a:gd name="connsiteX101" fmla="*/ 6242093 w 6858001"/>
                  <a:gd name="connsiteY101" fmla="*/ 823281 h 874716"/>
                  <a:gd name="connsiteX102" fmla="*/ 6171605 w 6858001"/>
                  <a:gd name="connsiteY102" fmla="*/ 830139 h 874716"/>
                  <a:gd name="connsiteX103" fmla="*/ 6059397 w 6858001"/>
                  <a:gd name="connsiteY103" fmla="*/ 844045 h 874716"/>
                  <a:gd name="connsiteX104" fmla="*/ 6012723 w 6858001"/>
                  <a:gd name="connsiteY104" fmla="*/ 847665 h 874716"/>
                  <a:gd name="connsiteX105" fmla="*/ 5902610 w 6858001"/>
                  <a:gd name="connsiteY105" fmla="*/ 847473 h 874716"/>
                  <a:gd name="connsiteX106" fmla="*/ 5864318 w 6858001"/>
                  <a:gd name="connsiteY106" fmla="*/ 845569 h 874716"/>
                  <a:gd name="connsiteX107" fmla="*/ 5790592 w 6858001"/>
                  <a:gd name="connsiteY107" fmla="*/ 821947 h 874716"/>
                  <a:gd name="connsiteX108" fmla="*/ 5781830 w 6858001"/>
                  <a:gd name="connsiteY108" fmla="*/ 820233 h 874716"/>
                  <a:gd name="connsiteX109" fmla="*/ 5733440 w 6858001"/>
                  <a:gd name="connsiteY109" fmla="*/ 810896 h 874716"/>
                  <a:gd name="connsiteX110" fmla="*/ 5706959 w 6858001"/>
                  <a:gd name="connsiteY110" fmla="*/ 807848 h 874716"/>
                  <a:gd name="connsiteX111" fmla="*/ 5606372 w 6858001"/>
                  <a:gd name="connsiteY111" fmla="*/ 788417 h 874716"/>
                  <a:gd name="connsiteX112" fmla="*/ 5548460 w 6858001"/>
                  <a:gd name="connsiteY112" fmla="*/ 779273 h 874716"/>
                  <a:gd name="connsiteX113" fmla="*/ 5501594 w 6858001"/>
                  <a:gd name="connsiteY113" fmla="*/ 780607 h 874716"/>
                  <a:gd name="connsiteX114" fmla="*/ 5419295 w 6858001"/>
                  <a:gd name="connsiteY114" fmla="*/ 782321 h 874716"/>
                  <a:gd name="connsiteX115" fmla="*/ 5393005 w 6858001"/>
                  <a:gd name="connsiteY115" fmla="*/ 786703 h 874716"/>
                  <a:gd name="connsiteX116" fmla="*/ 5274129 w 6858001"/>
                  <a:gd name="connsiteY116" fmla="*/ 774129 h 874716"/>
                  <a:gd name="connsiteX117" fmla="*/ 5206308 w 6858001"/>
                  <a:gd name="connsiteY117" fmla="*/ 773177 h 874716"/>
                  <a:gd name="connsiteX118" fmla="*/ 5129916 w 6858001"/>
                  <a:gd name="connsiteY118" fmla="*/ 757554 h 874716"/>
                  <a:gd name="connsiteX119" fmla="*/ 5107627 w 6858001"/>
                  <a:gd name="connsiteY119" fmla="*/ 758316 h 874716"/>
                  <a:gd name="connsiteX120" fmla="*/ 5082670 w 6858001"/>
                  <a:gd name="connsiteY120" fmla="*/ 759651 h 874716"/>
                  <a:gd name="connsiteX121" fmla="*/ 5006086 w 6858001"/>
                  <a:gd name="connsiteY121" fmla="*/ 760795 h 874716"/>
                  <a:gd name="connsiteX122" fmla="*/ 4959602 w 6858001"/>
                  <a:gd name="connsiteY122" fmla="*/ 766509 h 874716"/>
                  <a:gd name="connsiteX123" fmla="*/ 4871019 w 6858001"/>
                  <a:gd name="connsiteY123" fmla="*/ 763081 h 874716"/>
                  <a:gd name="connsiteX124" fmla="*/ 4838250 w 6858001"/>
                  <a:gd name="connsiteY124" fmla="*/ 768033 h 874716"/>
                  <a:gd name="connsiteX125" fmla="*/ 4755381 w 6858001"/>
                  <a:gd name="connsiteY125" fmla="*/ 768605 h 874716"/>
                  <a:gd name="connsiteX126" fmla="*/ 4681083 w 6858001"/>
                  <a:gd name="connsiteY126" fmla="*/ 765747 h 874716"/>
                  <a:gd name="connsiteX127" fmla="*/ 4609452 w 6858001"/>
                  <a:gd name="connsiteY127" fmla="*/ 767271 h 874716"/>
                  <a:gd name="connsiteX128" fmla="*/ 4558207 w 6858001"/>
                  <a:gd name="connsiteY128" fmla="*/ 773557 h 874716"/>
                  <a:gd name="connsiteX129" fmla="*/ 4502579 w 6858001"/>
                  <a:gd name="connsiteY129" fmla="*/ 777367 h 874716"/>
                  <a:gd name="connsiteX130" fmla="*/ 4349222 w 6858001"/>
                  <a:gd name="connsiteY130" fmla="*/ 800038 h 874716"/>
                  <a:gd name="connsiteX131" fmla="*/ 4320837 w 6858001"/>
                  <a:gd name="connsiteY131" fmla="*/ 794514 h 874716"/>
                  <a:gd name="connsiteX132" fmla="*/ 4159667 w 6858001"/>
                  <a:gd name="connsiteY132" fmla="*/ 789370 h 874716"/>
                  <a:gd name="connsiteX133" fmla="*/ 4124614 w 6858001"/>
                  <a:gd name="connsiteY133" fmla="*/ 789752 h 874716"/>
                  <a:gd name="connsiteX134" fmla="*/ 4030503 w 6858001"/>
                  <a:gd name="connsiteY134" fmla="*/ 767271 h 874716"/>
                  <a:gd name="connsiteX135" fmla="*/ 3885338 w 6858001"/>
                  <a:gd name="connsiteY135" fmla="*/ 802896 h 874716"/>
                  <a:gd name="connsiteX136" fmla="*/ 3749506 w 6858001"/>
                  <a:gd name="connsiteY136" fmla="*/ 847473 h 874716"/>
                  <a:gd name="connsiteX137" fmla="*/ 3732361 w 6858001"/>
                  <a:gd name="connsiteY137" fmla="*/ 853190 h 874716"/>
                  <a:gd name="connsiteX138" fmla="*/ 3683591 w 6858001"/>
                  <a:gd name="connsiteY138" fmla="*/ 862906 h 874716"/>
                  <a:gd name="connsiteX139" fmla="*/ 3623201 w 6858001"/>
                  <a:gd name="connsiteY139" fmla="*/ 866334 h 874716"/>
                  <a:gd name="connsiteX140" fmla="*/ 3546617 w 6858001"/>
                  <a:gd name="connsiteY140" fmla="*/ 874716 h 874716"/>
                  <a:gd name="connsiteX141" fmla="*/ 3485275 w 6858001"/>
                  <a:gd name="connsiteY141" fmla="*/ 864238 h 874716"/>
                  <a:gd name="connsiteX142" fmla="*/ 3399546 w 6858001"/>
                  <a:gd name="connsiteY142" fmla="*/ 848618 h 874716"/>
                  <a:gd name="connsiteX143" fmla="*/ 3318771 w 6858001"/>
                  <a:gd name="connsiteY143" fmla="*/ 833757 h 874716"/>
                  <a:gd name="connsiteX144" fmla="*/ 3293244 w 6858001"/>
                  <a:gd name="connsiteY144" fmla="*/ 851284 h 874716"/>
                  <a:gd name="connsiteX145" fmla="*/ 3253809 w 6858001"/>
                  <a:gd name="connsiteY145" fmla="*/ 866524 h 874716"/>
                  <a:gd name="connsiteX146" fmla="*/ 3209993 w 6858001"/>
                  <a:gd name="connsiteY146" fmla="*/ 848235 h 874716"/>
                  <a:gd name="connsiteX147" fmla="*/ 3107500 w 6858001"/>
                  <a:gd name="connsiteY147" fmla="*/ 810326 h 874716"/>
                  <a:gd name="connsiteX148" fmla="*/ 3042728 w 6858001"/>
                  <a:gd name="connsiteY148" fmla="*/ 808610 h 874716"/>
                  <a:gd name="connsiteX149" fmla="*/ 2901943 w 6858001"/>
                  <a:gd name="connsiteY149" fmla="*/ 792418 h 874716"/>
                  <a:gd name="connsiteX150" fmla="*/ 2809930 w 6858001"/>
                  <a:gd name="connsiteY150" fmla="*/ 769367 h 874716"/>
                  <a:gd name="connsiteX151" fmla="*/ 2743826 w 6858001"/>
                  <a:gd name="connsiteY151" fmla="*/ 743268 h 874716"/>
                  <a:gd name="connsiteX152" fmla="*/ 2649143 w 6858001"/>
                  <a:gd name="connsiteY152" fmla="*/ 709167 h 874716"/>
                  <a:gd name="connsiteX153" fmla="*/ 2554079 w 6858001"/>
                  <a:gd name="connsiteY153" fmla="*/ 691450 h 874716"/>
                  <a:gd name="connsiteX154" fmla="*/ 2485307 w 6858001"/>
                  <a:gd name="connsiteY154" fmla="*/ 669160 h 874716"/>
                  <a:gd name="connsiteX155" fmla="*/ 2401292 w 6858001"/>
                  <a:gd name="connsiteY155" fmla="*/ 653919 h 874716"/>
                  <a:gd name="connsiteX156" fmla="*/ 2330806 w 6858001"/>
                  <a:gd name="connsiteY156" fmla="*/ 653349 h 874716"/>
                  <a:gd name="connsiteX157" fmla="*/ 2220312 w 6858001"/>
                  <a:gd name="connsiteY157" fmla="*/ 656015 h 874716"/>
                  <a:gd name="connsiteX158" fmla="*/ 2085054 w 6858001"/>
                  <a:gd name="connsiteY158" fmla="*/ 609914 h 874716"/>
                  <a:gd name="connsiteX159" fmla="*/ 2030378 w 6858001"/>
                  <a:gd name="connsiteY159" fmla="*/ 599625 h 874716"/>
                  <a:gd name="connsiteX160" fmla="*/ 1978940 w 6858001"/>
                  <a:gd name="connsiteY160" fmla="*/ 594863 h 874716"/>
                  <a:gd name="connsiteX161" fmla="*/ 1869780 w 6858001"/>
                  <a:gd name="connsiteY161" fmla="*/ 564192 h 874716"/>
                  <a:gd name="connsiteX162" fmla="*/ 1825393 w 6858001"/>
                  <a:gd name="connsiteY162" fmla="*/ 554094 h 874716"/>
                  <a:gd name="connsiteX163" fmla="*/ 1763287 w 6858001"/>
                  <a:gd name="connsiteY163" fmla="*/ 554286 h 874716"/>
                  <a:gd name="connsiteX164" fmla="*/ 1650317 w 6858001"/>
                  <a:gd name="connsiteY164" fmla="*/ 540187 h 874716"/>
                  <a:gd name="connsiteX165" fmla="*/ 1537537 w 6858001"/>
                  <a:gd name="connsiteY165" fmla="*/ 499038 h 874716"/>
                  <a:gd name="connsiteX166" fmla="*/ 1489720 w 6858001"/>
                  <a:gd name="connsiteY166" fmla="*/ 503038 h 874716"/>
                  <a:gd name="connsiteX167" fmla="*/ 1472575 w 6858001"/>
                  <a:gd name="connsiteY167" fmla="*/ 502086 h 874716"/>
                  <a:gd name="connsiteX168" fmla="*/ 1318456 w 6858001"/>
                  <a:gd name="connsiteY168" fmla="*/ 479415 h 874716"/>
                  <a:gd name="connsiteX169" fmla="*/ 1303024 w 6858001"/>
                  <a:gd name="connsiteY169" fmla="*/ 476939 h 874716"/>
                  <a:gd name="connsiteX170" fmla="*/ 1230633 w 6858001"/>
                  <a:gd name="connsiteY170" fmla="*/ 456746 h 874716"/>
                  <a:gd name="connsiteX171" fmla="*/ 1048125 w 6858001"/>
                  <a:gd name="connsiteY171" fmla="*/ 444172 h 874716"/>
                  <a:gd name="connsiteX172" fmla="*/ 1036887 w 6858001"/>
                  <a:gd name="connsiteY172" fmla="*/ 442648 h 874716"/>
                  <a:gd name="connsiteX173" fmla="*/ 975733 w 6858001"/>
                  <a:gd name="connsiteY173" fmla="*/ 452744 h 874716"/>
                  <a:gd name="connsiteX174" fmla="*/ 945444 w 6858001"/>
                  <a:gd name="connsiteY174" fmla="*/ 467033 h 874716"/>
                  <a:gd name="connsiteX175" fmla="*/ 898198 w 6858001"/>
                  <a:gd name="connsiteY175" fmla="*/ 481893 h 874716"/>
                  <a:gd name="connsiteX176" fmla="*/ 850189 w 6858001"/>
                  <a:gd name="connsiteY176" fmla="*/ 487417 h 874716"/>
                  <a:gd name="connsiteX177" fmla="*/ 769605 w 6858001"/>
                  <a:gd name="connsiteY177" fmla="*/ 464937 h 874716"/>
                  <a:gd name="connsiteX178" fmla="*/ 740268 w 6858001"/>
                  <a:gd name="connsiteY178" fmla="*/ 462651 h 874716"/>
                  <a:gd name="connsiteX179" fmla="*/ 674923 w 6858001"/>
                  <a:gd name="connsiteY179" fmla="*/ 451792 h 874716"/>
                  <a:gd name="connsiteX180" fmla="*/ 617772 w 6858001"/>
                  <a:gd name="connsiteY180" fmla="*/ 452554 h 874716"/>
                  <a:gd name="connsiteX181" fmla="*/ 571860 w 6858001"/>
                  <a:gd name="connsiteY181" fmla="*/ 469891 h 874716"/>
                  <a:gd name="connsiteX182" fmla="*/ 505182 w 6858001"/>
                  <a:gd name="connsiteY182" fmla="*/ 473319 h 874716"/>
                  <a:gd name="connsiteX183" fmla="*/ 462126 w 6858001"/>
                  <a:gd name="connsiteY183" fmla="*/ 460747 h 874716"/>
                  <a:gd name="connsiteX184" fmla="*/ 453364 w 6858001"/>
                  <a:gd name="connsiteY184" fmla="*/ 459033 h 874716"/>
                  <a:gd name="connsiteX185" fmla="*/ 340774 w 6858001"/>
                  <a:gd name="connsiteY185" fmla="*/ 458268 h 874716"/>
                  <a:gd name="connsiteX186" fmla="*/ 200182 w 6858001"/>
                  <a:gd name="connsiteY186" fmla="*/ 496180 h 874716"/>
                  <a:gd name="connsiteX187" fmla="*/ 176939 w 6858001"/>
                  <a:gd name="connsiteY187" fmla="*/ 504182 h 874716"/>
                  <a:gd name="connsiteX188" fmla="*/ 63587 w 6858001"/>
                  <a:gd name="connsiteY188" fmla="*/ 518088 h 874716"/>
                  <a:gd name="connsiteX189" fmla="*/ 2817 w 6858001"/>
                  <a:gd name="connsiteY189" fmla="*/ 532187 h 874716"/>
                  <a:gd name="connsiteX190" fmla="*/ 0 w 6858001"/>
                  <a:gd name="connsiteY190" fmla="*/ 533314 h 874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</a:cxnLst>
                <a:rect l="l" t="t" r="r" b="b"/>
                <a:pathLst>
                  <a:path w="6858001" h="874716">
                    <a:moveTo>
                      <a:pt x="0" y="533314"/>
                    </a:moveTo>
                    <a:lnTo>
                      <a:pt x="0" y="69206"/>
                    </a:lnTo>
                    <a:lnTo>
                      <a:pt x="21486" y="71924"/>
                    </a:lnTo>
                    <a:cubicBezTo>
                      <a:pt x="92546" y="60493"/>
                      <a:pt x="159604" y="87354"/>
                      <a:pt x="228948" y="88116"/>
                    </a:cubicBezTo>
                    <a:cubicBezTo>
                      <a:pt x="260382" y="88496"/>
                      <a:pt x="291435" y="94592"/>
                      <a:pt x="313533" y="62779"/>
                    </a:cubicBezTo>
                    <a:cubicBezTo>
                      <a:pt x="316389" y="58587"/>
                      <a:pt x="330298" y="60873"/>
                      <a:pt x="338870" y="62207"/>
                    </a:cubicBezTo>
                    <a:cubicBezTo>
                      <a:pt x="357921" y="65066"/>
                      <a:pt x="376781" y="72304"/>
                      <a:pt x="395640" y="72114"/>
                    </a:cubicBezTo>
                    <a:cubicBezTo>
                      <a:pt x="434695" y="71924"/>
                      <a:pt x="473939" y="68876"/>
                      <a:pt x="512802" y="65446"/>
                    </a:cubicBezTo>
                    <a:cubicBezTo>
                      <a:pt x="527470" y="64112"/>
                      <a:pt x="541569" y="58969"/>
                      <a:pt x="556047" y="55349"/>
                    </a:cubicBezTo>
                    <a:cubicBezTo>
                      <a:pt x="564048" y="53253"/>
                      <a:pt x="572622" y="47729"/>
                      <a:pt x="580050" y="48871"/>
                    </a:cubicBezTo>
                    <a:cubicBezTo>
                      <a:pt x="623106" y="55539"/>
                      <a:pt x="662541" y="39157"/>
                      <a:pt x="703308" y="30964"/>
                    </a:cubicBezTo>
                    <a:cubicBezTo>
                      <a:pt x="722169" y="27154"/>
                      <a:pt x="739886" y="18010"/>
                      <a:pt x="758174" y="11724"/>
                    </a:cubicBezTo>
                    <a:cubicBezTo>
                      <a:pt x="762936" y="10008"/>
                      <a:pt x="768271" y="8484"/>
                      <a:pt x="773035" y="8866"/>
                    </a:cubicBezTo>
                    <a:cubicBezTo>
                      <a:pt x="800276" y="11152"/>
                      <a:pt x="827329" y="14390"/>
                      <a:pt x="854379" y="16866"/>
                    </a:cubicBezTo>
                    <a:cubicBezTo>
                      <a:pt x="878956" y="19152"/>
                      <a:pt x="903722" y="19914"/>
                      <a:pt x="915343" y="47919"/>
                    </a:cubicBezTo>
                    <a:cubicBezTo>
                      <a:pt x="917059" y="52301"/>
                      <a:pt x="922773" y="55539"/>
                      <a:pt x="927155" y="58397"/>
                    </a:cubicBezTo>
                    <a:cubicBezTo>
                      <a:pt x="994785" y="102405"/>
                      <a:pt x="1030980" y="101261"/>
                      <a:pt x="1097087" y="54777"/>
                    </a:cubicBezTo>
                    <a:cubicBezTo>
                      <a:pt x="1103945" y="50015"/>
                      <a:pt x="1118613" y="46585"/>
                      <a:pt x="1123185" y="50395"/>
                    </a:cubicBezTo>
                    <a:cubicBezTo>
                      <a:pt x="1162049" y="82020"/>
                      <a:pt x="1204532" y="78590"/>
                      <a:pt x="1249302" y="68684"/>
                    </a:cubicBezTo>
                    <a:cubicBezTo>
                      <a:pt x="1260922" y="66018"/>
                      <a:pt x="1277307" y="66018"/>
                      <a:pt x="1286069" y="72304"/>
                    </a:cubicBezTo>
                    <a:cubicBezTo>
                      <a:pt x="1327790" y="101451"/>
                      <a:pt x="1372560" y="97261"/>
                      <a:pt x="1417899" y="88688"/>
                    </a:cubicBezTo>
                    <a:cubicBezTo>
                      <a:pt x="1424948" y="87354"/>
                      <a:pt x="1433522" y="80114"/>
                      <a:pt x="1436568" y="73448"/>
                    </a:cubicBezTo>
                    <a:cubicBezTo>
                      <a:pt x="1447428" y="49825"/>
                      <a:pt x="1467813" y="41823"/>
                      <a:pt x="1490292" y="35154"/>
                    </a:cubicBezTo>
                    <a:cubicBezTo>
                      <a:pt x="1525727" y="24296"/>
                      <a:pt x="1560588" y="11532"/>
                      <a:pt x="1596213" y="1245"/>
                    </a:cubicBezTo>
                    <a:cubicBezTo>
                      <a:pt x="1604978" y="-1231"/>
                      <a:pt x="1615836" y="293"/>
                      <a:pt x="1624980" y="3150"/>
                    </a:cubicBezTo>
                    <a:cubicBezTo>
                      <a:pt x="1656223" y="12866"/>
                      <a:pt x="1676036" y="37251"/>
                      <a:pt x="1697753" y="59731"/>
                    </a:cubicBezTo>
                    <a:cubicBezTo>
                      <a:pt x="1707279" y="69638"/>
                      <a:pt x="1720423" y="76686"/>
                      <a:pt x="1733188" y="82400"/>
                    </a:cubicBezTo>
                    <a:cubicBezTo>
                      <a:pt x="1766335" y="97071"/>
                      <a:pt x="1800246" y="110215"/>
                      <a:pt x="1833775" y="124121"/>
                    </a:cubicBezTo>
                    <a:cubicBezTo>
                      <a:pt x="1837013" y="125455"/>
                      <a:pt x="1839679" y="128884"/>
                      <a:pt x="1842158" y="131742"/>
                    </a:cubicBezTo>
                    <a:cubicBezTo>
                      <a:pt x="1866922" y="161843"/>
                      <a:pt x="1891497" y="192132"/>
                      <a:pt x="1916454" y="222233"/>
                    </a:cubicBezTo>
                    <a:cubicBezTo>
                      <a:pt x="1921216" y="227947"/>
                      <a:pt x="1928076" y="232139"/>
                      <a:pt x="1933219" y="237663"/>
                    </a:cubicBezTo>
                    <a:cubicBezTo>
                      <a:pt x="1940459" y="245283"/>
                      <a:pt x="1949603" y="252524"/>
                      <a:pt x="1953413" y="261668"/>
                    </a:cubicBezTo>
                    <a:cubicBezTo>
                      <a:pt x="1965224" y="290433"/>
                      <a:pt x="1987894" y="302817"/>
                      <a:pt x="2016469" y="308151"/>
                    </a:cubicBezTo>
                    <a:cubicBezTo>
                      <a:pt x="2042570" y="313104"/>
                      <a:pt x="2068669" y="317296"/>
                      <a:pt x="2094578" y="323010"/>
                    </a:cubicBezTo>
                    <a:cubicBezTo>
                      <a:pt x="2126201" y="329868"/>
                      <a:pt x="2157636" y="337298"/>
                      <a:pt x="2188879" y="345681"/>
                    </a:cubicBezTo>
                    <a:cubicBezTo>
                      <a:pt x="2202404" y="349301"/>
                      <a:pt x="2216692" y="353491"/>
                      <a:pt x="2228314" y="360921"/>
                    </a:cubicBezTo>
                    <a:cubicBezTo>
                      <a:pt x="2260890" y="381496"/>
                      <a:pt x="2295753" y="395402"/>
                      <a:pt x="2334044" y="389878"/>
                    </a:cubicBezTo>
                    <a:cubicBezTo>
                      <a:pt x="2364715" y="385496"/>
                      <a:pt x="2390434" y="396736"/>
                      <a:pt x="2409485" y="414263"/>
                    </a:cubicBezTo>
                    <a:cubicBezTo>
                      <a:pt x="2444158" y="446078"/>
                      <a:pt x="2481305" y="438838"/>
                      <a:pt x="2518264" y="428552"/>
                    </a:cubicBezTo>
                    <a:cubicBezTo>
                      <a:pt x="2537315" y="423217"/>
                      <a:pt x="2552935" y="423979"/>
                      <a:pt x="2571034" y="429122"/>
                    </a:cubicBezTo>
                    <a:cubicBezTo>
                      <a:pt x="2612945" y="441124"/>
                      <a:pt x="2640950" y="473701"/>
                      <a:pt x="2668001" y="502276"/>
                    </a:cubicBezTo>
                    <a:cubicBezTo>
                      <a:pt x="2691054" y="526661"/>
                      <a:pt x="2716963" y="540377"/>
                      <a:pt x="2745348" y="550666"/>
                    </a:cubicBezTo>
                    <a:cubicBezTo>
                      <a:pt x="2781163" y="563810"/>
                      <a:pt x="2809548" y="558858"/>
                      <a:pt x="2826694" y="527233"/>
                    </a:cubicBezTo>
                    <a:cubicBezTo>
                      <a:pt x="2831457" y="518278"/>
                      <a:pt x="2839839" y="507800"/>
                      <a:pt x="2848793" y="505134"/>
                    </a:cubicBezTo>
                    <a:cubicBezTo>
                      <a:pt x="2892037" y="491800"/>
                      <a:pt x="2935854" y="472367"/>
                      <a:pt x="2982148" y="484179"/>
                    </a:cubicBezTo>
                    <a:cubicBezTo>
                      <a:pt x="3046158" y="500372"/>
                      <a:pt x="3108644" y="499420"/>
                      <a:pt x="3172654" y="483417"/>
                    </a:cubicBezTo>
                    <a:cubicBezTo>
                      <a:pt x="3276480" y="457508"/>
                      <a:pt x="3380305" y="430076"/>
                      <a:pt x="3489467" y="435790"/>
                    </a:cubicBezTo>
                    <a:cubicBezTo>
                      <a:pt x="3507563" y="436742"/>
                      <a:pt x="3529090" y="425121"/>
                      <a:pt x="3544713" y="413691"/>
                    </a:cubicBezTo>
                    <a:cubicBezTo>
                      <a:pt x="3574622" y="391974"/>
                      <a:pt x="3573288" y="390258"/>
                      <a:pt x="3606817" y="408167"/>
                    </a:cubicBezTo>
                    <a:cubicBezTo>
                      <a:pt x="3614819" y="412549"/>
                      <a:pt x="3624725" y="415215"/>
                      <a:pt x="3630632" y="421693"/>
                    </a:cubicBezTo>
                    <a:cubicBezTo>
                      <a:pt x="3660731" y="454650"/>
                      <a:pt x="3697880" y="446648"/>
                      <a:pt x="3734837" y="441886"/>
                    </a:cubicBezTo>
                    <a:cubicBezTo>
                      <a:pt x="3741315" y="440934"/>
                      <a:pt x="3749125" y="439600"/>
                      <a:pt x="3754652" y="442268"/>
                    </a:cubicBezTo>
                    <a:cubicBezTo>
                      <a:pt x="3779607" y="454268"/>
                      <a:pt x="3800753" y="450078"/>
                      <a:pt x="3822472" y="433694"/>
                    </a:cubicBezTo>
                    <a:cubicBezTo>
                      <a:pt x="3841331" y="419597"/>
                      <a:pt x="3863049" y="411215"/>
                      <a:pt x="3885338" y="428742"/>
                    </a:cubicBezTo>
                    <a:cubicBezTo>
                      <a:pt x="3934870" y="467605"/>
                      <a:pt x="3987829" y="469509"/>
                      <a:pt x="4043839" y="444934"/>
                    </a:cubicBezTo>
                    <a:cubicBezTo>
                      <a:pt x="4083845" y="427407"/>
                      <a:pt x="4123280" y="423407"/>
                      <a:pt x="4165383" y="441124"/>
                    </a:cubicBezTo>
                    <a:cubicBezTo>
                      <a:pt x="4181576" y="447982"/>
                      <a:pt x="4202531" y="443410"/>
                      <a:pt x="4221391" y="444934"/>
                    </a:cubicBezTo>
                    <a:cubicBezTo>
                      <a:pt x="4232060" y="445696"/>
                      <a:pt x="4243872" y="445886"/>
                      <a:pt x="4253014" y="450650"/>
                    </a:cubicBezTo>
                    <a:cubicBezTo>
                      <a:pt x="4277401" y="462843"/>
                      <a:pt x="4300070" y="478463"/>
                      <a:pt x="4324645" y="490466"/>
                    </a:cubicBezTo>
                    <a:cubicBezTo>
                      <a:pt x="4336457" y="496180"/>
                      <a:pt x="4350554" y="499228"/>
                      <a:pt x="4363890" y="499420"/>
                    </a:cubicBezTo>
                    <a:cubicBezTo>
                      <a:pt x="4403325" y="500372"/>
                      <a:pt x="4442761" y="500372"/>
                      <a:pt x="4482004" y="498658"/>
                    </a:cubicBezTo>
                    <a:cubicBezTo>
                      <a:pt x="4546776" y="495990"/>
                      <a:pt x="4612500" y="495418"/>
                      <a:pt x="4659174" y="438648"/>
                    </a:cubicBezTo>
                    <a:cubicBezTo>
                      <a:pt x="4662986" y="434076"/>
                      <a:pt x="4671176" y="431408"/>
                      <a:pt x="4677655" y="430646"/>
                    </a:cubicBezTo>
                    <a:cubicBezTo>
                      <a:pt x="4707564" y="427027"/>
                      <a:pt x="4738235" y="426645"/>
                      <a:pt x="4767764" y="420739"/>
                    </a:cubicBezTo>
                    <a:cubicBezTo>
                      <a:pt x="4791386" y="415977"/>
                      <a:pt x="4811009" y="417501"/>
                      <a:pt x="4828916" y="434266"/>
                    </a:cubicBezTo>
                    <a:cubicBezTo>
                      <a:pt x="4852348" y="456364"/>
                      <a:pt x="4880925" y="469319"/>
                      <a:pt x="4912168" y="462271"/>
                    </a:cubicBezTo>
                    <a:cubicBezTo>
                      <a:pt x="4943409" y="455412"/>
                      <a:pt x="4963984" y="470271"/>
                      <a:pt x="4987037" y="485703"/>
                    </a:cubicBezTo>
                    <a:cubicBezTo>
                      <a:pt x="5003801" y="496942"/>
                      <a:pt x="5022852" y="511040"/>
                      <a:pt x="5041521" y="512182"/>
                    </a:cubicBezTo>
                    <a:cubicBezTo>
                      <a:pt x="5083814" y="514658"/>
                      <a:pt x="5120201" y="553904"/>
                      <a:pt x="5166113" y="531615"/>
                    </a:cubicBezTo>
                    <a:cubicBezTo>
                      <a:pt x="5169161" y="530091"/>
                      <a:pt x="5174685" y="533901"/>
                      <a:pt x="5179067" y="534853"/>
                    </a:cubicBezTo>
                    <a:cubicBezTo>
                      <a:pt x="5214121" y="542093"/>
                      <a:pt x="5247078" y="535043"/>
                      <a:pt x="5272796" y="511230"/>
                    </a:cubicBezTo>
                    <a:cubicBezTo>
                      <a:pt x="5306516" y="480177"/>
                      <a:pt x="5343855" y="477129"/>
                      <a:pt x="5385384" y="487227"/>
                    </a:cubicBezTo>
                    <a:cubicBezTo>
                      <a:pt x="5398721" y="490466"/>
                      <a:pt x="5412057" y="492752"/>
                      <a:pt x="5425582" y="495418"/>
                    </a:cubicBezTo>
                    <a:cubicBezTo>
                      <a:pt x="5443870" y="499228"/>
                      <a:pt x="5462351" y="503230"/>
                      <a:pt x="5480637" y="507040"/>
                    </a:cubicBezTo>
                    <a:cubicBezTo>
                      <a:pt x="5498356" y="510850"/>
                      <a:pt x="5517979" y="517326"/>
                      <a:pt x="5531693" y="500944"/>
                    </a:cubicBezTo>
                    <a:cubicBezTo>
                      <a:pt x="5543506" y="486845"/>
                      <a:pt x="5551888" y="488179"/>
                      <a:pt x="5562746" y="500372"/>
                    </a:cubicBezTo>
                    <a:cubicBezTo>
                      <a:pt x="5600467" y="543045"/>
                      <a:pt x="5646189" y="569716"/>
                      <a:pt x="5704483" y="571620"/>
                    </a:cubicBezTo>
                    <a:cubicBezTo>
                      <a:pt x="5716485" y="572002"/>
                      <a:pt x="5728678" y="574668"/>
                      <a:pt x="5740488" y="577526"/>
                    </a:cubicBezTo>
                    <a:cubicBezTo>
                      <a:pt x="5747728" y="579241"/>
                      <a:pt x="5756493" y="581147"/>
                      <a:pt x="5760873" y="586291"/>
                    </a:cubicBezTo>
                    <a:cubicBezTo>
                      <a:pt x="5794974" y="625534"/>
                      <a:pt x="5837457" y="652777"/>
                      <a:pt x="5883751" y="674686"/>
                    </a:cubicBezTo>
                    <a:cubicBezTo>
                      <a:pt x="5900323" y="682496"/>
                      <a:pt x="5918042" y="690306"/>
                      <a:pt x="5935949" y="692592"/>
                    </a:cubicBezTo>
                    <a:cubicBezTo>
                      <a:pt x="5954617" y="694878"/>
                      <a:pt x="5974240" y="691068"/>
                      <a:pt x="5993291" y="688972"/>
                    </a:cubicBezTo>
                    <a:cubicBezTo>
                      <a:pt x="6004531" y="687830"/>
                      <a:pt x="6017485" y="688020"/>
                      <a:pt x="6026440" y="682496"/>
                    </a:cubicBezTo>
                    <a:cubicBezTo>
                      <a:pt x="6054825" y="665159"/>
                      <a:pt x="6082258" y="646491"/>
                      <a:pt x="6108738" y="626296"/>
                    </a:cubicBezTo>
                    <a:cubicBezTo>
                      <a:pt x="6131409" y="608960"/>
                      <a:pt x="6135981" y="606483"/>
                      <a:pt x="6155602" y="628202"/>
                    </a:cubicBezTo>
                    <a:cubicBezTo>
                      <a:pt x="6175797" y="650491"/>
                      <a:pt x="6200944" y="662111"/>
                      <a:pt x="6228756" y="666873"/>
                    </a:cubicBezTo>
                    <a:cubicBezTo>
                      <a:pt x="6272764" y="674304"/>
                      <a:pt x="6317151" y="680590"/>
                      <a:pt x="6361539" y="684210"/>
                    </a:cubicBezTo>
                    <a:cubicBezTo>
                      <a:pt x="6401736" y="687448"/>
                      <a:pt x="6420977" y="669922"/>
                      <a:pt x="6428979" y="630106"/>
                    </a:cubicBezTo>
                    <a:cubicBezTo>
                      <a:pt x="6433551" y="608007"/>
                      <a:pt x="6439458" y="584003"/>
                      <a:pt x="6463840" y="578098"/>
                    </a:cubicBezTo>
                    <a:cubicBezTo>
                      <a:pt x="6503658" y="568572"/>
                      <a:pt x="6544997" y="564382"/>
                      <a:pt x="6564620" y="517708"/>
                    </a:cubicBezTo>
                    <a:cubicBezTo>
                      <a:pt x="6575478" y="527995"/>
                      <a:pt x="6582146" y="534091"/>
                      <a:pt x="6588625" y="540187"/>
                    </a:cubicBezTo>
                    <a:cubicBezTo>
                      <a:pt x="6606531" y="557142"/>
                      <a:pt x="6643678" y="564382"/>
                      <a:pt x="6662541" y="549714"/>
                    </a:cubicBezTo>
                    <a:cubicBezTo>
                      <a:pt x="6690354" y="528377"/>
                      <a:pt x="6715883" y="532377"/>
                      <a:pt x="6742552" y="548952"/>
                    </a:cubicBezTo>
                    <a:cubicBezTo>
                      <a:pt x="6764841" y="562668"/>
                      <a:pt x="6788417" y="567954"/>
                      <a:pt x="6812063" y="568430"/>
                    </a:cubicBezTo>
                    <a:lnTo>
                      <a:pt x="6858001" y="562267"/>
                    </a:lnTo>
                    <a:lnTo>
                      <a:pt x="6858001" y="734520"/>
                    </a:lnTo>
                    <a:lnTo>
                      <a:pt x="6815516" y="744220"/>
                    </a:lnTo>
                    <a:cubicBezTo>
                      <a:pt x="6793035" y="749744"/>
                      <a:pt x="6771319" y="759651"/>
                      <a:pt x="6748458" y="763271"/>
                    </a:cubicBezTo>
                    <a:cubicBezTo>
                      <a:pt x="6694164" y="771843"/>
                      <a:pt x="6639488" y="777939"/>
                      <a:pt x="6584812" y="784797"/>
                    </a:cubicBezTo>
                    <a:cubicBezTo>
                      <a:pt x="6528424" y="791846"/>
                      <a:pt x="6472225" y="799276"/>
                      <a:pt x="6415833" y="805562"/>
                    </a:cubicBezTo>
                    <a:cubicBezTo>
                      <a:pt x="6384972" y="808802"/>
                      <a:pt x="6353919" y="809372"/>
                      <a:pt x="6323058" y="812420"/>
                    </a:cubicBezTo>
                    <a:cubicBezTo>
                      <a:pt x="6296005" y="815088"/>
                      <a:pt x="6269144" y="820041"/>
                      <a:pt x="6242093" y="823281"/>
                    </a:cubicBezTo>
                    <a:cubicBezTo>
                      <a:pt x="6218660" y="825947"/>
                      <a:pt x="6195037" y="827471"/>
                      <a:pt x="6171605" y="830139"/>
                    </a:cubicBezTo>
                    <a:cubicBezTo>
                      <a:pt x="6134075" y="834519"/>
                      <a:pt x="6096736" y="839473"/>
                      <a:pt x="6059397" y="844045"/>
                    </a:cubicBezTo>
                    <a:cubicBezTo>
                      <a:pt x="6043776" y="845759"/>
                      <a:pt x="6027392" y="850522"/>
                      <a:pt x="6012723" y="847665"/>
                    </a:cubicBezTo>
                    <a:cubicBezTo>
                      <a:pt x="5975764" y="840425"/>
                      <a:pt x="5939377" y="842521"/>
                      <a:pt x="5902610" y="847473"/>
                    </a:cubicBezTo>
                    <a:cubicBezTo>
                      <a:pt x="5890037" y="849190"/>
                      <a:pt x="5876511" y="848808"/>
                      <a:pt x="5864318" y="845569"/>
                    </a:cubicBezTo>
                    <a:cubicBezTo>
                      <a:pt x="5839361" y="839091"/>
                      <a:pt x="5815169" y="829947"/>
                      <a:pt x="5790592" y="821947"/>
                    </a:cubicBezTo>
                    <a:cubicBezTo>
                      <a:pt x="5787924" y="820995"/>
                      <a:pt x="5784686" y="820803"/>
                      <a:pt x="5781830" y="820233"/>
                    </a:cubicBezTo>
                    <a:cubicBezTo>
                      <a:pt x="5765635" y="816992"/>
                      <a:pt x="5749634" y="813754"/>
                      <a:pt x="5733440" y="810896"/>
                    </a:cubicBezTo>
                    <a:cubicBezTo>
                      <a:pt x="5724678" y="809372"/>
                      <a:pt x="5715723" y="809182"/>
                      <a:pt x="5706959" y="807848"/>
                    </a:cubicBezTo>
                    <a:cubicBezTo>
                      <a:pt x="5673050" y="802514"/>
                      <a:pt x="5635711" y="811468"/>
                      <a:pt x="5606372" y="788417"/>
                    </a:cubicBezTo>
                    <a:cubicBezTo>
                      <a:pt x="5587321" y="773557"/>
                      <a:pt x="5568842" y="776987"/>
                      <a:pt x="5548460" y="779273"/>
                    </a:cubicBezTo>
                    <a:cubicBezTo>
                      <a:pt x="5533027" y="780987"/>
                      <a:pt x="5517215" y="780415"/>
                      <a:pt x="5501594" y="780607"/>
                    </a:cubicBezTo>
                    <a:cubicBezTo>
                      <a:pt x="5474161" y="781177"/>
                      <a:pt x="5446728" y="781369"/>
                      <a:pt x="5419295" y="782321"/>
                    </a:cubicBezTo>
                    <a:cubicBezTo>
                      <a:pt x="5410531" y="782701"/>
                      <a:pt x="5401579" y="787465"/>
                      <a:pt x="5393005" y="786703"/>
                    </a:cubicBezTo>
                    <a:cubicBezTo>
                      <a:pt x="5353379" y="783083"/>
                      <a:pt x="5313754" y="777367"/>
                      <a:pt x="5274129" y="774129"/>
                    </a:cubicBezTo>
                    <a:cubicBezTo>
                      <a:pt x="5251650" y="772225"/>
                      <a:pt x="5228597" y="775843"/>
                      <a:pt x="5206308" y="773177"/>
                    </a:cubicBezTo>
                    <a:cubicBezTo>
                      <a:pt x="5180591" y="770129"/>
                      <a:pt x="5155445" y="762319"/>
                      <a:pt x="5129916" y="757554"/>
                    </a:cubicBezTo>
                    <a:cubicBezTo>
                      <a:pt x="5122867" y="756222"/>
                      <a:pt x="5115057" y="757936"/>
                      <a:pt x="5107627" y="758316"/>
                    </a:cubicBezTo>
                    <a:cubicBezTo>
                      <a:pt x="5099245" y="758699"/>
                      <a:pt x="5091052" y="759461"/>
                      <a:pt x="5082670" y="759651"/>
                    </a:cubicBezTo>
                    <a:cubicBezTo>
                      <a:pt x="5057141" y="760033"/>
                      <a:pt x="5031614" y="759461"/>
                      <a:pt x="5006086" y="760795"/>
                    </a:cubicBezTo>
                    <a:cubicBezTo>
                      <a:pt x="4990465" y="761557"/>
                      <a:pt x="4974082" y="769367"/>
                      <a:pt x="4959602" y="766509"/>
                    </a:cubicBezTo>
                    <a:cubicBezTo>
                      <a:pt x="4930075" y="760985"/>
                      <a:pt x="4900546" y="773367"/>
                      <a:pt x="4871019" y="763081"/>
                    </a:cubicBezTo>
                    <a:cubicBezTo>
                      <a:pt x="4861873" y="760033"/>
                      <a:pt x="4849300" y="767653"/>
                      <a:pt x="4838250" y="768033"/>
                    </a:cubicBezTo>
                    <a:cubicBezTo>
                      <a:pt x="4810627" y="768985"/>
                      <a:pt x="4783004" y="768795"/>
                      <a:pt x="4755381" y="768605"/>
                    </a:cubicBezTo>
                    <a:cubicBezTo>
                      <a:pt x="4730614" y="768415"/>
                      <a:pt x="4704895" y="771081"/>
                      <a:pt x="4681083" y="765747"/>
                    </a:cubicBezTo>
                    <a:cubicBezTo>
                      <a:pt x="4656126" y="760033"/>
                      <a:pt x="4633647" y="760795"/>
                      <a:pt x="4609452" y="767271"/>
                    </a:cubicBezTo>
                    <a:cubicBezTo>
                      <a:pt x="4592878" y="771653"/>
                      <a:pt x="4575351" y="772225"/>
                      <a:pt x="4558207" y="773557"/>
                    </a:cubicBezTo>
                    <a:cubicBezTo>
                      <a:pt x="4539728" y="775081"/>
                      <a:pt x="4519343" y="771081"/>
                      <a:pt x="4502579" y="777367"/>
                    </a:cubicBezTo>
                    <a:cubicBezTo>
                      <a:pt x="4452665" y="796038"/>
                      <a:pt x="4401419" y="800038"/>
                      <a:pt x="4349222" y="800038"/>
                    </a:cubicBezTo>
                    <a:cubicBezTo>
                      <a:pt x="4339695" y="800038"/>
                      <a:pt x="4329979" y="797372"/>
                      <a:pt x="4320837" y="794514"/>
                    </a:cubicBezTo>
                    <a:cubicBezTo>
                      <a:pt x="4267493" y="777367"/>
                      <a:pt x="4213961" y="778891"/>
                      <a:pt x="4159667" y="789370"/>
                    </a:cubicBezTo>
                    <a:cubicBezTo>
                      <a:pt x="4148427" y="791656"/>
                      <a:pt x="4135854" y="792038"/>
                      <a:pt x="4124614" y="789752"/>
                    </a:cubicBezTo>
                    <a:cubicBezTo>
                      <a:pt x="4092989" y="783083"/>
                      <a:pt x="4062318" y="772033"/>
                      <a:pt x="4030503" y="767271"/>
                    </a:cubicBezTo>
                    <a:cubicBezTo>
                      <a:pt x="3977925" y="759461"/>
                      <a:pt x="3932394" y="785749"/>
                      <a:pt x="3885338" y="802896"/>
                    </a:cubicBezTo>
                    <a:cubicBezTo>
                      <a:pt x="3840569" y="819089"/>
                      <a:pt x="3802467" y="855666"/>
                      <a:pt x="3749506" y="847473"/>
                    </a:cubicBezTo>
                    <a:cubicBezTo>
                      <a:pt x="3744173" y="846711"/>
                      <a:pt x="3738267" y="851856"/>
                      <a:pt x="3732361" y="853190"/>
                    </a:cubicBezTo>
                    <a:cubicBezTo>
                      <a:pt x="3716168" y="856810"/>
                      <a:pt x="3699976" y="861190"/>
                      <a:pt x="3683591" y="862906"/>
                    </a:cubicBezTo>
                    <a:cubicBezTo>
                      <a:pt x="3663589" y="865192"/>
                      <a:pt x="3643204" y="864430"/>
                      <a:pt x="3623201" y="866334"/>
                    </a:cubicBezTo>
                    <a:cubicBezTo>
                      <a:pt x="3597482" y="868620"/>
                      <a:pt x="3572146" y="874716"/>
                      <a:pt x="3546617" y="874716"/>
                    </a:cubicBezTo>
                    <a:cubicBezTo>
                      <a:pt x="3526042" y="874716"/>
                      <a:pt x="3505657" y="867668"/>
                      <a:pt x="3485275" y="864238"/>
                    </a:cubicBezTo>
                    <a:cubicBezTo>
                      <a:pt x="3456508" y="859476"/>
                      <a:pt x="3424883" y="860810"/>
                      <a:pt x="3399546" y="848618"/>
                    </a:cubicBezTo>
                    <a:cubicBezTo>
                      <a:pt x="3372495" y="835663"/>
                      <a:pt x="3346776" y="829757"/>
                      <a:pt x="3318771" y="833757"/>
                    </a:cubicBezTo>
                    <a:cubicBezTo>
                      <a:pt x="3309437" y="835091"/>
                      <a:pt x="3297434" y="843093"/>
                      <a:pt x="3293244" y="851284"/>
                    </a:cubicBezTo>
                    <a:cubicBezTo>
                      <a:pt x="3283908" y="869572"/>
                      <a:pt x="3271145" y="872812"/>
                      <a:pt x="3253809" y="866524"/>
                    </a:cubicBezTo>
                    <a:cubicBezTo>
                      <a:pt x="3238758" y="861190"/>
                      <a:pt x="3220280" y="858524"/>
                      <a:pt x="3209993" y="848235"/>
                    </a:cubicBezTo>
                    <a:cubicBezTo>
                      <a:pt x="3180844" y="819089"/>
                      <a:pt x="3143695" y="818136"/>
                      <a:pt x="3107500" y="810326"/>
                    </a:cubicBezTo>
                    <a:cubicBezTo>
                      <a:pt x="3085403" y="805562"/>
                      <a:pt x="3064827" y="805372"/>
                      <a:pt x="3042728" y="808610"/>
                    </a:cubicBezTo>
                    <a:cubicBezTo>
                      <a:pt x="2994722" y="815850"/>
                      <a:pt x="2948047" y="805562"/>
                      <a:pt x="2901943" y="792418"/>
                    </a:cubicBezTo>
                    <a:cubicBezTo>
                      <a:pt x="2871462" y="783655"/>
                      <a:pt x="2840219" y="778321"/>
                      <a:pt x="2809930" y="769367"/>
                    </a:cubicBezTo>
                    <a:cubicBezTo>
                      <a:pt x="2787259" y="762509"/>
                      <a:pt x="2764590" y="754316"/>
                      <a:pt x="2743826" y="743268"/>
                    </a:cubicBezTo>
                    <a:cubicBezTo>
                      <a:pt x="2713723" y="727073"/>
                      <a:pt x="2687436" y="702689"/>
                      <a:pt x="2649143" y="709167"/>
                    </a:cubicBezTo>
                    <a:cubicBezTo>
                      <a:pt x="2615421" y="714881"/>
                      <a:pt x="2584942" y="702881"/>
                      <a:pt x="2554079" y="691450"/>
                    </a:cubicBezTo>
                    <a:cubicBezTo>
                      <a:pt x="2531409" y="683068"/>
                      <a:pt x="2508742" y="674494"/>
                      <a:pt x="2485307" y="669160"/>
                    </a:cubicBezTo>
                    <a:cubicBezTo>
                      <a:pt x="2457492" y="662873"/>
                      <a:pt x="2426059" y="665541"/>
                      <a:pt x="2401292" y="653919"/>
                    </a:cubicBezTo>
                    <a:cubicBezTo>
                      <a:pt x="2375383" y="641727"/>
                      <a:pt x="2353859" y="649919"/>
                      <a:pt x="2330806" y="653349"/>
                    </a:cubicBezTo>
                    <a:cubicBezTo>
                      <a:pt x="2294039" y="658683"/>
                      <a:pt x="2257459" y="668590"/>
                      <a:pt x="2220312" y="656015"/>
                    </a:cubicBezTo>
                    <a:cubicBezTo>
                      <a:pt x="2175163" y="640775"/>
                      <a:pt x="2130393" y="624392"/>
                      <a:pt x="2085054" y="609914"/>
                    </a:cubicBezTo>
                    <a:cubicBezTo>
                      <a:pt x="2067525" y="604387"/>
                      <a:pt x="2048668" y="602101"/>
                      <a:pt x="2030378" y="599625"/>
                    </a:cubicBezTo>
                    <a:cubicBezTo>
                      <a:pt x="2013043" y="597529"/>
                      <a:pt x="1992279" y="602863"/>
                      <a:pt x="1978940" y="594863"/>
                    </a:cubicBezTo>
                    <a:cubicBezTo>
                      <a:pt x="1944649" y="574288"/>
                      <a:pt x="1909408" y="564192"/>
                      <a:pt x="1869780" y="564192"/>
                    </a:cubicBezTo>
                    <a:cubicBezTo>
                      <a:pt x="1854920" y="564192"/>
                      <a:pt x="1840441" y="555618"/>
                      <a:pt x="1825393" y="554094"/>
                    </a:cubicBezTo>
                    <a:cubicBezTo>
                      <a:pt x="1804816" y="552190"/>
                      <a:pt x="1781194" y="547045"/>
                      <a:pt x="1763287" y="554286"/>
                    </a:cubicBezTo>
                    <a:cubicBezTo>
                      <a:pt x="1721185" y="571430"/>
                      <a:pt x="1687086" y="557142"/>
                      <a:pt x="1650317" y="540187"/>
                    </a:cubicBezTo>
                    <a:cubicBezTo>
                      <a:pt x="1614120" y="523423"/>
                      <a:pt x="1576019" y="510088"/>
                      <a:pt x="1537537" y="499038"/>
                    </a:cubicBezTo>
                    <a:cubicBezTo>
                      <a:pt x="1523059" y="495038"/>
                      <a:pt x="1505724" y="501706"/>
                      <a:pt x="1489720" y="503038"/>
                    </a:cubicBezTo>
                    <a:cubicBezTo>
                      <a:pt x="1484004" y="503420"/>
                      <a:pt x="1477717" y="503992"/>
                      <a:pt x="1472575" y="502086"/>
                    </a:cubicBezTo>
                    <a:cubicBezTo>
                      <a:pt x="1422854" y="483797"/>
                      <a:pt x="1372368" y="469891"/>
                      <a:pt x="1318456" y="479415"/>
                    </a:cubicBezTo>
                    <a:cubicBezTo>
                      <a:pt x="1313504" y="480369"/>
                      <a:pt x="1307978" y="478273"/>
                      <a:pt x="1303024" y="476939"/>
                    </a:cubicBezTo>
                    <a:cubicBezTo>
                      <a:pt x="1278829" y="470081"/>
                      <a:pt x="1255206" y="459223"/>
                      <a:pt x="1230633" y="456746"/>
                    </a:cubicBezTo>
                    <a:cubicBezTo>
                      <a:pt x="1170051" y="450650"/>
                      <a:pt x="1109091" y="448172"/>
                      <a:pt x="1048125" y="444172"/>
                    </a:cubicBezTo>
                    <a:cubicBezTo>
                      <a:pt x="1044315" y="443982"/>
                      <a:pt x="1040315" y="443982"/>
                      <a:pt x="1036887" y="442648"/>
                    </a:cubicBezTo>
                    <a:cubicBezTo>
                      <a:pt x="1014406" y="434456"/>
                      <a:pt x="994785" y="437124"/>
                      <a:pt x="975733" y="452744"/>
                    </a:cubicBezTo>
                    <a:cubicBezTo>
                      <a:pt x="967350" y="459603"/>
                      <a:pt x="955920" y="463223"/>
                      <a:pt x="945444" y="467033"/>
                    </a:cubicBezTo>
                    <a:cubicBezTo>
                      <a:pt x="930011" y="472749"/>
                      <a:pt x="914200" y="478273"/>
                      <a:pt x="898198" y="481893"/>
                    </a:cubicBezTo>
                    <a:cubicBezTo>
                      <a:pt x="882384" y="485321"/>
                      <a:pt x="865430" y="490084"/>
                      <a:pt x="850189" y="487417"/>
                    </a:cubicBezTo>
                    <a:cubicBezTo>
                      <a:pt x="822756" y="482655"/>
                      <a:pt x="796655" y="471987"/>
                      <a:pt x="769605" y="464937"/>
                    </a:cubicBezTo>
                    <a:cubicBezTo>
                      <a:pt x="760270" y="462461"/>
                      <a:pt x="749982" y="462843"/>
                      <a:pt x="740268" y="462651"/>
                    </a:cubicBezTo>
                    <a:cubicBezTo>
                      <a:pt x="717977" y="462081"/>
                      <a:pt x="695116" y="467605"/>
                      <a:pt x="674923" y="451792"/>
                    </a:cubicBezTo>
                    <a:cubicBezTo>
                      <a:pt x="656255" y="436934"/>
                      <a:pt x="637392" y="441314"/>
                      <a:pt x="617772" y="452554"/>
                    </a:cubicBezTo>
                    <a:cubicBezTo>
                      <a:pt x="603673" y="460557"/>
                      <a:pt x="587672" y="466843"/>
                      <a:pt x="571860" y="469891"/>
                    </a:cubicBezTo>
                    <a:cubicBezTo>
                      <a:pt x="550141" y="474081"/>
                      <a:pt x="528615" y="475797"/>
                      <a:pt x="505182" y="473319"/>
                    </a:cubicBezTo>
                    <a:cubicBezTo>
                      <a:pt x="488607" y="471605"/>
                      <a:pt x="475081" y="470843"/>
                      <a:pt x="462126" y="460747"/>
                    </a:cubicBezTo>
                    <a:cubicBezTo>
                      <a:pt x="460032" y="459223"/>
                      <a:pt x="456222" y="458841"/>
                      <a:pt x="453364" y="459033"/>
                    </a:cubicBezTo>
                    <a:cubicBezTo>
                      <a:pt x="415835" y="462271"/>
                      <a:pt x="378686" y="460557"/>
                      <a:pt x="340774" y="458268"/>
                    </a:cubicBezTo>
                    <a:cubicBezTo>
                      <a:pt x="292579" y="455222"/>
                      <a:pt x="241901" y="464175"/>
                      <a:pt x="200182" y="496180"/>
                    </a:cubicBezTo>
                    <a:cubicBezTo>
                      <a:pt x="194085" y="500944"/>
                      <a:pt x="184941" y="503038"/>
                      <a:pt x="176939" y="504182"/>
                    </a:cubicBezTo>
                    <a:cubicBezTo>
                      <a:pt x="139219" y="509134"/>
                      <a:pt x="101308" y="512564"/>
                      <a:pt x="63587" y="518088"/>
                    </a:cubicBezTo>
                    <a:cubicBezTo>
                      <a:pt x="43012" y="521137"/>
                      <a:pt x="21486" y="523805"/>
                      <a:pt x="2817" y="532187"/>
                    </a:cubicBezTo>
                    <a:lnTo>
                      <a:pt x="0" y="533314"/>
                    </a:lnTo>
                    <a:close/>
                  </a:path>
                </a:pathLst>
              </a:custGeom>
              <a:blipFill dpi="0" rotWithShape="1">
                <a:blip r:embed="rId2">
                  <a:alphaModFix amt="57000"/>
                </a:blip>
                <a:srcRect/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</p:grpSp>
      <p:pic>
        <p:nvPicPr>
          <p:cNvPr id="6" name="Picture 5" descr="A blue and black logo&#10;&#10;Description automatically generated">
            <a:extLst>
              <a:ext uri="{FF2B5EF4-FFF2-40B4-BE49-F238E27FC236}">
                <a16:creationId xmlns:a16="http://schemas.microsoft.com/office/drawing/2014/main" id="{39CF6895-D7D5-6A7B-B146-EDB9F5618F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59160" y="1360761"/>
            <a:ext cx="2664000" cy="646020"/>
          </a:xfrm>
          <a:prstGeom prst="rect">
            <a:avLst/>
          </a:prstGeom>
          <a:ln w="38100">
            <a:solidFill>
              <a:srgbClr val="00B0F0"/>
            </a:solidFill>
          </a:ln>
        </p:spPr>
      </p:pic>
      <p:pic>
        <p:nvPicPr>
          <p:cNvPr id="22" name="Picture 21" descr="A person holding a sign&#10;&#10;Description automatically generated">
            <a:extLst>
              <a:ext uri="{FF2B5EF4-FFF2-40B4-BE49-F238E27FC236}">
                <a16:creationId xmlns:a16="http://schemas.microsoft.com/office/drawing/2014/main" id="{BDB8F848-3297-0977-7C55-FC54633111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32891" y="3249483"/>
            <a:ext cx="2235778" cy="2555175"/>
          </a:xfrm>
          <a:prstGeom prst="rect">
            <a:avLst/>
          </a:prstGeom>
        </p:spPr>
      </p:pic>
      <p:pic>
        <p:nvPicPr>
          <p:cNvPr id="8" name="Picture 7" descr="A chalkboard with white text&#10;&#10;Description automatically generated">
            <a:extLst>
              <a:ext uri="{FF2B5EF4-FFF2-40B4-BE49-F238E27FC236}">
                <a16:creationId xmlns:a16="http://schemas.microsoft.com/office/drawing/2014/main" id="{65C5CBDF-0CC7-6906-97E9-48FC6B406F0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199" y="2648001"/>
            <a:ext cx="6215070" cy="3295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22736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EBE772-FC6C-BEC2-11A1-937F333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RETAINERS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F12CED-4486-5478-5F29-C06060682C34}"/>
              </a:ext>
            </a:extLst>
          </p:cNvPr>
          <p:cNvSpPr txBox="1"/>
          <p:nvPr/>
        </p:nvSpPr>
        <p:spPr>
          <a:xfrm>
            <a:off x="838199" y="2000554"/>
            <a:ext cx="4631267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Qualifying Fees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1634EF-B197-CA18-2334-C84792F44D95}"/>
              </a:ext>
            </a:extLst>
          </p:cNvPr>
          <p:cNvSpPr txBox="1"/>
          <p:nvPr/>
        </p:nvSpPr>
        <p:spPr>
          <a:xfrm>
            <a:off x="838199" y="2980538"/>
            <a:ext cx="4840599" cy="1938992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Close all new business on Retainer, but don’t volunteer your Guarantee!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3D6628-53E6-3BB0-82DC-5668892E249A}"/>
              </a:ext>
            </a:extLst>
          </p:cNvPr>
          <p:cNvSpPr txBox="1"/>
          <p:nvPr/>
        </p:nvSpPr>
        <p:spPr>
          <a:xfrm>
            <a:off x="838199" y="5193717"/>
            <a:ext cx="4840599" cy="1477328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From now on, qualify ALL your new jobs on a Retained basis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16EBB44-A779-CD15-DB16-6C026D074861}"/>
              </a:ext>
            </a:extLst>
          </p:cNvPr>
          <p:cNvSpPr txBox="1"/>
          <p:nvPr/>
        </p:nvSpPr>
        <p:spPr>
          <a:xfrm>
            <a:off x="7187046" y="2555767"/>
            <a:ext cx="4303373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Let me explain how we work. I work on a retained basis, but it’s a PERFORMANCE BASED Retainer. I charge one third upfront non- refundable and then I charge you the other two thirds when I succeed.</a:t>
            </a:r>
          </a:p>
        </p:txBody>
      </p:sp>
      <p:sp>
        <p:nvSpPr>
          <p:cNvPr id="10" name="Rounded Rectangular Callout 9">
            <a:extLst>
              <a:ext uri="{FF2B5EF4-FFF2-40B4-BE49-F238E27FC236}">
                <a16:creationId xmlns:a16="http://schemas.microsoft.com/office/drawing/2014/main" id="{0000CB68-99E5-14EB-CD48-2A4748A05AFE}"/>
              </a:ext>
            </a:extLst>
          </p:cNvPr>
          <p:cNvSpPr/>
          <p:nvPr/>
        </p:nvSpPr>
        <p:spPr>
          <a:xfrm>
            <a:off x="6722535" y="2104774"/>
            <a:ext cx="5232397" cy="4456807"/>
          </a:xfrm>
          <a:prstGeom prst="wedgeRoundRectCallout">
            <a:avLst>
              <a:gd name="adj1" fmla="val -59402"/>
              <a:gd name="adj2" fmla="val 46677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7885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EBE772-FC6C-BEC2-11A1-937F333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RETAINERS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F12CED-4486-5478-5F29-C06060682C34}"/>
              </a:ext>
            </a:extLst>
          </p:cNvPr>
          <p:cNvSpPr txBox="1"/>
          <p:nvPr/>
        </p:nvSpPr>
        <p:spPr>
          <a:xfrm>
            <a:off x="838199" y="1885016"/>
            <a:ext cx="5419823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Top Biller Techniques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1634EF-B197-CA18-2334-C84792F44D95}"/>
              </a:ext>
            </a:extLst>
          </p:cNvPr>
          <p:cNvSpPr txBox="1"/>
          <p:nvPr/>
        </p:nvSpPr>
        <p:spPr>
          <a:xfrm>
            <a:off x="838199" y="2755842"/>
            <a:ext cx="4840599" cy="553998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First Right of Refusal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3D6628-53E6-3BB0-82DC-5668892E249A}"/>
              </a:ext>
            </a:extLst>
          </p:cNvPr>
          <p:cNvSpPr txBox="1"/>
          <p:nvPr/>
        </p:nvSpPr>
        <p:spPr>
          <a:xfrm>
            <a:off x="838199" y="3534335"/>
            <a:ext cx="4840599" cy="1477328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Guaranteeing a certain number of referrals by a certain time.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16EBB44-A779-CD15-DB16-6C026D074861}"/>
              </a:ext>
            </a:extLst>
          </p:cNvPr>
          <p:cNvSpPr txBox="1"/>
          <p:nvPr/>
        </p:nvSpPr>
        <p:spPr>
          <a:xfrm>
            <a:off x="7074670" y="2029907"/>
            <a:ext cx="3373197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Any candidate we recruit for your job we will not send to any other client until you pass on them.</a:t>
            </a:r>
          </a:p>
        </p:txBody>
      </p:sp>
      <p:sp>
        <p:nvSpPr>
          <p:cNvPr id="10" name="Rounded Rectangular Callout 9">
            <a:extLst>
              <a:ext uri="{FF2B5EF4-FFF2-40B4-BE49-F238E27FC236}">
                <a16:creationId xmlns:a16="http://schemas.microsoft.com/office/drawing/2014/main" id="{0000CB68-99E5-14EB-CD48-2A4748A05AFE}"/>
              </a:ext>
            </a:extLst>
          </p:cNvPr>
          <p:cNvSpPr/>
          <p:nvPr/>
        </p:nvSpPr>
        <p:spPr>
          <a:xfrm>
            <a:off x="6722533" y="1885016"/>
            <a:ext cx="4165599" cy="2160827"/>
          </a:xfrm>
          <a:prstGeom prst="wedgeRoundRectCallout">
            <a:avLst>
              <a:gd name="adj1" fmla="val -59402"/>
              <a:gd name="adj2" fmla="val 46677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D884025-82A5-8A8B-EB55-891769C68B01}"/>
              </a:ext>
            </a:extLst>
          </p:cNvPr>
          <p:cNvSpPr txBox="1"/>
          <p:nvPr/>
        </p:nvSpPr>
        <p:spPr>
          <a:xfrm>
            <a:off x="838199" y="5225689"/>
            <a:ext cx="4840599" cy="1477328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Converting candidate marketing calls into Retainers.</a:t>
            </a:r>
          </a:p>
        </p:txBody>
      </p:sp>
      <p:sp>
        <p:nvSpPr>
          <p:cNvPr id="3" name="Rounded Rectangular Callout 2">
            <a:extLst>
              <a:ext uri="{FF2B5EF4-FFF2-40B4-BE49-F238E27FC236}">
                <a16:creationId xmlns:a16="http://schemas.microsoft.com/office/drawing/2014/main" id="{88A1A595-6230-0AF4-A859-392BF232800A}"/>
              </a:ext>
            </a:extLst>
          </p:cNvPr>
          <p:cNvSpPr/>
          <p:nvPr/>
        </p:nvSpPr>
        <p:spPr>
          <a:xfrm>
            <a:off x="6513205" y="4674306"/>
            <a:ext cx="5441726" cy="1941917"/>
          </a:xfrm>
          <a:prstGeom prst="wedgeRoundRectCallout">
            <a:avLst>
              <a:gd name="adj1" fmla="val -61580"/>
              <a:gd name="adj2" fmla="val -39650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E837B0E-6C7A-300F-8D0A-DD0AF6D997A5}"/>
              </a:ext>
            </a:extLst>
          </p:cNvPr>
          <p:cNvSpPr txBox="1"/>
          <p:nvPr/>
        </p:nvSpPr>
        <p:spPr>
          <a:xfrm>
            <a:off x="6722533" y="4913818"/>
            <a:ext cx="523239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For this candidate I’ll charge you 20%. But if I’m going to work the job then you need to put me on a retained basis.</a:t>
            </a:r>
          </a:p>
        </p:txBody>
      </p:sp>
    </p:spTree>
    <p:extLst>
      <p:ext uri="{BB962C8B-B14F-4D97-AF65-F5344CB8AC3E}">
        <p14:creationId xmlns:p14="http://schemas.microsoft.com/office/powerpoint/2010/main" val="6649517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EBE772-FC6C-BEC2-11A1-937F333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RETAINERS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F12CED-4486-5478-5F29-C06060682C34}"/>
              </a:ext>
            </a:extLst>
          </p:cNvPr>
          <p:cNvSpPr txBox="1"/>
          <p:nvPr/>
        </p:nvSpPr>
        <p:spPr>
          <a:xfrm>
            <a:off x="838199" y="1885016"/>
            <a:ext cx="6849534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Here’s what Companies Get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1634EF-B197-CA18-2334-C84792F44D95}"/>
              </a:ext>
            </a:extLst>
          </p:cNvPr>
          <p:cNvSpPr txBox="1"/>
          <p:nvPr/>
        </p:nvSpPr>
        <p:spPr>
          <a:xfrm>
            <a:off x="838198" y="3428214"/>
            <a:ext cx="4840599" cy="553998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Commitment.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3D6628-53E6-3BB0-82DC-5668892E249A}"/>
              </a:ext>
            </a:extLst>
          </p:cNvPr>
          <p:cNvSpPr txBox="1"/>
          <p:nvPr/>
        </p:nvSpPr>
        <p:spPr>
          <a:xfrm>
            <a:off x="875456" y="4245481"/>
            <a:ext cx="3110335" cy="1938992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Our researchers work on retainers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D884025-82A5-8A8B-EB55-891769C68B01}"/>
              </a:ext>
            </a:extLst>
          </p:cNvPr>
          <p:cNvSpPr txBox="1"/>
          <p:nvPr/>
        </p:nvSpPr>
        <p:spPr>
          <a:xfrm>
            <a:off x="6513201" y="4723589"/>
            <a:ext cx="2833999" cy="1477328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and contingency jobs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B337719-1EA6-D34C-11B8-322365BF3BF6}"/>
              </a:ext>
            </a:extLst>
          </p:cNvPr>
          <p:cNvSpPr txBox="1"/>
          <p:nvPr/>
        </p:nvSpPr>
        <p:spPr>
          <a:xfrm>
            <a:off x="6513201" y="2755842"/>
            <a:ext cx="4840599" cy="1477328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You will work it because you’ve been PAID to work it.</a:t>
            </a:r>
          </a:p>
        </p:txBody>
      </p:sp>
      <p:sp>
        <p:nvSpPr>
          <p:cNvPr id="12" name="Down Arrow 11">
            <a:extLst>
              <a:ext uri="{FF2B5EF4-FFF2-40B4-BE49-F238E27FC236}">
                <a16:creationId xmlns:a16="http://schemas.microsoft.com/office/drawing/2014/main" id="{027B6AF0-3D95-79ED-67E4-A6A835AB217F}"/>
              </a:ext>
            </a:extLst>
          </p:cNvPr>
          <p:cNvSpPr/>
          <p:nvPr/>
        </p:nvSpPr>
        <p:spPr>
          <a:xfrm>
            <a:off x="1405467" y="2755842"/>
            <a:ext cx="491066" cy="465667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own Arrow 12">
            <a:extLst>
              <a:ext uri="{FF2B5EF4-FFF2-40B4-BE49-F238E27FC236}">
                <a16:creationId xmlns:a16="http://schemas.microsoft.com/office/drawing/2014/main" id="{AF121BB7-BCA6-1BA8-BFCE-10AFAC8DBA4B}"/>
              </a:ext>
            </a:extLst>
          </p:cNvPr>
          <p:cNvSpPr/>
          <p:nvPr/>
        </p:nvSpPr>
        <p:spPr>
          <a:xfrm>
            <a:off x="2435334" y="2755842"/>
            <a:ext cx="491066" cy="465667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own Arrow 13">
            <a:extLst>
              <a:ext uri="{FF2B5EF4-FFF2-40B4-BE49-F238E27FC236}">
                <a16:creationId xmlns:a16="http://schemas.microsoft.com/office/drawing/2014/main" id="{43EFBA66-CACE-6B03-9E37-452509EA35CA}"/>
              </a:ext>
            </a:extLst>
          </p:cNvPr>
          <p:cNvSpPr/>
          <p:nvPr/>
        </p:nvSpPr>
        <p:spPr>
          <a:xfrm>
            <a:off x="3457467" y="2738052"/>
            <a:ext cx="491066" cy="465667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own Arrow 14">
            <a:extLst>
              <a:ext uri="{FF2B5EF4-FFF2-40B4-BE49-F238E27FC236}">
                <a16:creationId xmlns:a16="http://schemas.microsoft.com/office/drawing/2014/main" id="{7B72C337-008A-E85F-8443-81B700625A22}"/>
              </a:ext>
            </a:extLst>
          </p:cNvPr>
          <p:cNvSpPr/>
          <p:nvPr/>
        </p:nvSpPr>
        <p:spPr>
          <a:xfrm>
            <a:off x="4504267" y="2755842"/>
            <a:ext cx="491066" cy="465667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pic>
        <p:nvPicPr>
          <p:cNvPr id="17" name="Picture 16" descr="A purple and blue rectangular objects with numbers&#10;&#10;Description automatically generated with medium confidence">
            <a:extLst>
              <a:ext uri="{FF2B5EF4-FFF2-40B4-BE49-F238E27FC236}">
                <a16:creationId xmlns:a16="http://schemas.microsoft.com/office/drawing/2014/main" id="{C81562FC-4E5A-C987-13F8-B402E77290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64401" y="4723589"/>
            <a:ext cx="2029884" cy="1851254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  <p:pic>
        <p:nvPicPr>
          <p:cNvPr id="19" name="Picture 18" descr="A yellow circle with white text&#10;&#10;Description automatically generated">
            <a:extLst>
              <a:ext uri="{FF2B5EF4-FFF2-40B4-BE49-F238E27FC236}">
                <a16:creationId xmlns:a16="http://schemas.microsoft.com/office/drawing/2014/main" id="{97FDC3D6-C4D6-AD08-4A96-8BD903D686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2562" y="4568950"/>
            <a:ext cx="1803438" cy="1803438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</p:spTree>
    <p:extLst>
      <p:ext uri="{BB962C8B-B14F-4D97-AF65-F5344CB8AC3E}">
        <p14:creationId xmlns:p14="http://schemas.microsoft.com/office/powerpoint/2010/main" val="4217066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EBE772-FC6C-BEC2-11A1-937F333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RETAINERS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F12CED-4486-5478-5F29-C06060682C34}"/>
              </a:ext>
            </a:extLst>
          </p:cNvPr>
          <p:cNvSpPr txBox="1"/>
          <p:nvPr/>
        </p:nvSpPr>
        <p:spPr>
          <a:xfrm>
            <a:off x="838199" y="1885016"/>
            <a:ext cx="8322734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Here’s what Companies </a:t>
            </a:r>
            <a:r>
              <a:rPr lang="en-US" sz="3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DON’T </a:t>
            </a:r>
            <a:r>
              <a:rPr lang="en-US" sz="3600" b="1" dirty="0">
                <a:latin typeface="Century Gothic" panose="020B0502020202020204" pitchFamily="34" charset="0"/>
              </a:rPr>
              <a:t>Get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1634EF-B197-CA18-2334-C84792F44D95}"/>
              </a:ext>
            </a:extLst>
          </p:cNvPr>
          <p:cNvSpPr txBox="1"/>
          <p:nvPr/>
        </p:nvSpPr>
        <p:spPr>
          <a:xfrm>
            <a:off x="1125699" y="2838803"/>
            <a:ext cx="3572933" cy="1477328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You don’t get bombarded by other agencies.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3D6628-53E6-3BB0-82DC-5668892E249A}"/>
              </a:ext>
            </a:extLst>
          </p:cNvPr>
          <p:cNvSpPr txBox="1"/>
          <p:nvPr/>
        </p:nvSpPr>
        <p:spPr>
          <a:xfrm>
            <a:off x="1369220" y="4885793"/>
            <a:ext cx="3110335" cy="1015663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You don’t get Shoppers.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D884025-82A5-8A8B-EB55-891769C68B01}"/>
              </a:ext>
            </a:extLst>
          </p:cNvPr>
          <p:cNvSpPr txBox="1"/>
          <p:nvPr/>
        </p:nvSpPr>
        <p:spPr>
          <a:xfrm>
            <a:off x="6144154" y="5165740"/>
            <a:ext cx="5796179" cy="1477328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You have ONE company that you can trust to have some CONFIDENTIALITY.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B337719-1EA6-D34C-11B8-322365BF3BF6}"/>
              </a:ext>
            </a:extLst>
          </p:cNvPr>
          <p:cNvSpPr txBox="1"/>
          <p:nvPr/>
        </p:nvSpPr>
        <p:spPr>
          <a:xfrm>
            <a:off x="6144154" y="2780327"/>
            <a:ext cx="5759246" cy="1815882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You don’t get any rumours in the market based on the fact that you’ve given this job to so many contingency agencies.</a:t>
            </a:r>
          </a:p>
        </p:txBody>
      </p:sp>
      <p:pic>
        <p:nvPicPr>
          <p:cNvPr id="9" name="Picture 8" descr="A red x painted on a white background&#10;&#10;Description automatically generated">
            <a:extLst>
              <a:ext uri="{FF2B5EF4-FFF2-40B4-BE49-F238E27FC236}">
                <a16:creationId xmlns:a16="http://schemas.microsoft.com/office/drawing/2014/main" id="{7921124D-5636-4C42-953E-D8C0B68DDB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918790"/>
            <a:ext cx="1016000" cy="1325563"/>
          </a:xfrm>
          <a:prstGeom prst="rect">
            <a:avLst/>
          </a:prstGeom>
        </p:spPr>
      </p:pic>
      <p:pic>
        <p:nvPicPr>
          <p:cNvPr id="10" name="Picture 9" descr="A red x painted on a white background&#10;&#10;Description automatically generated">
            <a:extLst>
              <a:ext uri="{FF2B5EF4-FFF2-40B4-BE49-F238E27FC236}">
                <a16:creationId xmlns:a16="http://schemas.microsoft.com/office/drawing/2014/main" id="{474875CF-7941-6C2C-BF4C-F3167484DE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8" y="4693219"/>
            <a:ext cx="970282" cy="1325563"/>
          </a:xfrm>
          <a:prstGeom prst="rect">
            <a:avLst/>
          </a:prstGeom>
        </p:spPr>
      </p:pic>
      <p:pic>
        <p:nvPicPr>
          <p:cNvPr id="11" name="Picture 10" descr="A red x painted on a white background&#10;&#10;Description automatically generated">
            <a:extLst>
              <a:ext uri="{FF2B5EF4-FFF2-40B4-BE49-F238E27FC236}">
                <a16:creationId xmlns:a16="http://schemas.microsoft.com/office/drawing/2014/main" id="{0C89572D-0857-73E8-33F5-2CCE596ECF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5970" y="3339119"/>
            <a:ext cx="1030079" cy="1325563"/>
          </a:xfrm>
          <a:prstGeom prst="rect">
            <a:avLst/>
          </a:prstGeom>
        </p:spPr>
      </p:pic>
      <p:pic>
        <p:nvPicPr>
          <p:cNvPr id="18" name="Picture 17" descr="A green check mark on a white background&#10;&#10;Description automatically generated">
            <a:extLst>
              <a:ext uri="{FF2B5EF4-FFF2-40B4-BE49-F238E27FC236}">
                <a16:creationId xmlns:a16="http://schemas.microsoft.com/office/drawing/2014/main" id="{629D7441-C449-83D9-F191-77BCC752F0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2115" y="5142404"/>
            <a:ext cx="1148821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4446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EBE772-FC6C-BEC2-11A1-937F333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RETAINERS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F12CED-4486-5478-5F29-C06060682C34}"/>
              </a:ext>
            </a:extLst>
          </p:cNvPr>
          <p:cNvSpPr txBox="1"/>
          <p:nvPr/>
        </p:nvSpPr>
        <p:spPr>
          <a:xfrm>
            <a:off x="838199" y="1885016"/>
            <a:ext cx="8322734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What if you’ve never done one?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1634EF-B197-CA18-2334-C84792F44D95}"/>
              </a:ext>
            </a:extLst>
          </p:cNvPr>
          <p:cNvSpPr txBox="1"/>
          <p:nvPr/>
        </p:nvSpPr>
        <p:spPr>
          <a:xfrm>
            <a:off x="838199" y="3280702"/>
            <a:ext cx="3396097" cy="861774"/>
          </a:xfrm>
          <a:prstGeom prst="rect">
            <a:avLst/>
          </a:prstGeom>
          <a:noFill/>
          <a:ln w="635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Admit it.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3D6628-53E6-3BB0-82DC-5668892E249A}"/>
              </a:ext>
            </a:extLst>
          </p:cNvPr>
          <p:cNvSpPr txBox="1"/>
          <p:nvPr/>
        </p:nvSpPr>
        <p:spPr>
          <a:xfrm>
            <a:off x="838199" y="4891831"/>
            <a:ext cx="3767668" cy="1477328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You’ve got to make a passionate case for passion.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B337719-1EA6-D34C-11B8-322365BF3BF6}"/>
              </a:ext>
            </a:extLst>
          </p:cNvPr>
          <p:cNvSpPr txBox="1"/>
          <p:nvPr/>
        </p:nvSpPr>
        <p:spPr>
          <a:xfrm>
            <a:off x="4842934" y="2780327"/>
            <a:ext cx="7060466" cy="1015663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I have no HANDS- OFF restriction because I’ve never done this before.</a:t>
            </a:r>
          </a:p>
        </p:txBody>
      </p:sp>
      <p:pic>
        <p:nvPicPr>
          <p:cNvPr id="14" name="Picture 13" descr="A person standing in front of a podium with a microphone&#10;&#10;Description automatically generated">
            <a:extLst>
              <a:ext uri="{FF2B5EF4-FFF2-40B4-BE49-F238E27FC236}">
                <a16:creationId xmlns:a16="http://schemas.microsoft.com/office/drawing/2014/main" id="{6A794397-DB77-5FB7-0676-66E9AE60EB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1867" y="4105454"/>
            <a:ext cx="5182075" cy="2387421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</p:spTree>
    <p:extLst>
      <p:ext uri="{BB962C8B-B14F-4D97-AF65-F5344CB8AC3E}">
        <p14:creationId xmlns:p14="http://schemas.microsoft.com/office/powerpoint/2010/main" val="22454648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EBE772-FC6C-BEC2-11A1-937F333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RETAINERS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F12CED-4486-5478-5F29-C06060682C34}"/>
              </a:ext>
            </a:extLst>
          </p:cNvPr>
          <p:cNvSpPr txBox="1"/>
          <p:nvPr/>
        </p:nvSpPr>
        <p:spPr>
          <a:xfrm>
            <a:off x="838199" y="1885016"/>
            <a:ext cx="5122334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Common Mistakes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3D6628-53E6-3BB0-82DC-5668892E249A}"/>
              </a:ext>
            </a:extLst>
          </p:cNvPr>
          <p:cNvSpPr txBox="1"/>
          <p:nvPr/>
        </p:nvSpPr>
        <p:spPr>
          <a:xfrm>
            <a:off x="288599" y="2811269"/>
            <a:ext cx="4317267" cy="477054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Don’t give them an option!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B337719-1EA6-D34C-11B8-322365BF3BF6}"/>
              </a:ext>
            </a:extLst>
          </p:cNvPr>
          <p:cNvSpPr txBox="1"/>
          <p:nvPr/>
        </p:nvSpPr>
        <p:spPr>
          <a:xfrm>
            <a:off x="4897807" y="2873780"/>
            <a:ext cx="3093157" cy="2015936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Never send anybody in/ Working the Job before the Retainer comes in.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46126BA-44EE-4699-1EB5-D4B81ED6B0BD}"/>
              </a:ext>
            </a:extLst>
          </p:cNvPr>
          <p:cNvSpPr txBox="1"/>
          <p:nvPr/>
        </p:nvSpPr>
        <p:spPr>
          <a:xfrm>
            <a:off x="313632" y="3568245"/>
            <a:ext cx="4267200" cy="1631216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Reducing your fee on a retained basis because they’re taking away your risk, so you can justify it.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635FE82-07DF-C49F-69A1-DC654D3DC6DC}"/>
              </a:ext>
            </a:extLst>
          </p:cNvPr>
          <p:cNvSpPr txBox="1"/>
          <p:nvPr/>
        </p:nvSpPr>
        <p:spPr>
          <a:xfrm>
            <a:off x="313633" y="5479383"/>
            <a:ext cx="5122334" cy="861774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Taking a Contingency Hunger to a Retained Marketplace</a:t>
            </a:r>
          </a:p>
        </p:txBody>
      </p:sp>
      <p:sp>
        <p:nvSpPr>
          <p:cNvPr id="9" name="Rounded Rectangular Callout 8">
            <a:extLst>
              <a:ext uri="{FF2B5EF4-FFF2-40B4-BE49-F238E27FC236}">
                <a16:creationId xmlns:a16="http://schemas.microsoft.com/office/drawing/2014/main" id="{E1CC790F-604A-597C-F8DD-CA107990316A}"/>
              </a:ext>
            </a:extLst>
          </p:cNvPr>
          <p:cNvSpPr/>
          <p:nvPr/>
        </p:nvSpPr>
        <p:spPr>
          <a:xfrm>
            <a:off x="6366932" y="5199461"/>
            <a:ext cx="5591430" cy="1401845"/>
          </a:xfrm>
          <a:prstGeom prst="wedgeRoundRectCallout">
            <a:avLst>
              <a:gd name="adj1" fmla="val -60488"/>
              <a:gd name="adj2" fmla="val -49313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C3C196A-7E9F-3980-E3C7-3AD592A3B09B}"/>
              </a:ext>
            </a:extLst>
          </p:cNvPr>
          <p:cNvSpPr txBox="1"/>
          <p:nvPr/>
        </p:nvSpPr>
        <p:spPr>
          <a:xfrm>
            <a:off x="6366932" y="5310977"/>
            <a:ext cx="5591429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I can only start working it and making calls once the Retainer has been paid…</a:t>
            </a:r>
          </a:p>
        </p:txBody>
      </p:sp>
      <p:pic>
        <p:nvPicPr>
          <p:cNvPr id="12" name="Picture 11" descr="A cartoon of a person with his hand on his head&#10;&#10;Description automatically generated">
            <a:extLst>
              <a:ext uri="{FF2B5EF4-FFF2-40B4-BE49-F238E27FC236}">
                <a16:creationId xmlns:a16="http://schemas.microsoft.com/office/drawing/2014/main" id="{9FC58388-3EB9-1160-7D8B-E74A4EAD73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7872" y="2208181"/>
            <a:ext cx="3700490" cy="2335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0832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EBE772-FC6C-BEC2-11A1-937F333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RETAINERS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F12CED-4486-5478-5F29-C06060682C34}"/>
              </a:ext>
            </a:extLst>
          </p:cNvPr>
          <p:cNvSpPr txBox="1"/>
          <p:nvPr/>
        </p:nvSpPr>
        <p:spPr>
          <a:xfrm>
            <a:off x="838199" y="1885016"/>
            <a:ext cx="5122334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DEMsays…</a:t>
            </a:r>
          </a:p>
        </p:txBody>
      </p:sp>
      <p:sp>
        <p:nvSpPr>
          <p:cNvPr id="9" name="Rounded Rectangular Callout 8">
            <a:extLst>
              <a:ext uri="{FF2B5EF4-FFF2-40B4-BE49-F238E27FC236}">
                <a16:creationId xmlns:a16="http://schemas.microsoft.com/office/drawing/2014/main" id="{E1CC790F-604A-597C-F8DD-CA107990316A}"/>
              </a:ext>
            </a:extLst>
          </p:cNvPr>
          <p:cNvSpPr/>
          <p:nvPr/>
        </p:nvSpPr>
        <p:spPr>
          <a:xfrm>
            <a:off x="5283200" y="2924809"/>
            <a:ext cx="6201029" cy="2730924"/>
          </a:xfrm>
          <a:prstGeom prst="wedgeRoundRectCallout">
            <a:avLst>
              <a:gd name="adj1" fmla="val -76053"/>
              <a:gd name="adj2" fmla="val -9976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C3C196A-7E9F-3980-E3C7-3AD592A3B09B}"/>
              </a:ext>
            </a:extLst>
          </p:cNvPr>
          <p:cNvSpPr txBox="1"/>
          <p:nvPr/>
        </p:nvSpPr>
        <p:spPr>
          <a:xfrm>
            <a:off x="5621867" y="3023269"/>
            <a:ext cx="586236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“I’ve seen a lot of contingency recruiters who want to get into Retainer. I’ve never seen a Retained recruiter who wants to work contingency”.</a:t>
            </a:r>
          </a:p>
        </p:txBody>
      </p:sp>
      <p:pic>
        <p:nvPicPr>
          <p:cNvPr id="5" name="Picture 4" descr="A person holding a sign&#10;&#10;Description automatically generated">
            <a:extLst>
              <a:ext uri="{FF2B5EF4-FFF2-40B4-BE49-F238E27FC236}">
                <a16:creationId xmlns:a16="http://schemas.microsoft.com/office/drawing/2014/main" id="{C7B8E1D0-7530-9935-CA5D-4A80FBC177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8757" y="3166263"/>
            <a:ext cx="2940576" cy="3360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4545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RETAINERS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200" y="2001181"/>
            <a:ext cx="6189135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Why work Retainers?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13B246-9A11-E8E1-9D33-B5996C4A2BDE}"/>
              </a:ext>
            </a:extLst>
          </p:cNvPr>
          <p:cNvSpPr txBox="1"/>
          <p:nvPr/>
        </p:nvSpPr>
        <p:spPr>
          <a:xfrm>
            <a:off x="838200" y="2958005"/>
            <a:ext cx="6260024" cy="55399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Fewer Collection Problems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4DDD6A4-F620-EAB3-A1AF-769B2E8AF4D4}"/>
              </a:ext>
            </a:extLst>
          </p:cNvPr>
          <p:cNvSpPr txBox="1"/>
          <p:nvPr/>
        </p:nvSpPr>
        <p:spPr>
          <a:xfrm>
            <a:off x="838200" y="3723065"/>
            <a:ext cx="6260024" cy="55399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Fewer Process Problems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816F31F-DA3C-2D43-569B-E8372D443550}"/>
              </a:ext>
            </a:extLst>
          </p:cNvPr>
          <p:cNvSpPr txBox="1"/>
          <p:nvPr/>
        </p:nvSpPr>
        <p:spPr>
          <a:xfrm>
            <a:off x="838200" y="4545997"/>
            <a:ext cx="6260024" cy="55399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Loyalty: Above 90%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845C38-6B9D-030A-A665-475F6A252F42}"/>
              </a:ext>
            </a:extLst>
          </p:cNvPr>
          <p:cNvSpPr txBox="1"/>
          <p:nvPr/>
        </p:nvSpPr>
        <p:spPr>
          <a:xfrm>
            <a:off x="855133" y="5368929"/>
            <a:ext cx="6260024" cy="55399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Better Planning Skills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F37A3B-69E6-1303-1219-A4DB5B17E93B}"/>
              </a:ext>
            </a:extLst>
          </p:cNvPr>
          <p:cNvSpPr txBox="1"/>
          <p:nvPr/>
        </p:nvSpPr>
        <p:spPr>
          <a:xfrm>
            <a:off x="7586134" y="5415095"/>
            <a:ext cx="4351865" cy="101566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You end up being LED into a niche</a:t>
            </a:r>
          </a:p>
        </p:txBody>
      </p:sp>
      <p:pic>
        <p:nvPicPr>
          <p:cNvPr id="11" name="Picture 10" descr="A person holding money in his hands&#10;&#10;Description automatically generated">
            <a:extLst>
              <a:ext uri="{FF2B5EF4-FFF2-40B4-BE49-F238E27FC236}">
                <a16:creationId xmlns:a16="http://schemas.microsoft.com/office/drawing/2014/main" id="{5736E284-78B0-9326-C888-4B074320B7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1117" y="1930400"/>
            <a:ext cx="4381500" cy="299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371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EBE772-FC6C-BEC2-11A1-937F333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RETAINERS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F12CED-4486-5478-5F29-C06060682C34}"/>
              </a:ext>
            </a:extLst>
          </p:cNvPr>
          <p:cNvSpPr txBox="1"/>
          <p:nvPr/>
        </p:nvSpPr>
        <p:spPr>
          <a:xfrm>
            <a:off x="838200" y="2023305"/>
            <a:ext cx="5417716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The Game Plan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B815A21-690E-744E-5D9D-7E0DA372A8CD}"/>
              </a:ext>
            </a:extLst>
          </p:cNvPr>
          <p:cNvSpPr txBox="1"/>
          <p:nvPr/>
        </p:nvSpPr>
        <p:spPr>
          <a:xfrm>
            <a:off x="7081825" y="2348559"/>
            <a:ext cx="3640810" cy="1169551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Go to your existing clients</a:t>
            </a:r>
          </a:p>
        </p:txBody>
      </p:sp>
      <p:sp>
        <p:nvSpPr>
          <p:cNvPr id="2" name="Rounded Rectangular Callout 1">
            <a:extLst>
              <a:ext uri="{FF2B5EF4-FFF2-40B4-BE49-F238E27FC236}">
                <a16:creationId xmlns:a16="http://schemas.microsoft.com/office/drawing/2014/main" id="{18D375ED-6BC3-C4A0-D3F2-8DB6561BF6EC}"/>
              </a:ext>
            </a:extLst>
          </p:cNvPr>
          <p:cNvSpPr/>
          <p:nvPr/>
        </p:nvSpPr>
        <p:spPr>
          <a:xfrm>
            <a:off x="5486400" y="4013504"/>
            <a:ext cx="6028267" cy="2234895"/>
          </a:xfrm>
          <a:prstGeom prst="wedgeRoundRectCallout">
            <a:avLst>
              <a:gd name="adj1" fmla="val -76451"/>
              <a:gd name="adj2" fmla="val -13268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C05514D-225A-97AD-06E6-37BF090720F7}"/>
              </a:ext>
            </a:extLst>
          </p:cNvPr>
          <p:cNvSpPr txBox="1"/>
          <p:nvPr/>
        </p:nvSpPr>
        <p:spPr>
          <a:xfrm>
            <a:off x="5909733" y="4346121"/>
            <a:ext cx="5181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I want to talk to you about working in a different way.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C7BCD89-CFEF-80CF-1B8D-22C1A0F54A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091" y="2838510"/>
            <a:ext cx="3654365" cy="3654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561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EBE772-FC6C-BEC2-11A1-937F333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RETAINERS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F12CED-4486-5478-5F29-C06060682C34}"/>
              </a:ext>
            </a:extLst>
          </p:cNvPr>
          <p:cNvSpPr txBox="1"/>
          <p:nvPr/>
        </p:nvSpPr>
        <p:spPr>
          <a:xfrm>
            <a:off x="879750" y="1876127"/>
            <a:ext cx="5417716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The Game Plan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B815A21-690E-744E-5D9D-7E0DA372A8CD}"/>
              </a:ext>
            </a:extLst>
          </p:cNvPr>
          <p:cNvSpPr txBox="1"/>
          <p:nvPr/>
        </p:nvSpPr>
        <p:spPr>
          <a:xfrm>
            <a:off x="838200" y="2724222"/>
            <a:ext cx="10045302" cy="630942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rgbClr val="0070C0"/>
                </a:solidFill>
                <a:latin typeface="Century Gothic" panose="020B0502020202020204" pitchFamily="34" charset="0"/>
                <a:cs typeface="Comic Sans MS"/>
              </a:rPr>
              <a:t>Here are the points you’re going to make</a:t>
            </a:r>
          </a:p>
        </p:txBody>
      </p:sp>
      <p:sp>
        <p:nvSpPr>
          <p:cNvPr id="2" name="Rounded Rectangular Callout 1">
            <a:extLst>
              <a:ext uri="{FF2B5EF4-FFF2-40B4-BE49-F238E27FC236}">
                <a16:creationId xmlns:a16="http://schemas.microsoft.com/office/drawing/2014/main" id="{18D375ED-6BC3-C4A0-D3F2-8DB6561BF6EC}"/>
              </a:ext>
            </a:extLst>
          </p:cNvPr>
          <p:cNvSpPr/>
          <p:nvPr/>
        </p:nvSpPr>
        <p:spPr>
          <a:xfrm>
            <a:off x="6502400" y="3553652"/>
            <a:ext cx="5386718" cy="1296712"/>
          </a:xfrm>
          <a:prstGeom prst="wedgeRoundRectCallout">
            <a:avLst>
              <a:gd name="adj1" fmla="val -56647"/>
              <a:gd name="adj2" fmla="val -12136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C05514D-225A-97AD-06E6-37BF090720F7}"/>
              </a:ext>
            </a:extLst>
          </p:cNvPr>
          <p:cNvSpPr txBox="1"/>
          <p:nvPr/>
        </p:nvSpPr>
        <p:spPr>
          <a:xfrm>
            <a:off x="6725410" y="5048852"/>
            <a:ext cx="5181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I’m going to offer a HIGHER level of service to fewer clients.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069BED-E7B4-B7F4-532C-257748B06049}"/>
              </a:ext>
            </a:extLst>
          </p:cNvPr>
          <p:cNvSpPr txBox="1"/>
          <p:nvPr/>
        </p:nvSpPr>
        <p:spPr>
          <a:xfrm>
            <a:off x="862033" y="3742017"/>
            <a:ext cx="5047700" cy="1015663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You feel that they’re not getting enough service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08AB93-22FF-1DFD-D2C5-FB121A1DFB0A}"/>
              </a:ext>
            </a:extLst>
          </p:cNvPr>
          <p:cNvSpPr txBox="1"/>
          <p:nvPr/>
        </p:nvSpPr>
        <p:spPr>
          <a:xfrm>
            <a:off x="862033" y="5082555"/>
            <a:ext cx="5047700" cy="1477328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I’m going to cut down on the number of clients I work with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FBC3964-AA71-475E-B01C-FED0CD782127}"/>
              </a:ext>
            </a:extLst>
          </p:cNvPr>
          <p:cNvSpPr txBox="1"/>
          <p:nvPr/>
        </p:nvSpPr>
        <p:spPr>
          <a:xfrm>
            <a:off x="6604959" y="3773796"/>
            <a:ext cx="5181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You’re forcing me to get to you second.</a:t>
            </a:r>
          </a:p>
        </p:txBody>
      </p:sp>
      <p:sp>
        <p:nvSpPr>
          <p:cNvPr id="9" name="Rounded Rectangular Callout 8">
            <a:extLst>
              <a:ext uri="{FF2B5EF4-FFF2-40B4-BE49-F238E27FC236}">
                <a16:creationId xmlns:a16="http://schemas.microsoft.com/office/drawing/2014/main" id="{0DC596C9-34AE-C7BD-AF92-3C0AE1587B73}"/>
              </a:ext>
            </a:extLst>
          </p:cNvPr>
          <p:cNvSpPr/>
          <p:nvPr/>
        </p:nvSpPr>
        <p:spPr>
          <a:xfrm>
            <a:off x="6520292" y="5009603"/>
            <a:ext cx="5386718" cy="1703725"/>
          </a:xfrm>
          <a:prstGeom prst="wedgeRoundRectCallout">
            <a:avLst>
              <a:gd name="adj1" fmla="val -56647"/>
              <a:gd name="adj2" fmla="val 19574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350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EBE772-FC6C-BEC2-11A1-937F333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RETAINERS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F12CED-4486-5478-5F29-C06060682C34}"/>
              </a:ext>
            </a:extLst>
          </p:cNvPr>
          <p:cNvSpPr txBox="1"/>
          <p:nvPr/>
        </p:nvSpPr>
        <p:spPr>
          <a:xfrm>
            <a:off x="879750" y="1876127"/>
            <a:ext cx="5417716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Selling the Process</a:t>
            </a:r>
          </a:p>
        </p:txBody>
      </p:sp>
      <p:sp>
        <p:nvSpPr>
          <p:cNvPr id="2" name="Rounded Rectangular Callout 1">
            <a:extLst>
              <a:ext uri="{FF2B5EF4-FFF2-40B4-BE49-F238E27FC236}">
                <a16:creationId xmlns:a16="http://schemas.microsoft.com/office/drawing/2014/main" id="{18D375ED-6BC3-C4A0-D3F2-8DB6561BF6EC}"/>
              </a:ext>
            </a:extLst>
          </p:cNvPr>
          <p:cNvSpPr/>
          <p:nvPr/>
        </p:nvSpPr>
        <p:spPr>
          <a:xfrm>
            <a:off x="5096934" y="5259787"/>
            <a:ext cx="6773334" cy="1296712"/>
          </a:xfrm>
          <a:prstGeom prst="wedgeRoundRectCallout">
            <a:avLst>
              <a:gd name="adj1" fmla="val -56647"/>
              <a:gd name="adj2" fmla="val -12136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069BED-E7B4-B7F4-532C-257748B06049}"/>
              </a:ext>
            </a:extLst>
          </p:cNvPr>
          <p:cNvSpPr txBox="1"/>
          <p:nvPr/>
        </p:nvSpPr>
        <p:spPr>
          <a:xfrm>
            <a:off x="449674" y="2770847"/>
            <a:ext cx="3920067" cy="3785652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1. We’re going to develop a job description TOGETHER, and then you’re going to APPROVE the job description and SIGN OFF on it.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08AB93-22FF-1DFD-D2C5-FB121A1DFB0A}"/>
              </a:ext>
            </a:extLst>
          </p:cNvPr>
          <p:cNvSpPr txBox="1"/>
          <p:nvPr/>
        </p:nvSpPr>
        <p:spPr>
          <a:xfrm>
            <a:off x="4553333" y="3291652"/>
            <a:ext cx="3488265" cy="1477328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2. My research team is going to meet.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FBC3964-AA71-475E-B01C-FED0CD782127}"/>
              </a:ext>
            </a:extLst>
          </p:cNvPr>
          <p:cNvSpPr txBox="1"/>
          <p:nvPr/>
        </p:nvSpPr>
        <p:spPr>
          <a:xfrm>
            <a:off x="5429477" y="5459534"/>
            <a:ext cx="631284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We’re going to SHOW you what we do. Here’s what you get for your money.</a:t>
            </a:r>
          </a:p>
        </p:txBody>
      </p:sp>
      <p:pic>
        <p:nvPicPr>
          <p:cNvPr id="12" name="Picture 11" descr="A silhouettes of people with icons in their head&#10;&#10;Description automatically generated">
            <a:extLst>
              <a:ext uri="{FF2B5EF4-FFF2-40B4-BE49-F238E27FC236}">
                <a16:creationId xmlns:a16="http://schemas.microsoft.com/office/drawing/2014/main" id="{974170D8-F4B8-6494-BC73-FA0F76172E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8659" y="2079999"/>
            <a:ext cx="3602481" cy="2779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0461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EBE772-FC6C-BEC2-11A1-937F333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RETAINERS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F12CED-4486-5478-5F29-C06060682C34}"/>
              </a:ext>
            </a:extLst>
          </p:cNvPr>
          <p:cNvSpPr txBox="1"/>
          <p:nvPr/>
        </p:nvSpPr>
        <p:spPr>
          <a:xfrm>
            <a:off x="879750" y="1876127"/>
            <a:ext cx="5417716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Selling the Process</a:t>
            </a:r>
          </a:p>
        </p:txBody>
      </p:sp>
      <p:sp>
        <p:nvSpPr>
          <p:cNvPr id="2" name="Rounded Rectangular Callout 1">
            <a:extLst>
              <a:ext uri="{FF2B5EF4-FFF2-40B4-BE49-F238E27FC236}">
                <a16:creationId xmlns:a16="http://schemas.microsoft.com/office/drawing/2014/main" id="{18D375ED-6BC3-C4A0-D3F2-8DB6561BF6EC}"/>
              </a:ext>
            </a:extLst>
          </p:cNvPr>
          <p:cNvSpPr/>
          <p:nvPr/>
        </p:nvSpPr>
        <p:spPr>
          <a:xfrm>
            <a:off x="442148" y="5100765"/>
            <a:ext cx="3756805" cy="1225642"/>
          </a:xfrm>
          <a:prstGeom prst="wedgeRoundRectCallout">
            <a:avLst>
              <a:gd name="adj1" fmla="val 59082"/>
              <a:gd name="adj2" fmla="val 1757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069BED-E7B4-B7F4-532C-257748B06049}"/>
              </a:ext>
            </a:extLst>
          </p:cNvPr>
          <p:cNvSpPr txBox="1"/>
          <p:nvPr/>
        </p:nvSpPr>
        <p:spPr>
          <a:xfrm>
            <a:off x="879750" y="2989698"/>
            <a:ext cx="4987640" cy="553998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3. A Target List is formed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FBC3964-AA71-475E-B01C-FED0CD782127}"/>
              </a:ext>
            </a:extLst>
          </p:cNvPr>
          <p:cNvSpPr txBox="1"/>
          <p:nvPr/>
        </p:nvSpPr>
        <p:spPr>
          <a:xfrm>
            <a:off x="576394" y="3997496"/>
            <a:ext cx="466475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Who do you want us to call?</a:t>
            </a:r>
          </a:p>
        </p:txBody>
      </p:sp>
      <p:sp>
        <p:nvSpPr>
          <p:cNvPr id="5" name="Rounded Rectangular Callout 4">
            <a:extLst>
              <a:ext uri="{FF2B5EF4-FFF2-40B4-BE49-F238E27FC236}">
                <a16:creationId xmlns:a16="http://schemas.microsoft.com/office/drawing/2014/main" id="{9214BA59-BDA8-7C6B-5D2F-2EF18B4B7F8E}"/>
              </a:ext>
            </a:extLst>
          </p:cNvPr>
          <p:cNvSpPr/>
          <p:nvPr/>
        </p:nvSpPr>
        <p:spPr>
          <a:xfrm>
            <a:off x="449674" y="3894017"/>
            <a:ext cx="4918193" cy="853146"/>
          </a:xfrm>
          <a:prstGeom prst="wedgeRoundRectCallout">
            <a:avLst>
              <a:gd name="adj1" fmla="val 58693"/>
              <a:gd name="adj2" fmla="val 3743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B81DECA-FD0A-AAA3-EF80-B239783C9C8F}"/>
              </a:ext>
            </a:extLst>
          </p:cNvPr>
          <p:cNvSpPr txBox="1"/>
          <p:nvPr/>
        </p:nvSpPr>
        <p:spPr>
          <a:xfrm>
            <a:off x="488760" y="5282699"/>
            <a:ext cx="375680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Who do you NOT want us to call?</a:t>
            </a:r>
          </a:p>
        </p:txBody>
      </p:sp>
      <p:sp>
        <p:nvSpPr>
          <p:cNvPr id="10" name="Rounded Rectangular Callout 9">
            <a:extLst>
              <a:ext uri="{FF2B5EF4-FFF2-40B4-BE49-F238E27FC236}">
                <a16:creationId xmlns:a16="http://schemas.microsoft.com/office/drawing/2014/main" id="{9273F63F-3296-8D32-FEF5-BCD6D240B83F}"/>
              </a:ext>
            </a:extLst>
          </p:cNvPr>
          <p:cNvSpPr/>
          <p:nvPr/>
        </p:nvSpPr>
        <p:spPr>
          <a:xfrm>
            <a:off x="4862175" y="5100765"/>
            <a:ext cx="6841065" cy="1457640"/>
          </a:xfrm>
          <a:prstGeom prst="wedgeRoundRectCallout">
            <a:avLst>
              <a:gd name="adj1" fmla="val 3588"/>
              <a:gd name="adj2" fmla="val -97775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D339BB2-79EC-DE3C-901E-CAF6B58F9792}"/>
              </a:ext>
            </a:extLst>
          </p:cNvPr>
          <p:cNvSpPr txBox="1"/>
          <p:nvPr/>
        </p:nvSpPr>
        <p:spPr>
          <a:xfrm>
            <a:off x="5125837" y="5389665"/>
            <a:ext cx="631373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I’m going to send you the Target List and you’re going to sign off on it.</a:t>
            </a:r>
          </a:p>
        </p:txBody>
      </p:sp>
      <p:pic>
        <p:nvPicPr>
          <p:cNvPr id="15" name="Picture 14" descr="Darts hitting the bullseye of a dartboard&#10;&#10;Description automatically generated">
            <a:extLst>
              <a:ext uri="{FF2B5EF4-FFF2-40B4-BE49-F238E27FC236}">
                <a16:creationId xmlns:a16="http://schemas.microsoft.com/office/drawing/2014/main" id="{BFD170EF-52CB-004C-F698-F32338B2CF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2354" y="1876127"/>
            <a:ext cx="2359896" cy="2359896"/>
          </a:xfrm>
          <a:prstGeom prst="rect">
            <a:avLst/>
          </a:prstGeom>
        </p:spPr>
      </p:pic>
      <p:pic>
        <p:nvPicPr>
          <p:cNvPr id="17" name="Picture 16" descr="A close-up of a list of numbers&#10;&#10;Description automatically generated">
            <a:extLst>
              <a:ext uri="{FF2B5EF4-FFF2-40B4-BE49-F238E27FC236}">
                <a16:creationId xmlns:a16="http://schemas.microsoft.com/office/drawing/2014/main" id="{E5A465E5-EA8D-B32E-1543-7161C5BAD2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03192" y="2144350"/>
            <a:ext cx="2009057" cy="2135612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</p:spTree>
    <p:extLst>
      <p:ext uri="{BB962C8B-B14F-4D97-AF65-F5344CB8AC3E}">
        <p14:creationId xmlns:p14="http://schemas.microsoft.com/office/powerpoint/2010/main" val="3613887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EBE772-FC6C-BEC2-11A1-937F333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RETAINERS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F12CED-4486-5478-5F29-C06060682C34}"/>
              </a:ext>
            </a:extLst>
          </p:cNvPr>
          <p:cNvSpPr txBox="1"/>
          <p:nvPr/>
        </p:nvSpPr>
        <p:spPr>
          <a:xfrm>
            <a:off x="879750" y="1876127"/>
            <a:ext cx="4395291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Add 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069BED-E7B4-B7F4-532C-257748B06049}"/>
              </a:ext>
            </a:extLst>
          </p:cNvPr>
          <p:cNvSpPr txBox="1"/>
          <p:nvPr/>
        </p:nvSpPr>
        <p:spPr>
          <a:xfrm>
            <a:off x="6270255" y="4731578"/>
            <a:ext cx="3710134" cy="553998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2. Profile Portfolio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AEFE209-6CF3-5504-D346-00B0CD7DE924}"/>
              </a:ext>
            </a:extLst>
          </p:cNvPr>
          <p:cNvSpPr txBox="1"/>
          <p:nvPr/>
        </p:nvSpPr>
        <p:spPr>
          <a:xfrm>
            <a:off x="457200" y="3656466"/>
            <a:ext cx="4995333" cy="2677656"/>
          </a:xfrm>
          <a:prstGeom prst="rect">
            <a:avLst/>
          </a:prstGeom>
          <a:noFill/>
          <a:ln w="635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Every week you get both a HARD SUMMARY of the actual phone calls, and a SOFT SUMMARY of some SUBJECTIVE FEEDBACK from the market.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5D4A058-A62C-95F1-06D3-DD46CC2A5552}"/>
              </a:ext>
            </a:extLst>
          </p:cNvPr>
          <p:cNvSpPr txBox="1"/>
          <p:nvPr/>
        </p:nvSpPr>
        <p:spPr>
          <a:xfrm>
            <a:off x="6151722" y="5538768"/>
            <a:ext cx="5417717" cy="954107"/>
          </a:xfrm>
          <a:prstGeom prst="rect">
            <a:avLst/>
          </a:prstGeom>
          <a:noFill/>
          <a:ln w="635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2800" b="1" noProof="0" dirty="0">
                <a:solidFill>
                  <a:srgbClr val="000000"/>
                </a:solidFill>
              </a:rPr>
              <a:t>3 to 10 page document: This is why I think this is a MATCH.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FE0B279-C6B3-61F8-B304-8E342D4FCBB8}"/>
              </a:ext>
            </a:extLst>
          </p:cNvPr>
          <p:cNvSpPr txBox="1"/>
          <p:nvPr/>
        </p:nvSpPr>
        <p:spPr>
          <a:xfrm>
            <a:off x="457200" y="2808759"/>
            <a:ext cx="4817841" cy="553998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1. Account Summaries</a:t>
            </a:r>
          </a:p>
        </p:txBody>
      </p:sp>
      <p:pic>
        <p:nvPicPr>
          <p:cNvPr id="23" name="Picture 22" descr="A pair of hands holding two pieces of puzzle&#10;&#10;Description automatically generated">
            <a:extLst>
              <a:ext uri="{FF2B5EF4-FFF2-40B4-BE49-F238E27FC236}">
                <a16:creationId xmlns:a16="http://schemas.microsoft.com/office/drawing/2014/main" id="{2247376B-A509-BB8A-568E-B4591D1CD0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197" y="1957164"/>
            <a:ext cx="3795687" cy="2293104"/>
          </a:xfrm>
          <a:prstGeom prst="rect">
            <a:avLst/>
          </a:prstGeom>
          <a:ln w="635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99816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EBE772-FC6C-BEC2-11A1-937F333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RETAINERS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F12CED-4486-5478-5F29-C06060682C34}"/>
              </a:ext>
            </a:extLst>
          </p:cNvPr>
          <p:cNvSpPr txBox="1"/>
          <p:nvPr/>
        </p:nvSpPr>
        <p:spPr>
          <a:xfrm>
            <a:off x="879750" y="1876127"/>
            <a:ext cx="4395291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Add 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069BED-E7B4-B7F4-532C-257748B06049}"/>
              </a:ext>
            </a:extLst>
          </p:cNvPr>
          <p:cNvSpPr txBox="1"/>
          <p:nvPr/>
        </p:nvSpPr>
        <p:spPr>
          <a:xfrm>
            <a:off x="5029637" y="4297104"/>
            <a:ext cx="2132726" cy="553998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4. Testing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FE0B279-C6B3-61F8-B304-8E342D4FCBB8}"/>
              </a:ext>
            </a:extLst>
          </p:cNvPr>
          <p:cNvSpPr txBox="1"/>
          <p:nvPr/>
        </p:nvSpPr>
        <p:spPr>
          <a:xfrm>
            <a:off x="838200" y="3152001"/>
            <a:ext cx="5133224" cy="553998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3. Quotes and Testimonials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06D8C68-AD13-E608-0B73-0EE0BD62A639}"/>
              </a:ext>
            </a:extLst>
          </p:cNvPr>
          <p:cNvSpPr txBox="1"/>
          <p:nvPr/>
        </p:nvSpPr>
        <p:spPr>
          <a:xfrm>
            <a:off x="7344527" y="4919506"/>
            <a:ext cx="4436841" cy="553998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5. Business Intelligence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1DC8D14-6D02-2F03-4182-421559CF587E}"/>
              </a:ext>
            </a:extLst>
          </p:cNvPr>
          <p:cNvSpPr txBox="1"/>
          <p:nvPr/>
        </p:nvSpPr>
        <p:spPr>
          <a:xfrm>
            <a:off x="7344527" y="5912182"/>
            <a:ext cx="4504445" cy="553998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6. Token Salary Surveys</a:t>
            </a:r>
          </a:p>
        </p:txBody>
      </p:sp>
      <p:pic>
        <p:nvPicPr>
          <p:cNvPr id="13" name="Picture 12" descr="A blue rectangles with white text&#10;&#10;Description automatically generated">
            <a:extLst>
              <a:ext uri="{FF2B5EF4-FFF2-40B4-BE49-F238E27FC236}">
                <a16:creationId xmlns:a16="http://schemas.microsoft.com/office/drawing/2014/main" id="{DA42C1D8-57CE-F1F3-6122-1641FA7BAD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320864"/>
            <a:ext cx="3710134" cy="2145316"/>
          </a:xfrm>
          <a:prstGeom prst="rect">
            <a:avLst/>
          </a:prstGeom>
        </p:spPr>
      </p:pic>
      <p:pic>
        <p:nvPicPr>
          <p:cNvPr id="15" name="Picture 14" descr="A group of colorful figures with speech bubbles&#10;&#10;Description automatically generated">
            <a:extLst>
              <a:ext uri="{FF2B5EF4-FFF2-40B4-BE49-F238E27FC236}">
                <a16:creationId xmlns:a16="http://schemas.microsoft.com/office/drawing/2014/main" id="{E987097C-6D66-7AFD-583E-489A0D414B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56480" y="2129366"/>
            <a:ext cx="3680538" cy="2444737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</p:spTree>
    <p:extLst>
      <p:ext uri="{BB962C8B-B14F-4D97-AF65-F5344CB8AC3E}">
        <p14:creationId xmlns:p14="http://schemas.microsoft.com/office/powerpoint/2010/main" val="15342177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EBE772-FC6C-BEC2-11A1-937F333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RETAINERS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F12CED-4486-5478-5F29-C06060682C34}"/>
              </a:ext>
            </a:extLst>
          </p:cNvPr>
          <p:cNvSpPr txBox="1"/>
          <p:nvPr/>
        </p:nvSpPr>
        <p:spPr>
          <a:xfrm>
            <a:off x="838199" y="1885016"/>
            <a:ext cx="4631267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Qualifying Fees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206CBA7-E93E-47B6-B842-71E327E8E572}"/>
              </a:ext>
            </a:extLst>
          </p:cNvPr>
          <p:cNvSpPr txBox="1"/>
          <p:nvPr/>
        </p:nvSpPr>
        <p:spPr>
          <a:xfrm>
            <a:off x="788118" y="2761195"/>
            <a:ext cx="5138550" cy="1015663"/>
          </a:xfrm>
          <a:prstGeom prst="rect">
            <a:avLst/>
          </a:prstGeom>
          <a:noFill/>
          <a:ln w="635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Performance Based Retainer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1634EF-B197-CA18-2334-C84792F44D95}"/>
              </a:ext>
            </a:extLst>
          </p:cNvPr>
          <p:cNvSpPr txBox="1"/>
          <p:nvPr/>
        </p:nvSpPr>
        <p:spPr>
          <a:xfrm>
            <a:off x="838199" y="3940596"/>
            <a:ext cx="4840599" cy="1477328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ONE THIRD of the fee upfront shows me you’re committed.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3D6628-53E6-3BB0-82DC-5668892E249A}"/>
              </a:ext>
            </a:extLst>
          </p:cNvPr>
          <p:cNvSpPr txBox="1"/>
          <p:nvPr/>
        </p:nvSpPr>
        <p:spPr>
          <a:xfrm>
            <a:off x="838199" y="5581663"/>
            <a:ext cx="8305801" cy="1015663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The other 2 thirds I only need when I succeed.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BBF44D1-E42C-D881-C0F9-578A4F6C420A}"/>
              </a:ext>
            </a:extLst>
          </p:cNvPr>
          <p:cNvSpPr txBox="1"/>
          <p:nvPr/>
        </p:nvSpPr>
        <p:spPr>
          <a:xfrm>
            <a:off x="8979337" y="2208181"/>
            <a:ext cx="2556934" cy="1477328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The third up- front is NOT REFUNDABLE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C90E479-720A-6B22-784E-ACA37353650C}"/>
              </a:ext>
            </a:extLst>
          </p:cNvPr>
          <p:cNvSpPr txBox="1"/>
          <p:nvPr/>
        </p:nvSpPr>
        <p:spPr>
          <a:xfrm>
            <a:off x="5991335" y="4766688"/>
            <a:ext cx="3272803" cy="553998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No Guarantees!</a:t>
            </a:r>
          </a:p>
        </p:txBody>
      </p:sp>
      <p:pic>
        <p:nvPicPr>
          <p:cNvPr id="11" name="Picture 10" descr="A red and white circle with black text&#10;&#10;Description automatically generated">
            <a:extLst>
              <a:ext uri="{FF2B5EF4-FFF2-40B4-BE49-F238E27FC236}">
                <a16:creationId xmlns:a16="http://schemas.microsoft.com/office/drawing/2014/main" id="{54CF811C-BFC4-7784-55E5-6802BD7B2F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1602" y="2117559"/>
            <a:ext cx="2302934" cy="2302934"/>
          </a:xfrm>
          <a:prstGeom prst="rect">
            <a:avLst/>
          </a:prstGeom>
          <a:ln w="63500">
            <a:solidFill>
              <a:schemeClr val="tx1"/>
            </a:solidFill>
          </a:ln>
        </p:spPr>
      </p:pic>
      <p:pic>
        <p:nvPicPr>
          <p:cNvPr id="13" name="Picture 12" descr="A black circle with white text and red rectangle&#10;&#10;Description automatically generated">
            <a:extLst>
              <a:ext uri="{FF2B5EF4-FFF2-40B4-BE49-F238E27FC236}">
                <a16:creationId xmlns:a16="http://schemas.microsoft.com/office/drawing/2014/main" id="{C02C24D0-4BF3-B695-0AE6-4EB731D74B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76676" y="4303596"/>
            <a:ext cx="2419831" cy="2419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0047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3066</TotalTime>
  <Words>675</Words>
  <Application>Microsoft Macintosh PowerPoint</Application>
  <PresentationFormat>Widescreen</PresentationFormat>
  <Paragraphs>88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Aptos</vt:lpstr>
      <vt:lpstr>Aptos Display</vt:lpstr>
      <vt:lpstr>Arial</vt:lpstr>
      <vt:lpstr>Arial Rounded MT Bold</vt:lpstr>
      <vt:lpstr>Century Gothic</vt:lpstr>
      <vt:lpstr>Office Theme</vt:lpstr>
      <vt:lpstr>RETAINERS</vt:lpstr>
      <vt:lpstr>RETAINERS</vt:lpstr>
      <vt:lpstr>RETAINERS</vt:lpstr>
      <vt:lpstr>RETAINERS</vt:lpstr>
      <vt:lpstr>RETAINERS</vt:lpstr>
      <vt:lpstr>RETAINERS</vt:lpstr>
      <vt:lpstr>RETAINERS</vt:lpstr>
      <vt:lpstr>RETAINERS</vt:lpstr>
      <vt:lpstr>RETAINERS</vt:lpstr>
      <vt:lpstr>RETAINERS</vt:lpstr>
      <vt:lpstr>RETAINERS</vt:lpstr>
      <vt:lpstr>RETAINERS</vt:lpstr>
      <vt:lpstr>RETAINERS</vt:lpstr>
      <vt:lpstr>RETAINERS</vt:lpstr>
      <vt:lpstr>RETAINERS</vt:lpstr>
      <vt:lpstr>RETAINERS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Kelly Tambourlas</dc:creator>
  <cp:lastModifiedBy>Kelly Tambourlas</cp:lastModifiedBy>
  <cp:revision>89</cp:revision>
  <dcterms:created xsi:type="dcterms:W3CDTF">2024-08-12T10:45:38Z</dcterms:created>
  <dcterms:modified xsi:type="dcterms:W3CDTF">2024-08-16T09:19:23Z</dcterms:modified>
</cp:coreProperties>
</file>