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83" r:id="rId4"/>
    <p:sldId id="293" r:id="rId5"/>
    <p:sldId id="284" r:id="rId6"/>
    <p:sldId id="285" r:id="rId7"/>
    <p:sldId id="286" r:id="rId8"/>
    <p:sldId id="287" r:id="rId9"/>
    <p:sldId id="288" r:id="rId10"/>
    <p:sldId id="289" r:id="rId11"/>
    <p:sldId id="290" r:id="rId12"/>
    <p:sldId id="291" r:id="rId13"/>
    <p:sldId id="29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494"/>
    <p:restoredTop sz="94577"/>
  </p:normalViewPr>
  <p:slideViewPr>
    <p:cSldViewPr snapToGrid="0">
      <p:cViewPr varScale="1">
        <p:scale>
          <a:sx n="75" d="100"/>
          <a:sy n="75" d="100"/>
        </p:scale>
        <p:origin x="184" y="10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6335E-5058-22E8-C739-EF8F1CA2197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943C77F-B7AA-A68C-3E9A-CA81CF34B4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3F2B74B-1FFE-80AB-0303-6203E54BB023}"/>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5" name="Footer Placeholder 4">
            <a:extLst>
              <a:ext uri="{FF2B5EF4-FFF2-40B4-BE49-F238E27FC236}">
                <a16:creationId xmlns:a16="http://schemas.microsoft.com/office/drawing/2014/main" id="{544DAF2F-5D95-91CA-060B-2C24BCF7F0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08F131-AD38-4868-6B09-9CD9CCAEBD25}"/>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259808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B7B05-9716-4870-A7C7-861103EB1BD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30D734E-6D17-5E4A-75A1-484809A2CDC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C675272-18E5-25E3-FE18-BAE3CA366A5D}"/>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5" name="Footer Placeholder 4">
            <a:extLst>
              <a:ext uri="{FF2B5EF4-FFF2-40B4-BE49-F238E27FC236}">
                <a16:creationId xmlns:a16="http://schemas.microsoft.com/office/drawing/2014/main" id="{058AA825-CFB7-E4B8-2F55-68A709E772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4A493-EB84-71F4-6FA4-DD5F9477F6EF}"/>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469242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2020DD-3AA6-CEA9-6871-9D98D286424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BD8B676-B4C5-625A-9FE3-0DEA8228A8B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27FDA74-B129-997A-1722-C481BC1FF786}"/>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5" name="Footer Placeholder 4">
            <a:extLst>
              <a:ext uri="{FF2B5EF4-FFF2-40B4-BE49-F238E27FC236}">
                <a16:creationId xmlns:a16="http://schemas.microsoft.com/office/drawing/2014/main" id="{438BF428-781C-8CFD-0CA0-51AA611685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9DA2A-937E-EC33-2852-86EB5E2C125A}"/>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427644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AEA5-B659-666D-B76F-22A3B4E4140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5B19332-0068-7D6A-8BA4-58FD01BDB31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841C3DC-5FF8-BFB6-CA6D-4183B3C7DDB7}"/>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5" name="Footer Placeholder 4">
            <a:extLst>
              <a:ext uri="{FF2B5EF4-FFF2-40B4-BE49-F238E27FC236}">
                <a16:creationId xmlns:a16="http://schemas.microsoft.com/office/drawing/2014/main" id="{CAEA0855-D6D5-FE39-3C7E-7DC7263C9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D98D3D-9B61-D3F1-F81F-43451DD22118}"/>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069112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A5B36-949A-09E8-3D23-51EEF89FBC6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20E12A8-9398-5960-A806-270FE0685CB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BDAC4AC-E30A-6C4A-A014-E2FD63ED0E0F}"/>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5" name="Footer Placeholder 4">
            <a:extLst>
              <a:ext uri="{FF2B5EF4-FFF2-40B4-BE49-F238E27FC236}">
                <a16:creationId xmlns:a16="http://schemas.microsoft.com/office/drawing/2014/main" id="{2C57685B-B41D-556B-419B-3242935392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52CC9-1883-B3DC-7D81-9B958AA02B94}"/>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128693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C161E-7F71-FD35-21C2-F4804D3228C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656B570-716C-EF55-D306-C39C08D8E90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53AE8B2-EE90-9AED-59FB-78C11709DA6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7E2A995-F0F1-916D-4CEC-E29B78637923}"/>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6" name="Footer Placeholder 5">
            <a:extLst>
              <a:ext uri="{FF2B5EF4-FFF2-40B4-BE49-F238E27FC236}">
                <a16:creationId xmlns:a16="http://schemas.microsoft.com/office/drawing/2014/main" id="{4073D475-DD0E-C41D-ECB5-9FD1A4B417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145F3D-4404-E541-A6D7-DD5ECAEFA9D9}"/>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64827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E24DA-7063-AF8A-21EC-51867331389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1C9F423-EF3E-C50E-0ECC-D3A9BA2BC8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7099F3-B185-A1AC-5923-445404E610C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717ABE1-4F61-0E3E-AA72-3E7C2E9CFA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B35DD44-CD3A-C812-E373-105EEF0AC68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EFEB5F1-C473-0CDB-CEF4-7DEC167CFFA6}"/>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8" name="Footer Placeholder 7">
            <a:extLst>
              <a:ext uri="{FF2B5EF4-FFF2-40B4-BE49-F238E27FC236}">
                <a16:creationId xmlns:a16="http://schemas.microsoft.com/office/drawing/2014/main" id="{64C982EE-7F04-9256-95FA-08C4E99405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B41536-0B5F-3124-60AD-A6896C10E260}"/>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356758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3109F-8FFA-2C28-4664-4923275DE9B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08C28FC-267D-88C0-C074-E5350EB93B94}"/>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4" name="Footer Placeholder 3">
            <a:extLst>
              <a:ext uri="{FF2B5EF4-FFF2-40B4-BE49-F238E27FC236}">
                <a16:creationId xmlns:a16="http://schemas.microsoft.com/office/drawing/2014/main" id="{B1F4D728-3C75-9222-1BF6-9958058218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C172EF-FC91-0400-FE24-5B70536A78E9}"/>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306975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D68F2C-09C6-A6FA-200E-A5A0D60A3192}"/>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3" name="Footer Placeholder 2">
            <a:extLst>
              <a:ext uri="{FF2B5EF4-FFF2-40B4-BE49-F238E27FC236}">
                <a16:creationId xmlns:a16="http://schemas.microsoft.com/office/drawing/2014/main" id="{23672E2A-401E-79B2-2AB2-06E83E2611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D3A428-4929-C932-E396-E2129B7482CB}"/>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05130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FCD7-35B7-8212-20E4-FBE169AAB1B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AAB746B-C8CA-00E5-41B1-6BD78B51AD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163862B-5A06-8176-84F6-0AE207133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B2F2FC3-4CA8-4D5C-EB2B-637399D1D7D2}"/>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6" name="Footer Placeholder 5">
            <a:extLst>
              <a:ext uri="{FF2B5EF4-FFF2-40B4-BE49-F238E27FC236}">
                <a16:creationId xmlns:a16="http://schemas.microsoft.com/office/drawing/2014/main" id="{6AA101CC-13DC-6036-5CBB-D12F9AAF53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0651EE-E714-9D65-E7F3-9628BEB58206}"/>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949169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80A1-466A-0673-6F93-B53E7844C8F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D756BB8-6C83-AC5E-C096-A998D65BF5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BCDA7E-325C-C121-4F57-7EF379FEE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9F5E0DB-14C5-493F-6BF6-C03653656C55}"/>
              </a:ext>
            </a:extLst>
          </p:cNvPr>
          <p:cNvSpPr>
            <a:spLocks noGrp="1"/>
          </p:cNvSpPr>
          <p:nvPr>
            <p:ph type="dt" sz="half" idx="10"/>
          </p:nvPr>
        </p:nvSpPr>
        <p:spPr/>
        <p:txBody>
          <a:bodyPr/>
          <a:lstStyle/>
          <a:p>
            <a:fld id="{396414DD-D40B-3446-B690-84515C872602}" type="datetimeFigureOut">
              <a:rPr lang="en-US" smtClean="0"/>
              <a:t>8/22/24</a:t>
            </a:fld>
            <a:endParaRPr lang="en-US"/>
          </a:p>
        </p:txBody>
      </p:sp>
      <p:sp>
        <p:nvSpPr>
          <p:cNvPr id="6" name="Footer Placeholder 5">
            <a:extLst>
              <a:ext uri="{FF2B5EF4-FFF2-40B4-BE49-F238E27FC236}">
                <a16:creationId xmlns:a16="http://schemas.microsoft.com/office/drawing/2014/main" id="{84820236-C501-7BA8-C6DD-4E56A26071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7C4358-E892-4642-3AC3-2B847755E7B8}"/>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156753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60E85A-B524-9494-E735-5D0157B365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C56E272-E52B-F810-565E-6EB97FB01C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99ABBD0-E1D2-2485-9126-EB8D90E090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96414DD-D40B-3446-B690-84515C872602}" type="datetimeFigureOut">
              <a:rPr lang="en-US" smtClean="0"/>
              <a:t>8/22/24</a:t>
            </a:fld>
            <a:endParaRPr lang="en-US"/>
          </a:p>
        </p:txBody>
      </p:sp>
      <p:sp>
        <p:nvSpPr>
          <p:cNvPr id="5" name="Footer Placeholder 4">
            <a:extLst>
              <a:ext uri="{FF2B5EF4-FFF2-40B4-BE49-F238E27FC236}">
                <a16:creationId xmlns:a16="http://schemas.microsoft.com/office/drawing/2014/main" id="{11D66C3C-A861-C18E-9883-8BE566B435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5369A97-E6B2-854E-42AD-92022B58D7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CD8858-8B60-F542-BCDA-53286A0E169D}" type="slidenum">
              <a:rPr lang="en-US" smtClean="0"/>
              <a:t>‹#›</a:t>
            </a:fld>
            <a:endParaRPr lang="en-US"/>
          </a:p>
        </p:txBody>
      </p:sp>
    </p:spTree>
    <p:extLst>
      <p:ext uri="{BB962C8B-B14F-4D97-AF65-F5344CB8AC3E}">
        <p14:creationId xmlns:p14="http://schemas.microsoft.com/office/powerpoint/2010/main" val="646505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49D730-7C33-4EBA-D357-944AC54E6DE2}"/>
              </a:ext>
            </a:extLst>
          </p:cNvPr>
          <p:cNvSpPr>
            <a:spLocks noGrp="1"/>
          </p:cNvSpPr>
          <p:nvPr>
            <p:ph type="ctrTitle"/>
          </p:nvPr>
        </p:nvSpPr>
        <p:spPr>
          <a:xfrm>
            <a:off x="838199" y="624467"/>
            <a:ext cx="6143625" cy="2625015"/>
          </a:xfrm>
          <a:ln w="63500">
            <a:solidFill>
              <a:schemeClr val="bg1"/>
            </a:solidFill>
          </a:ln>
        </p:spPr>
        <p:txBody>
          <a:bodyPr>
            <a:normAutofit fontScale="90000"/>
          </a:bodyPr>
          <a:lstStyle/>
          <a:p>
            <a:r>
              <a:rPr lang="en-US" sz="6700" b="1" dirty="0">
                <a:solidFill>
                  <a:srgbClr val="00B0F0"/>
                </a:solidFill>
                <a:latin typeface="Arial Rounded MT Bold" panose="020F0704030504030204" pitchFamily="34" charset="77"/>
              </a:rPr>
              <a:t>GUARANTEE AS A SALES TOOL</a:t>
            </a:r>
          </a:p>
        </p:txBody>
      </p:sp>
      <p:grpSp>
        <p:nvGrpSpPr>
          <p:cNvPr id="56" name="Group 55">
            <a:extLst>
              <a:ext uri="{FF2B5EF4-FFF2-40B4-BE49-F238E27FC236}">
                <a16:creationId xmlns:a16="http://schemas.microsoft.com/office/drawing/2014/main" id="{7E1A958F-B13C-493F-9379-F8B2A8E255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20000" y="-1"/>
            <a:ext cx="4572000" cy="6858001"/>
            <a:chOff x="7620000" y="-1"/>
            <a:chExt cx="4572000" cy="6858001"/>
          </a:xfrm>
          <a:effectLst>
            <a:outerShdw blurRad="381000" dist="152400" dir="10800000" algn="ctr" rotWithShape="0">
              <a:srgbClr val="000000">
                <a:alpha val="10000"/>
              </a:srgbClr>
            </a:outerShdw>
          </a:effectLst>
        </p:grpSpPr>
        <p:grpSp>
          <p:nvGrpSpPr>
            <p:cNvPr id="57" name="Group 56">
              <a:extLst>
                <a:ext uri="{FF2B5EF4-FFF2-40B4-BE49-F238E27FC236}">
                  <a16:creationId xmlns:a16="http://schemas.microsoft.com/office/drawing/2014/main" id="{2FB5EAED-0736-41E4-9FF1-75ABE9B8F08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7648048" y="0"/>
              <a:ext cx="4543952" cy="6858000"/>
              <a:chOff x="7648048" y="0"/>
              <a:chExt cx="4543952" cy="6858000"/>
            </a:xfrm>
          </p:grpSpPr>
          <p:sp>
            <p:nvSpPr>
              <p:cNvPr id="61" name="Freeform: Shape 60">
                <a:extLst>
                  <a:ext uri="{FF2B5EF4-FFF2-40B4-BE49-F238E27FC236}">
                    <a16:creationId xmlns:a16="http://schemas.microsoft.com/office/drawing/2014/main" id="{9A11F6D4-9A5C-47E6-8FE1-23C1050E98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48048" y="0"/>
                <a:ext cx="4543952" cy="6858000"/>
              </a:xfrm>
              <a:custGeom>
                <a:avLst/>
                <a:gdLst>
                  <a:gd name="connsiteX0" fmla="*/ 328959 w 4543952"/>
                  <a:gd name="connsiteY0" fmla="*/ 6564619 h 6858000"/>
                  <a:gd name="connsiteX1" fmla="*/ 306480 w 4543952"/>
                  <a:gd name="connsiteY1" fmla="*/ 6588624 h 6858000"/>
                  <a:gd name="connsiteX2" fmla="*/ 289858 w 4543952"/>
                  <a:gd name="connsiteY2" fmla="*/ 6625223 h 6858000"/>
                  <a:gd name="connsiteX3" fmla="*/ 289858 w 4543952"/>
                  <a:gd name="connsiteY3" fmla="*/ 6625224 h 6858000"/>
                  <a:gd name="connsiteX4" fmla="*/ 289870 w 4543952"/>
                  <a:gd name="connsiteY4" fmla="*/ 6645551 h 6858000"/>
                  <a:gd name="connsiteX5" fmla="*/ 296953 w 4543952"/>
                  <a:gd name="connsiteY5" fmla="*/ 6662539 h 6858000"/>
                  <a:gd name="connsiteX6" fmla="*/ 296953 w 4543952"/>
                  <a:gd name="connsiteY6" fmla="*/ 6662541 h 6858000"/>
                  <a:gd name="connsiteX7" fmla="*/ 296954 w 4543952"/>
                  <a:gd name="connsiteY7" fmla="*/ 6662543 h 6858000"/>
                  <a:gd name="connsiteX8" fmla="*/ 311551 w 4543952"/>
                  <a:gd name="connsiteY8" fmla="*/ 6702975 h 6858000"/>
                  <a:gd name="connsiteX9" fmla="*/ 297715 w 4543952"/>
                  <a:gd name="connsiteY9" fmla="*/ 6742551 h 6858000"/>
                  <a:gd name="connsiteX10" fmla="*/ 297714 w 4543952"/>
                  <a:gd name="connsiteY10" fmla="*/ 6742554 h 6858000"/>
                  <a:gd name="connsiteX11" fmla="*/ 283011 w 4543952"/>
                  <a:gd name="connsiteY11" fmla="*/ 6776799 h 6858000"/>
                  <a:gd name="connsiteX12" fmla="*/ 278238 w 4543952"/>
                  <a:gd name="connsiteY12" fmla="*/ 6812061 h 6858000"/>
                  <a:gd name="connsiteX13" fmla="*/ 278237 w 4543952"/>
                  <a:gd name="connsiteY13" fmla="*/ 6812062 h 6858000"/>
                  <a:gd name="connsiteX14" fmla="*/ 278237 w 4543952"/>
                  <a:gd name="connsiteY14" fmla="*/ 6812063 h 6858000"/>
                  <a:gd name="connsiteX15" fmla="*/ 278238 w 4543952"/>
                  <a:gd name="connsiteY15" fmla="*/ 6812061 h 6858000"/>
                  <a:gd name="connsiteX16" fmla="*/ 297714 w 4543952"/>
                  <a:gd name="connsiteY16" fmla="*/ 6742554 h 6858000"/>
                  <a:gd name="connsiteX17" fmla="*/ 297715 w 4543952"/>
                  <a:gd name="connsiteY17" fmla="*/ 6742552 h 6858000"/>
                  <a:gd name="connsiteX18" fmla="*/ 311551 w 4543952"/>
                  <a:gd name="connsiteY18" fmla="*/ 6702976 h 6858000"/>
                  <a:gd name="connsiteX19" fmla="*/ 311551 w 4543952"/>
                  <a:gd name="connsiteY19" fmla="*/ 6702975 h 6858000"/>
                  <a:gd name="connsiteX20" fmla="*/ 308405 w 4543952"/>
                  <a:gd name="connsiteY20" fmla="*/ 6683026 h 6858000"/>
                  <a:gd name="connsiteX21" fmla="*/ 296954 w 4543952"/>
                  <a:gd name="connsiteY21" fmla="*/ 6662543 h 6858000"/>
                  <a:gd name="connsiteX22" fmla="*/ 296953 w 4543952"/>
                  <a:gd name="connsiteY22" fmla="*/ 6662540 h 6858000"/>
                  <a:gd name="connsiteX23" fmla="*/ 296953 w 4543952"/>
                  <a:gd name="connsiteY23" fmla="*/ 6662539 h 6858000"/>
                  <a:gd name="connsiteX24" fmla="*/ 289858 w 4543952"/>
                  <a:gd name="connsiteY24" fmla="*/ 6625224 h 6858000"/>
                  <a:gd name="connsiteX25" fmla="*/ 306480 w 4543952"/>
                  <a:gd name="connsiteY25" fmla="*/ 6588625 h 6858000"/>
                  <a:gd name="connsiteX26" fmla="*/ 328959 w 4543952"/>
                  <a:gd name="connsiteY26" fmla="*/ 6564620 h 6858000"/>
                  <a:gd name="connsiteX27" fmla="*/ 248638 w 4543952"/>
                  <a:gd name="connsiteY27" fmla="*/ 6438980 h 6858000"/>
                  <a:gd name="connsiteX28" fmla="*/ 268569 w 4543952"/>
                  <a:gd name="connsiteY28" fmla="*/ 6463840 h 6858000"/>
                  <a:gd name="connsiteX29" fmla="*/ 268572 w 4543952"/>
                  <a:gd name="connsiteY29" fmla="*/ 6463848 h 6858000"/>
                  <a:gd name="connsiteX30" fmla="*/ 279556 w 4543952"/>
                  <a:gd name="connsiteY30" fmla="*/ 6508051 h 6858000"/>
                  <a:gd name="connsiteX31" fmla="*/ 282367 w 4543952"/>
                  <a:gd name="connsiteY31" fmla="*/ 6513011 h 6858000"/>
                  <a:gd name="connsiteX32" fmla="*/ 284834 w 4543952"/>
                  <a:gd name="connsiteY32" fmla="*/ 6521803 h 6858000"/>
                  <a:gd name="connsiteX33" fmla="*/ 301172 w 4543952"/>
                  <a:gd name="connsiteY33" fmla="*/ 6546194 h 6858000"/>
                  <a:gd name="connsiteX34" fmla="*/ 301172 w 4543952"/>
                  <a:gd name="connsiteY34" fmla="*/ 6546193 h 6858000"/>
                  <a:gd name="connsiteX35" fmla="*/ 282367 w 4543952"/>
                  <a:gd name="connsiteY35" fmla="*/ 6513011 h 6858000"/>
                  <a:gd name="connsiteX36" fmla="*/ 268572 w 4543952"/>
                  <a:gd name="connsiteY36" fmla="*/ 6463848 h 6858000"/>
                  <a:gd name="connsiteX37" fmla="*/ 268569 w 4543952"/>
                  <a:gd name="connsiteY37" fmla="*/ 6463839 h 6858000"/>
                  <a:gd name="connsiteX38" fmla="*/ 166047 w 4543952"/>
                  <a:gd name="connsiteY38" fmla="*/ 6392242 h 6858000"/>
                  <a:gd name="connsiteX39" fmla="*/ 173364 w 4543952"/>
                  <a:gd name="connsiteY39" fmla="*/ 6407332 h 6858000"/>
                  <a:gd name="connsiteX40" fmla="*/ 173364 w 4543952"/>
                  <a:gd name="connsiteY40" fmla="*/ 6407331 h 6858000"/>
                  <a:gd name="connsiteX41" fmla="*/ 401733 w 4543952"/>
                  <a:gd name="connsiteY41" fmla="*/ 4221390 h 6858000"/>
                  <a:gd name="connsiteX42" fmla="*/ 396017 w 4543952"/>
                  <a:gd name="connsiteY42" fmla="*/ 4253013 h 6858000"/>
                  <a:gd name="connsiteX43" fmla="*/ 356201 w 4543952"/>
                  <a:gd name="connsiteY43" fmla="*/ 4324644 h 6858000"/>
                  <a:gd name="connsiteX44" fmla="*/ 347247 w 4543952"/>
                  <a:gd name="connsiteY44" fmla="*/ 4363889 h 6858000"/>
                  <a:gd name="connsiteX45" fmla="*/ 347247 w 4543952"/>
                  <a:gd name="connsiteY45" fmla="*/ 4363890 h 6858000"/>
                  <a:gd name="connsiteX46" fmla="*/ 348009 w 4543952"/>
                  <a:gd name="connsiteY46" fmla="*/ 4482004 h 6858000"/>
                  <a:gd name="connsiteX47" fmla="*/ 408019 w 4543952"/>
                  <a:gd name="connsiteY47" fmla="*/ 4659174 h 6858000"/>
                  <a:gd name="connsiteX48" fmla="*/ 416021 w 4543952"/>
                  <a:gd name="connsiteY48" fmla="*/ 4677655 h 6858000"/>
                  <a:gd name="connsiteX49" fmla="*/ 425928 w 4543952"/>
                  <a:gd name="connsiteY49" fmla="*/ 4767764 h 6858000"/>
                  <a:gd name="connsiteX50" fmla="*/ 427237 w 4543952"/>
                  <a:gd name="connsiteY50" fmla="*/ 4800482 h 6858000"/>
                  <a:gd name="connsiteX51" fmla="*/ 412401 w 4543952"/>
                  <a:gd name="connsiteY51" fmla="*/ 4828915 h 6858000"/>
                  <a:gd name="connsiteX52" fmla="*/ 391971 w 4543952"/>
                  <a:gd name="connsiteY52" fmla="*/ 4857316 h 6858000"/>
                  <a:gd name="connsiteX53" fmla="*/ 390221 w 4543952"/>
                  <a:gd name="connsiteY53" fmla="*/ 4863342 h 6858000"/>
                  <a:gd name="connsiteX54" fmla="*/ 387469 w 4543952"/>
                  <a:gd name="connsiteY54" fmla="*/ 4867613 h 6858000"/>
                  <a:gd name="connsiteX55" fmla="*/ 382691 w 4543952"/>
                  <a:gd name="connsiteY55" fmla="*/ 4889274 h 6858000"/>
                  <a:gd name="connsiteX56" fmla="*/ 382691 w 4543952"/>
                  <a:gd name="connsiteY56" fmla="*/ 4889275 h 6858000"/>
                  <a:gd name="connsiteX57" fmla="*/ 384396 w 4543952"/>
                  <a:gd name="connsiteY57" fmla="*/ 4912168 h 6858000"/>
                  <a:gd name="connsiteX58" fmla="*/ 385799 w 4543952"/>
                  <a:gd name="connsiteY58" fmla="*/ 4933804 h 6858000"/>
                  <a:gd name="connsiteX59" fmla="*/ 378247 w 4543952"/>
                  <a:gd name="connsiteY59" fmla="*/ 4957452 h 6858000"/>
                  <a:gd name="connsiteX60" fmla="*/ 360964 w 4543952"/>
                  <a:gd name="connsiteY60" fmla="*/ 4987036 h 6858000"/>
                  <a:gd name="connsiteX61" fmla="*/ 334485 w 4543952"/>
                  <a:gd name="connsiteY61" fmla="*/ 5041520 h 6858000"/>
                  <a:gd name="connsiteX62" fmla="*/ 321371 w 4543952"/>
                  <a:gd name="connsiteY62" fmla="*/ 5087422 h 6858000"/>
                  <a:gd name="connsiteX63" fmla="*/ 321364 w 4543952"/>
                  <a:gd name="connsiteY63" fmla="*/ 5087449 h 6858000"/>
                  <a:gd name="connsiteX64" fmla="*/ 315482 w 4543952"/>
                  <a:gd name="connsiteY64" fmla="*/ 5102460 h 6858000"/>
                  <a:gd name="connsiteX65" fmla="*/ 308338 w 4543952"/>
                  <a:gd name="connsiteY65" fmla="*/ 5133219 h 6858000"/>
                  <a:gd name="connsiteX66" fmla="*/ 308337 w 4543952"/>
                  <a:gd name="connsiteY66" fmla="*/ 5133223 h 6858000"/>
                  <a:gd name="connsiteX67" fmla="*/ 308337 w 4543952"/>
                  <a:gd name="connsiteY67" fmla="*/ 5133224 h 6858000"/>
                  <a:gd name="connsiteX68" fmla="*/ 315052 w 4543952"/>
                  <a:gd name="connsiteY68" fmla="*/ 5166113 h 6858000"/>
                  <a:gd name="connsiteX69" fmla="*/ 314362 w 4543952"/>
                  <a:gd name="connsiteY69" fmla="*/ 5172089 h 6858000"/>
                  <a:gd name="connsiteX70" fmla="*/ 311814 w 4543952"/>
                  <a:gd name="connsiteY70" fmla="*/ 5179066 h 6858000"/>
                  <a:gd name="connsiteX71" fmla="*/ 311814 w 4543952"/>
                  <a:gd name="connsiteY71" fmla="*/ 5179067 h 6858000"/>
                  <a:gd name="connsiteX72" fmla="*/ 335437 w 4543952"/>
                  <a:gd name="connsiteY72" fmla="*/ 5272796 h 6858000"/>
                  <a:gd name="connsiteX73" fmla="*/ 360397 w 4543952"/>
                  <a:gd name="connsiteY73" fmla="*/ 5321350 h 6858000"/>
                  <a:gd name="connsiteX74" fmla="*/ 364317 w 4543952"/>
                  <a:gd name="connsiteY74" fmla="*/ 5355013 h 6858000"/>
                  <a:gd name="connsiteX75" fmla="*/ 359440 w 4543952"/>
                  <a:gd name="connsiteY75" fmla="*/ 5385383 h 6858000"/>
                  <a:gd name="connsiteX76" fmla="*/ 351249 w 4543952"/>
                  <a:gd name="connsiteY76" fmla="*/ 5425581 h 6858000"/>
                  <a:gd name="connsiteX77" fmla="*/ 339627 w 4543952"/>
                  <a:gd name="connsiteY77" fmla="*/ 5480636 h 6858000"/>
                  <a:gd name="connsiteX78" fmla="*/ 335103 w 4543952"/>
                  <a:gd name="connsiteY78" fmla="*/ 5507666 h 6858000"/>
                  <a:gd name="connsiteX79" fmla="*/ 335103 w 4543952"/>
                  <a:gd name="connsiteY79" fmla="*/ 5507667 h 6858000"/>
                  <a:gd name="connsiteX80" fmla="*/ 337324 w 4543952"/>
                  <a:gd name="connsiteY80" fmla="*/ 5520421 h 6858000"/>
                  <a:gd name="connsiteX81" fmla="*/ 345722 w 4543952"/>
                  <a:gd name="connsiteY81" fmla="*/ 5531691 h 6858000"/>
                  <a:gd name="connsiteX82" fmla="*/ 345723 w 4543952"/>
                  <a:gd name="connsiteY82" fmla="*/ 5531693 h 6858000"/>
                  <a:gd name="connsiteX83" fmla="*/ 355869 w 4543952"/>
                  <a:gd name="connsiteY83" fmla="*/ 5547577 h 6858000"/>
                  <a:gd name="connsiteX84" fmla="*/ 346295 w 4543952"/>
                  <a:gd name="connsiteY84" fmla="*/ 5562745 h 6858000"/>
                  <a:gd name="connsiteX85" fmla="*/ 275047 w 4543952"/>
                  <a:gd name="connsiteY85" fmla="*/ 5704482 h 6858000"/>
                  <a:gd name="connsiteX86" fmla="*/ 269141 w 4543952"/>
                  <a:gd name="connsiteY86" fmla="*/ 5740487 h 6858000"/>
                  <a:gd name="connsiteX87" fmla="*/ 260376 w 4543952"/>
                  <a:gd name="connsiteY87" fmla="*/ 5760872 h 6858000"/>
                  <a:gd name="connsiteX88" fmla="*/ 171981 w 4543952"/>
                  <a:gd name="connsiteY88" fmla="*/ 5883750 h 6858000"/>
                  <a:gd name="connsiteX89" fmla="*/ 171979 w 4543952"/>
                  <a:gd name="connsiteY89" fmla="*/ 5883755 h 6858000"/>
                  <a:gd name="connsiteX90" fmla="*/ 160957 w 4543952"/>
                  <a:gd name="connsiteY90" fmla="*/ 5909350 h 6858000"/>
                  <a:gd name="connsiteX91" fmla="*/ 154076 w 4543952"/>
                  <a:gd name="connsiteY91" fmla="*/ 5935945 h 6858000"/>
                  <a:gd name="connsiteX92" fmla="*/ 154075 w 4543952"/>
                  <a:gd name="connsiteY92" fmla="*/ 5935948 h 6858000"/>
                  <a:gd name="connsiteX93" fmla="*/ 154075 w 4543952"/>
                  <a:gd name="connsiteY93" fmla="*/ 5935949 h 6858000"/>
                  <a:gd name="connsiteX94" fmla="*/ 154242 w 4543952"/>
                  <a:gd name="connsiteY94" fmla="*/ 5964476 h 6858000"/>
                  <a:gd name="connsiteX95" fmla="*/ 157695 w 4543952"/>
                  <a:gd name="connsiteY95" fmla="*/ 5993289 h 6858000"/>
                  <a:gd name="connsiteX96" fmla="*/ 157695 w 4543952"/>
                  <a:gd name="connsiteY96" fmla="*/ 5993291 h 6858000"/>
                  <a:gd name="connsiteX97" fmla="*/ 164171 w 4543952"/>
                  <a:gd name="connsiteY97" fmla="*/ 6026440 h 6858000"/>
                  <a:gd name="connsiteX98" fmla="*/ 220371 w 4543952"/>
                  <a:gd name="connsiteY98" fmla="*/ 6108738 h 6858000"/>
                  <a:gd name="connsiteX99" fmla="*/ 234064 w 4543952"/>
                  <a:gd name="connsiteY99" fmla="*/ 6133314 h 6858000"/>
                  <a:gd name="connsiteX100" fmla="*/ 218468 w 4543952"/>
                  <a:gd name="connsiteY100" fmla="*/ 6155599 h 6858000"/>
                  <a:gd name="connsiteX101" fmla="*/ 218465 w 4543952"/>
                  <a:gd name="connsiteY101" fmla="*/ 6155601 h 6858000"/>
                  <a:gd name="connsiteX102" fmla="*/ 179794 w 4543952"/>
                  <a:gd name="connsiteY102" fmla="*/ 6228755 h 6858000"/>
                  <a:gd name="connsiteX103" fmla="*/ 162457 w 4543952"/>
                  <a:gd name="connsiteY103" fmla="*/ 6361538 h 6858000"/>
                  <a:gd name="connsiteX104" fmla="*/ 162457 w 4543952"/>
                  <a:gd name="connsiteY104" fmla="*/ 6361539 h 6858000"/>
                  <a:gd name="connsiteX105" fmla="*/ 179794 w 4543952"/>
                  <a:gd name="connsiteY105" fmla="*/ 6228756 h 6858000"/>
                  <a:gd name="connsiteX106" fmla="*/ 218465 w 4543952"/>
                  <a:gd name="connsiteY106" fmla="*/ 6155602 h 6858000"/>
                  <a:gd name="connsiteX107" fmla="*/ 218468 w 4543952"/>
                  <a:gd name="connsiteY107" fmla="*/ 6155599 h 6858000"/>
                  <a:gd name="connsiteX108" fmla="*/ 230364 w 4543952"/>
                  <a:gd name="connsiteY108" fmla="*/ 6143189 h 6858000"/>
                  <a:gd name="connsiteX109" fmla="*/ 234064 w 4543952"/>
                  <a:gd name="connsiteY109" fmla="*/ 6133314 h 6858000"/>
                  <a:gd name="connsiteX110" fmla="*/ 234064 w 4543952"/>
                  <a:gd name="connsiteY110" fmla="*/ 6133313 h 6858000"/>
                  <a:gd name="connsiteX111" fmla="*/ 220371 w 4543952"/>
                  <a:gd name="connsiteY111" fmla="*/ 6108737 h 6858000"/>
                  <a:gd name="connsiteX112" fmla="*/ 164171 w 4543952"/>
                  <a:gd name="connsiteY112" fmla="*/ 6026439 h 6858000"/>
                  <a:gd name="connsiteX113" fmla="*/ 157695 w 4543952"/>
                  <a:gd name="connsiteY113" fmla="*/ 5993290 h 6858000"/>
                  <a:gd name="connsiteX114" fmla="*/ 157695 w 4543952"/>
                  <a:gd name="connsiteY114" fmla="*/ 5993289 h 6858000"/>
                  <a:gd name="connsiteX115" fmla="*/ 154075 w 4543952"/>
                  <a:gd name="connsiteY115" fmla="*/ 5935949 h 6858000"/>
                  <a:gd name="connsiteX116" fmla="*/ 154076 w 4543952"/>
                  <a:gd name="connsiteY116" fmla="*/ 5935945 h 6858000"/>
                  <a:gd name="connsiteX117" fmla="*/ 171979 w 4543952"/>
                  <a:gd name="connsiteY117" fmla="*/ 5883755 h 6858000"/>
                  <a:gd name="connsiteX118" fmla="*/ 171981 w 4543952"/>
                  <a:gd name="connsiteY118" fmla="*/ 5883751 h 6858000"/>
                  <a:gd name="connsiteX119" fmla="*/ 260376 w 4543952"/>
                  <a:gd name="connsiteY119" fmla="*/ 5760873 h 6858000"/>
                  <a:gd name="connsiteX120" fmla="*/ 269141 w 4543952"/>
                  <a:gd name="connsiteY120" fmla="*/ 5740488 h 6858000"/>
                  <a:gd name="connsiteX121" fmla="*/ 275047 w 4543952"/>
                  <a:gd name="connsiteY121" fmla="*/ 5704483 h 6858000"/>
                  <a:gd name="connsiteX122" fmla="*/ 346295 w 4543952"/>
                  <a:gd name="connsiteY122" fmla="*/ 5562746 h 6858000"/>
                  <a:gd name="connsiteX123" fmla="*/ 355869 w 4543952"/>
                  <a:gd name="connsiteY123" fmla="*/ 5547578 h 6858000"/>
                  <a:gd name="connsiteX124" fmla="*/ 355869 w 4543952"/>
                  <a:gd name="connsiteY124" fmla="*/ 5547577 h 6858000"/>
                  <a:gd name="connsiteX125" fmla="*/ 345723 w 4543952"/>
                  <a:gd name="connsiteY125" fmla="*/ 5531692 h 6858000"/>
                  <a:gd name="connsiteX126" fmla="*/ 345722 w 4543952"/>
                  <a:gd name="connsiteY126" fmla="*/ 5531691 h 6858000"/>
                  <a:gd name="connsiteX127" fmla="*/ 335103 w 4543952"/>
                  <a:gd name="connsiteY127" fmla="*/ 5507667 h 6858000"/>
                  <a:gd name="connsiteX128" fmla="*/ 339627 w 4543952"/>
                  <a:gd name="connsiteY128" fmla="*/ 5480637 h 6858000"/>
                  <a:gd name="connsiteX129" fmla="*/ 351249 w 4543952"/>
                  <a:gd name="connsiteY129" fmla="*/ 5425582 h 6858000"/>
                  <a:gd name="connsiteX130" fmla="*/ 359440 w 4543952"/>
                  <a:gd name="connsiteY130" fmla="*/ 5385384 h 6858000"/>
                  <a:gd name="connsiteX131" fmla="*/ 364317 w 4543952"/>
                  <a:gd name="connsiteY131" fmla="*/ 5355014 h 6858000"/>
                  <a:gd name="connsiteX132" fmla="*/ 364317 w 4543952"/>
                  <a:gd name="connsiteY132" fmla="*/ 5355013 h 6858000"/>
                  <a:gd name="connsiteX133" fmla="*/ 362870 w 4543952"/>
                  <a:gd name="connsiteY133" fmla="*/ 5326162 h 6858000"/>
                  <a:gd name="connsiteX134" fmla="*/ 360397 w 4543952"/>
                  <a:gd name="connsiteY134" fmla="*/ 5321350 h 6858000"/>
                  <a:gd name="connsiteX135" fmla="*/ 359341 w 4543952"/>
                  <a:gd name="connsiteY135" fmla="*/ 5312287 h 6858000"/>
                  <a:gd name="connsiteX136" fmla="*/ 335437 w 4543952"/>
                  <a:gd name="connsiteY136" fmla="*/ 5272795 h 6858000"/>
                  <a:gd name="connsiteX137" fmla="*/ 311981 w 4543952"/>
                  <a:gd name="connsiteY137" fmla="*/ 5229432 h 6858000"/>
                  <a:gd name="connsiteX138" fmla="*/ 311814 w 4543952"/>
                  <a:gd name="connsiteY138" fmla="*/ 5179067 h 6858000"/>
                  <a:gd name="connsiteX139" fmla="*/ 314362 w 4543952"/>
                  <a:gd name="connsiteY139" fmla="*/ 5172090 h 6858000"/>
                  <a:gd name="connsiteX140" fmla="*/ 315052 w 4543952"/>
                  <a:gd name="connsiteY140" fmla="*/ 5166113 h 6858000"/>
                  <a:gd name="connsiteX141" fmla="*/ 315052 w 4543952"/>
                  <a:gd name="connsiteY141" fmla="*/ 5166112 h 6858000"/>
                  <a:gd name="connsiteX142" fmla="*/ 308337 w 4543952"/>
                  <a:gd name="connsiteY142" fmla="*/ 5133224 h 6858000"/>
                  <a:gd name="connsiteX143" fmla="*/ 308338 w 4543952"/>
                  <a:gd name="connsiteY143" fmla="*/ 5133219 h 6858000"/>
                  <a:gd name="connsiteX144" fmla="*/ 321364 w 4543952"/>
                  <a:gd name="connsiteY144" fmla="*/ 5087449 h 6858000"/>
                  <a:gd name="connsiteX145" fmla="*/ 327270 w 4543952"/>
                  <a:gd name="connsiteY145" fmla="*/ 5072375 h 6858000"/>
                  <a:gd name="connsiteX146" fmla="*/ 334485 w 4543952"/>
                  <a:gd name="connsiteY146" fmla="*/ 5041521 h 6858000"/>
                  <a:gd name="connsiteX147" fmla="*/ 360964 w 4543952"/>
                  <a:gd name="connsiteY147" fmla="*/ 4987037 h 6858000"/>
                  <a:gd name="connsiteX148" fmla="*/ 376969 w 4543952"/>
                  <a:gd name="connsiteY148" fmla="*/ 4961455 h 6858000"/>
                  <a:gd name="connsiteX149" fmla="*/ 378247 w 4543952"/>
                  <a:gd name="connsiteY149" fmla="*/ 4957452 h 6858000"/>
                  <a:gd name="connsiteX150" fmla="*/ 381039 w 4543952"/>
                  <a:gd name="connsiteY150" fmla="*/ 4952672 h 6858000"/>
                  <a:gd name="connsiteX151" fmla="*/ 385799 w 4543952"/>
                  <a:gd name="connsiteY151" fmla="*/ 4933804 h 6858000"/>
                  <a:gd name="connsiteX152" fmla="*/ 384396 w 4543952"/>
                  <a:gd name="connsiteY152" fmla="*/ 4912167 h 6858000"/>
                  <a:gd name="connsiteX153" fmla="*/ 382691 w 4543952"/>
                  <a:gd name="connsiteY153" fmla="*/ 4889274 h 6858000"/>
                  <a:gd name="connsiteX154" fmla="*/ 390221 w 4543952"/>
                  <a:gd name="connsiteY154" fmla="*/ 4863342 h 6858000"/>
                  <a:gd name="connsiteX155" fmla="*/ 412401 w 4543952"/>
                  <a:gd name="connsiteY155" fmla="*/ 4828916 h 6858000"/>
                  <a:gd name="connsiteX156" fmla="*/ 427237 w 4543952"/>
                  <a:gd name="connsiteY156" fmla="*/ 4800483 h 6858000"/>
                  <a:gd name="connsiteX157" fmla="*/ 427237 w 4543952"/>
                  <a:gd name="connsiteY157" fmla="*/ 4800482 h 6858000"/>
                  <a:gd name="connsiteX158" fmla="*/ 425928 w 4543952"/>
                  <a:gd name="connsiteY158" fmla="*/ 4767763 h 6858000"/>
                  <a:gd name="connsiteX159" fmla="*/ 416021 w 4543952"/>
                  <a:gd name="connsiteY159" fmla="*/ 4677654 h 6858000"/>
                  <a:gd name="connsiteX160" fmla="*/ 408019 w 4543952"/>
                  <a:gd name="connsiteY160" fmla="*/ 4659173 h 6858000"/>
                  <a:gd name="connsiteX161" fmla="*/ 348009 w 4543952"/>
                  <a:gd name="connsiteY161" fmla="*/ 4482003 h 6858000"/>
                  <a:gd name="connsiteX162" fmla="*/ 347247 w 4543952"/>
                  <a:gd name="connsiteY162" fmla="*/ 4363890 h 6858000"/>
                  <a:gd name="connsiteX163" fmla="*/ 356201 w 4543952"/>
                  <a:gd name="connsiteY163" fmla="*/ 4324645 h 6858000"/>
                  <a:gd name="connsiteX164" fmla="*/ 396017 w 4543952"/>
                  <a:gd name="connsiteY164" fmla="*/ 4253014 h 6858000"/>
                  <a:gd name="connsiteX165" fmla="*/ 401733 w 4543952"/>
                  <a:gd name="connsiteY165" fmla="*/ 4221391 h 6858000"/>
                  <a:gd name="connsiteX166" fmla="*/ 332842 w 4543952"/>
                  <a:gd name="connsiteY166" fmla="*/ 2836171 h 6858000"/>
                  <a:gd name="connsiteX167" fmla="*/ 332842 w 4543952"/>
                  <a:gd name="connsiteY167" fmla="*/ 2836172 h 6858000"/>
                  <a:gd name="connsiteX168" fmla="*/ 341533 w 4543952"/>
                  <a:gd name="connsiteY168" fmla="*/ 2848793 h 6858000"/>
                  <a:gd name="connsiteX169" fmla="*/ 358166 w 4543952"/>
                  <a:gd name="connsiteY169" fmla="*/ 2903544 h 6858000"/>
                  <a:gd name="connsiteX170" fmla="*/ 366072 w 4543952"/>
                  <a:gd name="connsiteY170" fmla="*/ 2947858 h 6858000"/>
                  <a:gd name="connsiteX171" fmla="*/ 366072 w 4543952"/>
                  <a:gd name="connsiteY171" fmla="*/ 2947862 h 6858000"/>
                  <a:gd name="connsiteX172" fmla="*/ 362488 w 4543952"/>
                  <a:gd name="connsiteY172" fmla="*/ 2982147 h 6858000"/>
                  <a:gd name="connsiteX173" fmla="*/ 350796 w 4543952"/>
                  <a:gd name="connsiteY173" fmla="*/ 3077400 h 6858000"/>
                  <a:gd name="connsiteX174" fmla="*/ 350796 w 4543952"/>
                  <a:gd name="connsiteY174" fmla="*/ 3077401 h 6858000"/>
                  <a:gd name="connsiteX175" fmla="*/ 363250 w 4543952"/>
                  <a:gd name="connsiteY175" fmla="*/ 3172654 h 6858000"/>
                  <a:gd name="connsiteX176" fmla="*/ 410877 w 4543952"/>
                  <a:gd name="connsiteY176" fmla="*/ 3489467 h 6858000"/>
                  <a:gd name="connsiteX177" fmla="*/ 432976 w 4543952"/>
                  <a:gd name="connsiteY177" fmla="*/ 3544713 h 6858000"/>
                  <a:gd name="connsiteX178" fmla="*/ 445520 w 4543952"/>
                  <a:gd name="connsiteY178" fmla="*/ 3562320 h 6858000"/>
                  <a:gd name="connsiteX179" fmla="*/ 450598 w 4543952"/>
                  <a:gd name="connsiteY179" fmla="*/ 3574407 h 6858000"/>
                  <a:gd name="connsiteX180" fmla="*/ 448246 w 4543952"/>
                  <a:gd name="connsiteY180" fmla="*/ 3587173 h 6858000"/>
                  <a:gd name="connsiteX181" fmla="*/ 438500 w 4543952"/>
                  <a:gd name="connsiteY181" fmla="*/ 3606816 h 6858000"/>
                  <a:gd name="connsiteX182" fmla="*/ 424974 w 4543952"/>
                  <a:gd name="connsiteY182" fmla="*/ 3630631 h 6858000"/>
                  <a:gd name="connsiteX183" fmla="*/ 400733 w 4543952"/>
                  <a:gd name="connsiteY183" fmla="*/ 3680162 h 6858000"/>
                  <a:gd name="connsiteX184" fmla="*/ 400733 w 4543952"/>
                  <a:gd name="connsiteY184" fmla="*/ 3680163 h 6858000"/>
                  <a:gd name="connsiteX185" fmla="*/ 404781 w 4543952"/>
                  <a:gd name="connsiteY185" fmla="*/ 3734837 h 6858000"/>
                  <a:gd name="connsiteX186" fmla="*/ 404399 w 4543952"/>
                  <a:gd name="connsiteY186" fmla="*/ 3754651 h 6858000"/>
                  <a:gd name="connsiteX187" fmla="*/ 398042 w 4543952"/>
                  <a:gd name="connsiteY187" fmla="*/ 3789775 h 6858000"/>
                  <a:gd name="connsiteX188" fmla="*/ 398042 w 4543952"/>
                  <a:gd name="connsiteY188" fmla="*/ 3789776 h 6858000"/>
                  <a:gd name="connsiteX189" fmla="*/ 412973 w 4543952"/>
                  <a:gd name="connsiteY189" fmla="*/ 3822472 h 6858000"/>
                  <a:gd name="connsiteX190" fmla="*/ 427308 w 4543952"/>
                  <a:gd name="connsiteY190" fmla="*/ 3852619 h 6858000"/>
                  <a:gd name="connsiteX191" fmla="*/ 417926 w 4543952"/>
                  <a:gd name="connsiteY191" fmla="*/ 3885336 h 6858000"/>
                  <a:gd name="connsiteX192" fmla="*/ 417925 w 4543952"/>
                  <a:gd name="connsiteY192" fmla="*/ 3885337 h 6858000"/>
                  <a:gd name="connsiteX193" fmla="*/ 386040 w 4543952"/>
                  <a:gd name="connsiteY193" fmla="*/ 3962158 h 6858000"/>
                  <a:gd name="connsiteX194" fmla="*/ 386040 w 4543952"/>
                  <a:gd name="connsiteY194" fmla="*/ 3962159 h 6858000"/>
                  <a:gd name="connsiteX195" fmla="*/ 388431 w 4543952"/>
                  <a:gd name="connsiteY195" fmla="*/ 4002409 h 6858000"/>
                  <a:gd name="connsiteX196" fmla="*/ 401733 w 4543952"/>
                  <a:gd name="connsiteY196" fmla="*/ 4043837 h 6858000"/>
                  <a:gd name="connsiteX197" fmla="*/ 401733 w 4543952"/>
                  <a:gd name="connsiteY197" fmla="*/ 4043839 h 6858000"/>
                  <a:gd name="connsiteX198" fmla="*/ 416855 w 4543952"/>
                  <a:gd name="connsiteY198" fmla="*/ 4103825 h 6858000"/>
                  <a:gd name="connsiteX199" fmla="*/ 405544 w 4543952"/>
                  <a:gd name="connsiteY199" fmla="*/ 4165381 h 6858000"/>
                  <a:gd name="connsiteX200" fmla="*/ 405543 w 4543952"/>
                  <a:gd name="connsiteY200" fmla="*/ 4165382 h 6858000"/>
                  <a:gd name="connsiteX201" fmla="*/ 401638 w 4543952"/>
                  <a:gd name="connsiteY201" fmla="*/ 4192386 h 6858000"/>
                  <a:gd name="connsiteX202" fmla="*/ 401638 w 4543952"/>
                  <a:gd name="connsiteY202" fmla="*/ 4192387 h 6858000"/>
                  <a:gd name="connsiteX203" fmla="*/ 405543 w 4543952"/>
                  <a:gd name="connsiteY203" fmla="*/ 4165383 h 6858000"/>
                  <a:gd name="connsiteX204" fmla="*/ 405544 w 4543952"/>
                  <a:gd name="connsiteY204" fmla="*/ 4165381 h 6858000"/>
                  <a:gd name="connsiteX205" fmla="*/ 414887 w 4543952"/>
                  <a:gd name="connsiteY205" fmla="*/ 4134255 h 6858000"/>
                  <a:gd name="connsiteX206" fmla="*/ 416855 w 4543952"/>
                  <a:gd name="connsiteY206" fmla="*/ 4103825 h 6858000"/>
                  <a:gd name="connsiteX207" fmla="*/ 416855 w 4543952"/>
                  <a:gd name="connsiteY207" fmla="*/ 4103824 h 6858000"/>
                  <a:gd name="connsiteX208" fmla="*/ 401733 w 4543952"/>
                  <a:gd name="connsiteY208" fmla="*/ 4043838 h 6858000"/>
                  <a:gd name="connsiteX209" fmla="*/ 401733 w 4543952"/>
                  <a:gd name="connsiteY209" fmla="*/ 4043837 h 6858000"/>
                  <a:gd name="connsiteX210" fmla="*/ 386040 w 4543952"/>
                  <a:gd name="connsiteY210" fmla="*/ 3962159 h 6858000"/>
                  <a:gd name="connsiteX211" fmla="*/ 395544 w 4543952"/>
                  <a:gd name="connsiteY211" fmla="*/ 3923124 h 6858000"/>
                  <a:gd name="connsiteX212" fmla="*/ 417925 w 4543952"/>
                  <a:gd name="connsiteY212" fmla="*/ 3885338 h 6858000"/>
                  <a:gd name="connsiteX213" fmla="*/ 417926 w 4543952"/>
                  <a:gd name="connsiteY213" fmla="*/ 3885336 h 6858000"/>
                  <a:gd name="connsiteX214" fmla="*/ 426528 w 4543952"/>
                  <a:gd name="connsiteY214" fmla="*/ 3868763 h 6858000"/>
                  <a:gd name="connsiteX215" fmla="*/ 427308 w 4543952"/>
                  <a:gd name="connsiteY215" fmla="*/ 3852619 h 6858000"/>
                  <a:gd name="connsiteX216" fmla="*/ 427308 w 4543952"/>
                  <a:gd name="connsiteY216" fmla="*/ 3852618 h 6858000"/>
                  <a:gd name="connsiteX217" fmla="*/ 412973 w 4543952"/>
                  <a:gd name="connsiteY217" fmla="*/ 3822471 h 6858000"/>
                  <a:gd name="connsiteX218" fmla="*/ 398042 w 4543952"/>
                  <a:gd name="connsiteY218" fmla="*/ 3789775 h 6858000"/>
                  <a:gd name="connsiteX219" fmla="*/ 404399 w 4543952"/>
                  <a:gd name="connsiteY219" fmla="*/ 3754652 h 6858000"/>
                  <a:gd name="connsiteX220" fmla="*/ 404781 w 4543952"/>
                  <a:gd name="connsiteY220" fmla="*/ 3734837 h 6858000"/>
                  <a:gd name="connsiteX221" fmla="*/ 404781 w 4543952"/>
                  <a:gd name="connsiteY221" fmla="*/ 3734836 h 6858000"/>
                  <a:gd name="connsiteX222" fmla="*/ 400733 w 4543952"/>
                  <a:gd name="connsiteY222" fmla="*/ 3680163 h 6858000"/>
                  <a:gd name="connsiteX223" fmla="*/ 407246 w 4543952"/>
                  <a:gd name="connsiteY223" fmla="*/ 3654415 h 6858000"/>
                  <a:gd name="connsiteX224" fmla="*/ 424974 w 4543952"/>
                  <a:gd name="connsiteY224" fmla="*/ 3630632 h 6858000"/>
                  <a:gd name="connsiteX225" fmla="*/ 438500 w 4543952"/>
                  <a:gd name="connsiteY225" fmla="*/ 3606817 h 6858000"/>
                  <a:gd name="connsiteX226" fmla="*/ 450598 w 4543952"/>
                  <a:gd name="connsiteY226" fmla="*/ 3574408 h 6858000"/>
                  <a:gd name="connsiteX227" fmla="*/ 450598 w 4543952"/>
                  <a:gd name="connsiteY227" fmla="*/ 3574407 h 6858000"/>
                  <a:gd name="connsiteX228" fmla="*/ 432976 w 4543952"/>
                  <a:gd name="connsiteY228" fmla="*/ 3544712 h 6858000"/>
                  <a:gd name="connsiteX229" fmla="*/ 410877 w 4543952"/>
                  <a:gd name="connsiteY229" fmla="*/ 3489466 h 6858000"/>
                  <a:gd name="connsiteX230" fmla="*/ 363250 w 4543952"/>
                  <a:gd name="connsiteY230" fmla="*/ 3172653 h 6858000"/>
                  <a:gd name="connsiteX231" fmla="*/ 350796 w 4543952"/>
                  <a:gd name="connsiteY231" fmla="*/ 3077401 h 6858000"/>
                  <a:gd name="connsiteX232" fmla="*/ 362488 w 4543952"/>
                  <a:gd name="connsiteY232" fmla="*/ 2982148 h 6858000"/>
                  <a:gd name="connsiteX233" fmla="*/ 366072 w 4543952"/>
                  <a:gd name="connsiteY233" fmla="*/ 2947862 h 6858000"/>
                  <a:gd name="connsiteX234" fmla="*/ 366072 w 4543952"/>
                  <a:gd name="connsiteY234" fmla="*/ 2947861 h 6858000"/>
                  <a:gd name="connsiteX235" fmla="*/ 366072 w 4543952"/>
                  <a:gd name="connsiteY235" fmla="*/ 2947858 h 6858000"/>
                  <a:gd name="connsiteX236" fmla="*/ 361441 w 4543952"/>
                  <a:gd name="connsiteY236" fmla="*/ 2914327 h 6858000"/>
                  <a:gd name="connsiteX237" fmla="*/ 358166 w 4543952"/>
                  <a:gd name="connsiteY237" fmla="*/ 2903544 h 6858000"/>
                  <a:gd name="connsiteX238" fmla="*/ 357138 w 4543952"/>
                  <a:gd name="connsiteY238" fmla="*/ 2897784 h 6858000"/>
                  <a:gd name="connsiteX239" fmla="*/ 341533 w 4543952"/>
                  <a:gd name="connsiteY239" fmla="*/ 2848792 h 6858000"/>
                  <a:gd name="connsiteX240" fmla="*/ 296001 w 4543952"/>
                  <a:gd name="connsiteY240" fmla="*/ 2745351 h 6858000"/>
                  <a:gd name="connsiteX241" fmla="*/ 289670 w 4543952"/>
                  <a:gd name="connsiteY241" fmla="*/ 2770757 h 6858000"/>
                  <a:gd name="connsiteX242" fmla="*/ 290080 w 4543952"/>
                  <a:gd name="connsiteY242" fmla="*/ 2778005 h 6858000"/>
                  <a:gd name="connsiteX243" fmla="*/ 289301 w 4543952"/>
                  <a:gd name="connsiteY243" fmla="*/ 2782304 h 6858000"/>
                  <a:gd name="connsiteX244" fmla="*/ 290501 w 4543952"/>
                  <a:gd name="connsiteY244" fmla="*/ 2785439 h 6858000"/>
                  <a:gd name="connsiteX245" fmla="*/ 290929 w 4543952"/>
                  <a:gd name="connsiteY245" fmla="*/ 2793022 h 6858000"/>
                  <a:gd name="connsiteX246" fmla="*/ 300579 w 4543952"/>
                  <a:gd name="connsiteY246" fmla="*/ 2811779 h 6858000"/>
                  <a:gd name="connsiteX247" fmla="*/ 300582 w 4543952"/>
                  <a:gd name="connsiteY247" fmla="*/ 2811786 h 6858000"/>
                  <a:gd name="connsiteX248" fmla="*/ 300583 w 4543952"/>
                  <a:gd name="connsiteY248" fmla="*/ 2811786 h 6858000"/>
                  <a:gd name="connsiteX249" fmla="*/ 300579 w 4543952"/>
                  <a:gd name="connsiteY249" fmla="*/ 2811779 h 6858000"/>
                  <a:gd name="connsiteX250" fmla="*/ 290501 w 4543952"/>
                  <a:gd name="connsiteY250" fmla="*/ 2785439 h 6858000"/>
                  <a:gd name="connsiteX251" fmla="*/ 290080 w 4543952"/>
                  <a:gd name="connsiteY251" fmla="*/ 2778005 h 6858000"/>
                  <a:gd name="connsiteX252" fmla="*/ 817328 w 4543952"/>
                  <a:gd name="connsiteY252" fmla="*/ 1508457 h 6858000"/>
                  <a:gd name="connsiteX253" fmla="*/ 845421 w 4543952"/>
                  <a:gd name="connsiteY253" fmla="*/ 1596212 h 6858000"/>
                  <a:gd name="connsiteX254" fmla="*/ 843517 w 4543952"/>
                  <a:gd name="connsiteY254" fmla="*/ 1624979 h 6858000"/>
                  <a:gd name="connsiteX255" fmla="*/ 786935 w 4543952"/>
                  <a:gd name="connsiteY255" fmla="*/ 1697752 h 6858000"/>
                  <a:gd name="connsiteX256" fmla="*/ 764267 w 4543952"/>
                  <a:gd name="connsiteY256" fmla="*/ 1733187 h 6858000"/>
                  <a:gd name="connsiteX257" fmla="*/ 722546 w 4543952"/>
                  <a:gd name="connsiteY257" fmla="*/ 1833774 h 6858000"/>
                  <a:gd name="connsiteX258" fmla="*/ 714925 w 4543952"/>
                  <a:gd name="connsiteY258" fmla="*/ 1842157 h 6858000"/>
                  <a:gd name="connsiteX259" fmla="*/ 624434 w 4543952"/>
                  <a:gd name="connsiteY259" fmla="*/ 1916453 h 6858000"/>
                  <a:gd name="connsiteX260" fmla="*/ 609004 w 4543952"/>
                  <a:gd name="connsiteY260" fmla="*/ 1933218 h 6858000"/>
                  <a:gd name="connsiteX261" fmla="*/ 584999 w 4543952"/>
                  <a:gd name="connsiteY261" fmla="*/ 1953412 h 6858000"/>
                  <a:gd name="connsiteX262" fmla="*/ 538516 w 4543952"/>
                  <a:gd name="connsiteY262" fmla="*/ 2016468 h 6858000"/>
                  <a:gd name="connsiteX263" fmla="*/ 523657 w 4543952"/>
                  <a:gd name="connsiteY263" fmla="*/ 2094577 h 6858000"/>
                  <a:gd name="connsiteX264" fmla="*/ 500986 w 4543952"/>
                  <a:gd name="connsiteY264" fmla="*/ 2188878 h 6858000"/>
                  <a:gd name="connsiteX265" fmla="*/ 485746 w 4543952"/>
                  <a:gd name="connsiteY265" fmla="*/ 2228313 h 6858000"/>
                  <a:gd name="connsiteX266" fmla="*/ 456789 w 4543952"/>
                  <a:gd name="connsiteY266" fmla="*/ 2334043 h 6858000"/>
                  <a:gd name="connsiteX267" fmla="*/ 432404 w 4543952"/>
                  <a:gd name="connsiteY267" fmla="*/ 2409484 h 6858000"/>
                  <a:gd name="connsiteX268" fmla="*/ 415303 w 4543952"/>
                  <a:gd name="connsiteY268" fmla="*/ 2435912 h 6858000"/>
                  <a:gd name="connsiteX269" fmla="*/ 415303 w 4543952"/>
                  <a:gd name="connsiteY269" fmla="*/ 2435912 h 6858000"/>
                  <a:gd name="connsiteX270" fmla="*/ 415303 w 4543952"/>
                  <a:gd name="connsiteY270" fmla="*/ 2435912 h 6858000"/>
                  <a:gd name="connsiteX271" fmla="*/ 414227 w 4543952"/>
                  <a:gd name="connsiteY271" fmla="*/ 2440915 h 6858000"/>
                  <a:gd name="connsiteX272" fmla="*/ 409472 w 4543952"/>
                  <a:gd name="connsiteY272" fmla="*/ 2463016 h 6858000"/>
                  <a:gd name="connsiteX273" fmla="*/ 409472 w 4543952"/>
                  <a:gd name="connsiteY273" fmla="*/ 2463017 h 6858000"/>
                  <a:gd name="connsiteX274" fmla="*/ 411535 w 4543952"/>
                  <a:gd name="connsiteY274" fmla="*/ 2490550 h 6858000"/>
                  <a:gd name="connsiteX275" fmla="*/ 418115 w 4543952"/>
                  <a:gd name="connsiteY275" fmla="*/ 2518261 h 6858000"/>
                  <a:gd name="connsiteX276" fmla="*/ 418115 w 4543952"/>
                  <a:gd name="connsiteY276" fmla="*/ 2518264 h 6858000"/>
                  <a:gd name="connsiteX277" fmla="*/ 421759 w 4543952"/>
                  <a:gd name="connsiteY277" fmla="*/ 2545006 h 6858000"/>
                  <a:gd name="connsiteX278" fmla="*/ 417545 w 4543952"/>
                  <a:gd name="connsiteY278" fmla="*/ 2571033 h 6858000"/>
                  <a:gd name="connsiteX279" fmla="*/ 344391 w 4543952"/>
                  <a:gd name="connsiteY279" fmla="*/ 2668000 h 6858000"/>
                  <a:gd name="connsiteX280" fmla="*/ 296001 w 4543952"/>
                  <a:gd name="connsiteY280" fmla="*/ 2745347 h 6858000"/>
                  <a:gd name="connsiteX281" fmla="*/ 296001 w 4543952"/>
                  <a:gd name="connsiteY281" fmla="*/ 2745348 h 6858000"/>
                  <a:gd name="connsiteX282" fmla="*/ 344391 w 4543952"/>
                  <a:gd name="connsiteY282" fmla="*/ 2668001 h 6858000"/>
                  <a:gd name="connsiteX283" fmla="*/ 417545 w 4543952"/>
                  <a:gd name="connsiteY283" fmla="*/ 2571034 h 6858000"/>
                  <a:gd name="connsiteX284" fmla="*/ 421760 w 4543952"/>
                  <a:gd name="connsiteY284" fmla="*/ 2545006 h 6858000"/>
                  <a:gd name="connsiteX285" fmla="*/ 421759 w 4543952"/>
                  <a:gd name="connsiteY285" fmla="*/ 2545006 h 6858000"/>
                  <a:gd name="connsiteX286" fmla="*/ 421760 w 4543952"/>
                  <a:gd name="connsiteY286" fmla="*/ 2545005 h 6858000"/>
                  <a:gd name="connsiteX287" fmla="*/ 418115 w 4543952"/>
                  <a:gd name="connsiteY287" fmla="*/ 2518263 h 6858000"/>
                  <a:gd name="connsiteX288" fmla="*/ 418115 w 4543952"/>
                  <a:gd name="connsiteY288" fmla="*/ 2518261 h 6858000"/>
                  <a:gd name="connsiteX289" fmla="*/ 409472 w 4543952"/>
                  <a:gd name="connsiteY289" fmla="*/ 2463017 h 6858000"/>
                  <a:gd name="connsiteX290" fmla="*/ 414227 w 4543952"/>
                  <a:gd name="connsiteY290" fmla="*/ 2440915 h 6858000"/>
                  <a:gd name="connsiteX291" fmla="*/ 415303 w 4543952"/>
                  <a:gd name="connsiteY291" fmla="*/ 2435912 h 6858000"/>
                  <a:gd name="connsiteX292" fmla="*/ 432404 w 4543952"/>
                  <a:gd name="connsiteY292" fmla="*/ 2409485 h 6858000"/>
                  <a:gd name="connsiteX293" fmla="*/ 456789 w 4543952"/>
                  <a:gd name="connsiteY293" fmla="*/ 2334044 h 6858000"/>
                  <a:gd name="connsiteX294" fmla="*/ 485746 w 4543952"/>
                  <a:gd name="connsiteY294" fmla="*/ 2228314 h 6858000"/>
                  <a:gd name="connsiteX295" fmla="*/ 500986 w 4543952"/>
                  <a:gd name="connsiteY295" fmla="*/ 2188879 h 6858000"/>
                  <a:gd name="connsiteX296" fmla="*/ 523657 w 4543952"/>
                  <a:gd name="connsiteY296" fmla="*/ 2094578 h 6858000"/>
                  <a:gd name="connsiteX297" fmla="*/ 538516 w 4543952"/>
                  <a:gd name="connsiteY297" fmla="*/ 2016469 h 6858000"/>
                  <a:gd name="connsiteX298" fmla="*/ 584999 w 4543952"/>
                  <a:gd name="connsiteY298" fmla="*/ 1953413 h 6858000"/>
                  <a:gd name="connsiteX299" fmla="*/ 609004 w 4543952"/>
                  <a:gd name="connsiteY299" fmla="*/ 1933219 h 6858000"/>
                  <a:gd name="connsiteX300" fmla="*/ 624434 w 4543952"/>
                  <a:gd name="connsiteY300" fmla="*/ 1916454 h 6858000"/>
                  <a:gd name="connsiteX301" fmla="*/ 714925 w 4543952"/>
                  <a:gd name="connsiteY301" fmla="*/ 1842158 h 6858000"/>
                  <a:gd name="connsiteX302" fmla="*/ 722546 w 4543952"/>
                  <a:gd name="connsiteY302" fmla="*/ 1833775 h 6858000"/>
                  <a:gd name="connsiteX303" fmla="*/ 764267 w 4543952"/>
                  <a:gd name="connsiteY303" fmla="*/ 1733188 h 6858000"/>
                  <a:gd name="connsiteX304" fmla="*/ 786936 w 4543952"/>
                  <a:gd name="connsiteY304" fmla="*/ 1697753 h 6858000"/>
                  <a:gd name="connsiteX305" fmla="*/ 843517 w 4543952"/>
                  <a:gd name="connsiteY305" fmla="*/ 1624980 h 6858000"/>
                  <a:gd name="connsiteX306" fmla="*/ 845422 w 4543952"/>
                  <a:gd name="connsiteY306" fmla="*/ 1596213 h 6858000"/>
                  <a:gd name="connsiteX307" fmla="*/ 798723 w 4543952"/>
                  <a:gd name="connsiteY307" fmla="*/ 1459072 h 6858000"/>
                  <a:gd name="connsiteX308" fmla="*/ 807941 w 4543952"/>
                  <a:gd name="connsiteY308" fmla="*/ 1481571 h 6858000"/>
                  <a:gd name="connsiteX309" fmla="*/ 798724 w 4543952"/>
                  <a:gd name="connsiteY309" fmla="*/ 1459073 h 6858000"/>
                  <a:gd name="connsiteX310" fmla="*/ 779530 w 4543952"/>
                  <a:gd name="connsiteY310" fmla="*/ 1268757 h 6858000"/>
                  <a:gd name="connsiteX311" fmla="*/ 774363 w 4543952"/>
                  <a:gd name="connsiteY311" fmla="*/ 1286068 h 6858000"/>
                  <a:gd name="connsiteX312" fmla="*/ 752025 w 4543952"/>
                  <a:gd name="connsiteY312" fmla="*/ 1350626 h 6858000"/>
                  <a:gd name="connsiteX313" fmla="*/ 757620 w 4543952"/>
                  <a:gd name="connsiteY313" fmla="*/ 1413839 h 6858000"/>
                  <a:gd name="connsiteX314" fmla="*/ 752026 w 4543952"/>
                  <a:gd name="connsiteY314" fmla="*/ 1350627 h 6858000"/>
                  <a:gd name="connsiteX315" fmla="*/ 774363 w 4543952"/>
                  <a:gd name="connsiteY315" fmla="*/ 1286069 h 6858000"/>
                  <a:gd name="connsiteX316" fmla="*/ 779530 w 4543952"/>
                  <a:gd name="connsiteY316" fmla="*/ 1268757 h 6858000"/>
                  <a:gd name="connsiteX317" fmla="*/ 837801 w 4543952"/>
                  <a:gd name="connsiteY317" fmla="*/ 773034 h 6858000"/>
                  <a:gd name="connsiteX318" fmla="*/ 829801 w 4543952"/>
                  <a:gd name="connsiteY318" fmla="*/ 854378 h 6858000"/>
                  <a:gd name="connsiteX319" fmla="*/ 798747 w 4543952"/>
                  <a:gd name="connsiteY319" fmla="*/ 915342 h 6858000"/>
                  <a:gd name="connsiteX320" fmla="*/ 788269 w 4543952"/>
                  <a:gd name="connsiteY320" fmla="*/ 927154 h 6858000"/>
                  <a:gd name="connsiteX321" fmla="*/ 791889 w 4543952"/>
                  <a:gd name="connsiteY321" fmla="*/ 1097086 h 6858000"/>
                  <a:gd name="connsiteX322" fmla="*/ 796271 w 4543952"/>
                  <a:gd name="connsiteY322" fmla="*/ 1123184 h 6858000"/>
                  <a:gd name="connsiteX323" fmla="*/ 771553 w 4543952"/>
                  <a:gd name="connsiteY323" fmla="*/ 1184028 h 6858000"/>
                  <a:gd name="connsiteX324" fmla="*/ 796272 w 4543952"/>
                  <a:gd name="connsiteY324" fmla="*/ 1123185 h 6858000"/>
                  <a:gd name="connsiteX325" fmla="*/ 791890 w 4543952"/>
                  <a:gd name="connsiteY325" fmla="*/ 1097087 h 6858000"/>
                  <a:gd name="connsiteX326" fmla="*/ 788270 w 4543952"/>
                  <a:gd name="connsiteY326" fmla="*/ 927155 h 6858000"/>
                  <a:gd name="connsiteX327" fmla="*/ 798748 w 4543952"/>
                  <a:gd name="connsiteY327" fmla="*/ 915343 h 6858000"/>
                  <a:gd name="connsiteX328" fmla="*/ 829801 w 4543952"/>
                  <a:gd name="connsiteY328" fmla="*/ 854379 h 6858000"/>
                  <a:gd name="connsiteX329" fmla="*/ 837801 w 4543952"/>
                  <a:gd name="connsiteY329" fmla="*/ 773035 h 6858000"/>
                  <a:gd name="connsiteX330" fmla="*/ 782400 w 4543952"/>
                  <a:gd name="connsiteY330" fmla="*/ 517850 h 6858000"/>
                  <a:gd name="connsiteX331" fmla="*/ 791317 w 4543952"/>
                  <a:gd name="connsiteY331" fmla="*/ 556046 h 6858000"/>
                  <a:gd name="connsiteX332" fmla="*/ 797795 w 4543952"/>
                  <a:gd name="connsiteY332" fmla="*/ 580049 h 6858000"/>
                  <a:gd name="connsiteX333" fmla="*/ 801176 w 4543952"/>
                  <a:gd name="connsiteY333" fmla="*/ 642536 h 6858000"/>
                  <a:gd name="connsiteX334" fmla="*/ 813700 w 4543952"/>
                  <a:gd name="connsiteY334" fmla="*/ 694927 h 6858000"/>
                  <a:gd name="connsiteX335" fmla="*/ 801177 w 4543952"/>
                  <a:gd name="connsiteY335" fmla="*/ 642537 h 6858000"/>
                  <a:gd name="connsiteX336" fmla="*/ 797796 w 4543952"/>
                  <a:gd name="connsiteY336" fmla="*/ 580050 h 6858000"/>
                  <a:gd name="connsiteX337" fmla="*/ 791318 w 4543952"/>
                  <a:gd name="connsiteY337" fmla="*/ 556047 h 6858000"/>
                  <a:gd name="connsiteX338" fmla="*/ 783887 w 4543952"/>
                  <a:gd name="connsiteY338" fmla="*/ 313532 h 6858000"/>
                  <a:gd name="connsiteX339" fmla="*/ 786245 w 4543952"/>
                  <a:gd name="connsiteY339" fmla="*/ 324057 h 6858000"/>
                  <a:gd name="connsiteX340" fmla="*/ 784459 w 4543952"/>
                  <a:gd name="connsiteY340" fmla="*/ 338869 h 6858000"/>
                  <a:gd name="connsiteX341" fmla="*/ 784454 w 4543952"/>
                  <a:gd name="connsiteY341" fmla="*/ 338897 h 6858000"/>
                  <a:gd name="connsiteX342" fmla="*/ 778363 w 4543952"/>
                  <a:gd name="connsiteY342" fmla="*/ 367327 h 6858000"/>
                  <a:gd name="connsiteX343" fmla="*/ 774553 w 4543952"/>
                  <a:gd name="connsiteY343" fmla="*/ 395639 h 6858000"/>
                  <a:gd name="connsiteX344" fmla="*/ 784454 w 4543952"/>
                  <a:gd name="connsiteY344" fmla="*/ 338897 h 6858000"/>
                  <a:gd name="connsiteX345" fmla="*/ 784460 w 4543952"/>
                  <a:gd name="connsiteY345" fmla="*/ 338870 h 6858000"/>
                  <a:gd name="connsiteX346" fmla="*/ 783888 w 4543952"/>
                  <a:gd name="connsiteY346" fmla="*/ 313533 h 6858000"/>
                  <a:gd name="connsiteX347" fmla="*/ 761560 w 4543952"/>
                  <a:gd name="connsiteY347" fmla="*/ 281567 h 6858000"/>
                  <a:gd name="connsiteX348" fmla="*/ 766454 w 4543952"/>
                  <a:gd name="connsiteY348" fmla="*/ 295414 h 6858000"/>
                  <a:gd name="connsiteX349" fmla="*/ 766455 w 4543952"/>
                  <a:gd name="connsiteY349" fmla="*/ 295414 h 6858000"/>
                  <a:gd name="connsiteX350" fmla="*/ 774880 w 4543952"/>
                  <a:gd name="connsiteY350" fmla="*/ 24485 h 6858000"/>
                  <a:gd name="connsiteX351" fmla="*/ 777142 w 4543952"/>
                  <a:gd name="connsiteY351" fmla="*/ 74128 h 6858000"/>
                  <a:gd name="connsiteX352" fmla="*/ 767023 w 4543952"/>
                  <a:gd name="connsiteY352" fmla="*/ 151568 h 6858000"/>
                  <a:gd name="connsiteX353" fmla="*/ 766824 w 4543952"/>
                  <a:gd name="connsiteY353" fmla="*/ 153387 h 6858000"/>
                  <a:gd name="connsiteX354" fmla="*/ 763010 w 4543952"/>
                  <a:gd name="connsiteY354" fmla="*/ 177270 h 6858000"/>
                  <a:gd name="connsiteX355" fmla="*/ 758551 w 4543952"/>
                  <a:gd name="connsiteY355" fmla="*/ 228943 h 6858000"/>
                  <a:gd name="connsiteX356" fmla="*/ 766824 w 4543952"/>
                  <a:gd name="connsiteY356" fmla="*/ 153387 h 6858000"/>
                  <a:gd name="connsiteX357" fmla="*/ 771220 w 4543952"/>
                  <a:gd name="connsiteY357" fmla="*/ 125860 h 6858000"/>
                  <a:gd name="connsiteX358" fmla="*/ 777143 w 4543952"/>
                  <a:gd name="connsiteY358" fmla="*/ 74128 h 6858000"/>
                  <a:gd name="connsiteX359" fmla="*/ 313354 w 4543952"/>
                  <a:gd name="connsiteY359" fmla="*/ 0 h 6858000"/>
                  <a:gd name="connsiteX360" fmla="*/ 777461 w 4543952"/>
                  <a:gd name="connsiteY360" fmla="*/ 0 h 6858000"/>
                  <a:gd name="connsiteX361" fmla="*/ 774743 w 4543952"/>
                  <a:gd name="connsiteY361" fmla="*/ 21485 h 6858000"/>
                  <a:gd name="connsiteX362" fmla="*/ 777461 w 4543952"/>
                  <a:gd name="connsiteY362" fmla="*/ 0 h 6858000"/>
                  <a:gd name="connsiteX363" fmla="*/ 4543952 w 4543952"/>
                  <a:gd name="connsiteY363" fmla="*/ 1 h 6858000"/>
                  <a:gd name="connsiteX364" fmla="*/ 4543952 w 4543952"/>
                  <a:gd name="connsiteY364" fmla="*/ 6858000 h 6858000"/>
                  <a:gd name="connsiteX365" fmla="*/ 284400 w 4543952"/>
                  <a:gd name="connsiteY365" fmla="*/ 6858000 h 6858000"/>
                  <a:gd name="connsiteX366" fmla="*/ 112147 w 4543952"/>
                  <a:gd name="connsiteY366" fmla="*/ 6858000 h 6858000"/>
                  <a:gd name="connsiteX367" fmla="*/ 102447 w 4543952"/>
                  <a:gd name="connsiteY367" fmla="*/ 6815515 h 6858000"/>
                  <a:gd name="connsiteX368" fmla="*/ 83396 w 4543952"/>
                  <a:gd name="connsiteY368" fmla="*/ 6748457 h 6858000"/>
                  <a:gd name="connsiteX369" fmla="*/ 61870 w 4543952"/>
                  <a:gd name="connsiteY369" fmla="*/ 6584811 h 6858000"/>
                  <a:gd name="connsiteX370" fmla="*/ 41105 w 4543952"/>
                  <a:gd name="connsiteY370" fmla="*/ 6415832 h 6858000"/>
                  <a:gd name="connsiteX371" fmla="*/ 34247 w 4543952"/>
                  <a:gd name="connsiteY371" fmla="*/ 6323057 h 6858000"/>
                  <a:gd name="connsiteX372" fmla="*/ 23386 w 4543952"/>
                  <a:gd name="connsiteY372" fmla="*/ 6242092 h 6858000"/>
                  <a:gd name="connsiteX373" fmla="*/ 16528 w 4543952"/>
                  <a:gd name="connsiteY373" fmla="*/ 6171604 h 6858000"/>
                  <a:gd name="connsiteX374" fmla="*/ 2622 w 4543952"/>
                  <a:gd name="connsiteY374" fmla="*/ 6059396 h 6858000"/>
                  <a:gd name="connsiteX375" fmla="*/ 0 w 4543952"/>
                  <a:gd name="connsiteY375" fmla="*/ 6041768 h 6858000"/>
                  <a:gd name="connsiteX376" fmla="*/ 0 w 4543952"/>
                  <a:gd name="connsiteY376" fmla="*/ 6000936 h 6858000"/>
                  <a:gd name="connsiteX377" fmla="*/ 3670 w 4543952"/>
                  <a:gd name="connsiteY377" fmla="*/ 5957594 h 6858000"/>
                  <a:gd name="connsiteX378" fmla="*/ 0 w 4543952"/>
                  <a:gd name="connsiteY378" fmla="*/ 5912510 h 6858000"/>
                  <a:gd name="connsiteX379" fmla="*/ 0 w 4543952"/>
                  <a:gd name="connsiteY379" fmla="*/ 5886400 h 6858000"/>
                  <a:gd name="connsiteX380" fmla="*/ 1098 w 4543952"/>
                  <a:gd name="connsiteY380" fmla="*/ 5864317 h 6858000"/>
                  <a:gd name="connsiteX381" fmla="*/ 24720 w 4543952"/>
                  <a:gd name="connsiteY381" fmla="*/ 5790591 h 6858000"/>
                  <a:gd name="connsiteX382" fmla="*/ 26434 w 4543952"/>
                  <a:gd name="connsiteY382" fmla="*/ 5781829 h 6858000"/>
                  <a:gd name="connsiteX383" fmla="*/ 35771 w 4543952"/>
                  <a:gd name="connsiteY383" fmla="*/ 5733439 h 6858000"/>
                  <a:gd name="connsiteX384" fmla="*/ 38819 w 4543952"/>
                  <a:gd name="connsiteY384" fmla="*/ 5706958 h 6858000"/>
                  <a:gd name="connsiteX385" fmla="*/ 58250 w 4543952"/>
                  <a:gd name="connsiteY385" fmla="*/ 5606371 h 6858000"/>
                  <a:gd name="connsiteX386" fmla="*/ 67394 w 4543952"/>
                  <a:gd name="connsiteY386" fmla="*/ 5548459 h 6858000"/>
                  <a:gd name="connsiteX387" fmla="*/ 66060 w 4543952"/>
                  <a:gd name="connsiteY387" fmla="*/ 5501593 h 6858000"/>
                  <a:gd name="connsiteX388" fmla="*/ 64346 w 4543952"/>
                  <a:gd name="connsiteY388" fmla="*/ 5419294 h 6858000"/>
                  <a:gd name="connsiteX389" fmla="*/ 59964 w 4543952"/>
                  <a:gd name="connsiteY389" fmla="*/ 5393004 h 6858000"/>
                  <a:gd name="connsiteX390" fmla="*/ 72538 w 4543952"/>
                  <a:gd name="connsiteY390" fmla="*/ 5274128 h 6858000"/>
                  <a:gd name="connsiteX391" fmla="*/ 73490 w 4543952"/>
                  <a:gd name="connsiteY391" fmla="*/ 5206307 h 6858000"/>
                  <a:gd name="connsiteX392" fmla="*/ 89113 w 4543952"/>
                  <a:gd name="connsiteY392" fmla="*/ 5129915 h 6858000"/>
                  <a:gd name="connsiteX393" fmla="*/ 88351 w 4543952"/>
                  <a:gd name="connsiteY393" fmla="*/ 5107626 h 6858000"/>
                  <a:gd name="connsiteX394" fmla="*/ 87016 w 4543952"/>
                  <a:gd name="connsiteY394" fmla="*/ 5082669 h 6858000"/>
                  <a:gd name="connsiteX395" fmla="*/ 85872 w 4543952"/>
                  <a:gd name="connsiteY395" fmla="*/ 5006085 h 6858000"/>
                  <a:gd name="connsiteX396" fmla="*/ 80158 w 4543952"/>
                  <a:gd name="connsiteY396" fmla="*/ 4959601 h 6858000"/>
                  <a:gd name="connsiteX397" fmla="*/ 83586 w 4543952"/>
                  <a:gd name="connsiteY397" fmla="*/ 4871018 h 6858000"/>
                  <a:gd name="connsiteX398" fmla="*/ 78634 w 4543952"/>
                  <a:gd name="connsiteY398" fmla="*/ 4838249 h 6858000"/>
                  <a:gd name="connsiteX399" fmla="*/ 78062 w 4543952"/>
                  <a:gd name="connsiteY399" fmla="*/ 4755380 h 6858000"/>
                  <a:gd name="connsiteX400" fmla="*/ 80920 w 4543952"/>
                  <a:gd name="connsiteY400" fmla="*/ 4681082 h 6858000"/>
                  <a:gd name="connsiteX401" fmla="*/ 79396 w 4543952"/>
                  <a:gd name="connsiteY401" fmla="*/ 4609451 h 6858000"/>
                  <a:gd name="connsiteX402" fmla="*/ 73110 w 4543952"/>
                  <a:gd name="connsiteY402" fmla="*/ 4558206 h 6858000"/>
                  <a:gd name="connsiteX403" fmla="*/ 69300 w 4543952"/>
                  <a:gd name="connsiteY403" fmla="*/ 4502578 h 6858000"/>
                  <a:gd name="connsiteX404" fmla="*/ 46629 w 4543952"/>
                  <a:gd name="connsiteY404" fmla="*/ 4349221 h 6858000"/>
                  <a:gd name="connsiteX405" fmla="*/ 52153 w 4543952"/>
                  <a:gd name="connsiteY405" fmla="*/ 4320836 h 6858000"/>
                  <a:gd name="connsiteX406" fmla="*/ 57297 w 4543952"/>
                  <a:gd name="connsiteY406" fmla="*/ 4159666 h 6858000"/>
                  <a:gd name="connsiteX407" fmla="*/ 56915 w 4543952"/>
                  <a:gd name="connsiteY407" fmla="*/ 4124613 h 6858000"/>
                  <a:gd name="connsiteX408" fmla="*/ 79396 w 4543952"/>
                  <a:gd name="connsiteY408" fmla="*/ 4030502 h 6858000"/>
                  <a:gd name="connsiteX409" fmla="*/ 43771 w 4543952"/>
                  <a:gd name="connsiteY409" fmla="*/ 3885337 h 6858000"/>
                  <a:gd name="connsiteX410" fmla="*/ 426 w 4543952"/>
                  <a:gd name="connsiteY410" fmla="*/ 3786776 h 6858000"/>
                  <a:gd name="connsiteX411" fmla="*/ 0 w 4543952"/>
                  <a:gd name="connsiteY411" fmla="*/ 3773896 h 6858000"/>
                  <a:gd name="connsiteX412" fmla="*/ 0 w 4543952"/>
                  <a:gd name="connsiteY412" fmla="*/ 3393881 h 6858000"/>
                  <a:gd name="connsiteX413" fmla="*/ 11838 w 4543952"/>
                  <a:gd name="connsiteY413" fmla="*/ 3359515 h 6858000"/>
                  <a:gd name="connsiteX414" fmla="*/ 12910 w 4543952"/>
                  <a:gd name="connsiteY414" fmla="*/ 3318770 h 6858000"/>
                  <a:gd name="connsiteX415" fmla="*/ 6718 w 4543952"/>
                  <a:gd name="connsiteY415" fmla="*/ 3304078 h 6858000"/>
                  <a:gd name="connsiteX416" fmla="*/ 0 w 4543952"/>
                  <a:gd name="connsiteY416" fmla="*/ 3297656 h 6858000"/>
                  <a:gd name="connsiteX417" fmla="*/ 0 w 4543952"/>
                  <a:gd name="connsiteY417" fmla="*/ 3207866 h 6858000"/>
                  <a:gd name="connsiteX418" fmla="*/ 15553 w 4543952"/>
                  <a:gd name="connsiteY418" fmla="*/ 3186770 h 6858000"/>
                  <a:gd name="connsiteX419" fmla="*/ 36341 w 4543952"/>
                  <a:gd name="connsiteY419" fmla="*/ 3107499 h 6858000"/>
                  <a:gd name="connsiteX420" fmla="*/ 38057 w 4543952"/>
                  <a:gd name="connsiteY420" fmla="*/ 3042727 h 6858000"/>
                  <a:gd name="connsiteX421" fmla="*/ 54249 w 4543952"/>
                  <a:gd name="connsiteY421" fmla="*/ 2901942 h 6858000"/>
                  <a:gd name="connsiteX422" fmla="*/ 77300 w 4543952"/>
                  <a:gd name="connsiteY422" fmla="*/ 2809929 h 6858000"/>
                  <a:gd name="connsiteX423" fmla="*/ 103399 w 4543952"/>
                  <a:gd name="connsiteY423" fmla="*/ 2743825 h 6858000"/>
                  <a:gd name="connsiteX424" fmla="*/ 137500 w 4543952"/>
                  <a:gd name="connsiteY424" fmla="*/ 2649142 h 6858000"/>
                  <a:gd name="connsiteX425" fmla="*/ 155217 w 4543952"/>
                  <a:gd name="connsiteY425" fmla="*/ 2554078 h 6858000"/>
                  <a:gd name="connsiteX426" fmla="*/ 177507 w 4543952"/>
                  <a:gd name="connsiteY426" fmla="*/ 2485306 h 6858000"/>
                  <a:gd name="connsiteX427" fmla="*/ 192748 w 4543952"/>
                  <a:gd name="connsiteY427" fmla="*/ 2401291 h 6858000"/>
                  <a:gd name="connsiteX428" fmla="*/ 193318 w 4543952"/>
                  <a:gd name="connsiteY428" fmla="*/ 2330805 h 6858000"/>
                  <a:gd name="connsiteX429" fmla="*/ 190652 w 4543952"/>
                  <a:gd name="connsiteY429" fmla="*/ 2220311 h 6858000"/>
                  <a:gd name="connsiteX430" fmla="*/ 236753 w 4543952"/>
                  <a:gd name="connsiteY430" fmla="*/ 2085053 h 6858000"/>
                  <a:gd name="connsiteX431" fmla="*/ 247042 w 4543952"/>
                  <a:gd name="connsiteY431" fmla="*/ 2030377 h 6858000"/>
                  <a:gd name="connsiteX432" fmla="*/ 251804 w 4543952"/>
                  <a:gd name="connsiteY432" fmla="*/ 1978939 h 6858000"/>
                  <a:gd name="connsiteX433" fmla="*/ 282475 w 4543952"/>
                  <a:gd name="connsiteY433" fmla="*/ 1869779 h 6858000"/>
                  <a:gd name="connsiteX434" fmla="*/ 292573 w 4543952"/>
                  <a:gd name="connsiteY434" fmla="*/ 1825392 h 6858000"/>
                  <a:gd name="connsiteX435" fmla="*/ 292381 w 4543952"/>
                  <a:gd name="connsiteY435" fmla="*/ 1763286 h 6858000"/>
                  <a:gd name="connsiteX436" fmla="*/ 306480 w 4543952"/>
                  <a:gd name="connsiteY436" fmla="*/ 1650316 h 6858000"/>
                  <a:gd name="connsiteX437" fmla="*/ 347629 w 4543952"/>
                  <a:gd name="connsiteY437" fmla="*/ 1537536 h 6858000"/>
                  <a:gd name="connsiteX438" fmla="*/ 343629 w 4543952"/>
                  <a:gd name="connsiteY438" fmla="*/ 1489719 h 6858000"/>
                  <a:gd name="connsiteX439" fmla="*/ 344581 w 4543952"/>
                  <a:gd name="connsiteY439" fmla="*/ 1472574 h 6858000"/>
                  <a:gd name="connsiteX440" fmla="*/ 367252 w 4543952"/>
                  <a:gd name="connsiteY440" fmla="*/ 1318455 h 6858000"/>
                  <a:gd name="connsiteX441" fmla="*/ 369728 w 4543952"/>
                  <a:gd name="connsiteY441" fmla="*/ 1303023 h 6858000"/>
                  <a:gd name="connsiteX442" fmla="*/ 389921 w 4543952"/>
                  <a:gd name="connsiteY442" fmla="*/ 1230632 h 6858000"/>
                  <a:gd name="connsiteX443" fmla="*/ 402495 w 4543952"/>
                  <a:gd name="connsiteY443" fmla="*/ 1048124 h 6858000"/>
                  <a:gd name="connsiteX444" fmla="*/ 404019 w 4543952"/>
                  <a:gd name="connsiteY444" fmla="*/ 1036886 h 6858000"/>
                  <a:gd name="connsiteX445" fmla="*/ 393923 w 4543952"/>
                  <a:gd name="connsiteY445" fmla="*/ 975732 h 6858000"/>
                  <a:gd name="connsiteX446" fmla="*/ 379634 w 4543952"/>
                  <a:gd name="connsiteY446" fmla="*/ 945443 h 6858000"/>
                  <a:gd name="connsiteX447" fmla="*/ 364774 w 4543952"/>
                  <a:gd name="connsiteY447" fmla="*/ 898197 h 6858000"/>
                  <a:gd name="connsiteX448" fmla="*/ 359250 w 4543952"/>
                  <a:gd name="connsiteY448" fmla="*/ 850188 h 6858000"/>
                  <a:gd name="connsiteX449" fmla="*/ 381730 w 4543952"/>
                  <a:gd name="connsiteY449" fmla="*/ 769604 h 6858000"/>
                  <a:gd name="connsiteX450" fmla="*/ 384016 w 4543952"/>
                  <a:gd name="connsiteY450" fmla="*/ 740267 h 6858000"/>
                  <a:gd name="connsiteX451" fmla="*/ 394875 w 4543952"/>
                  <a:gd name="connsiteY451" fmla="*/ 674922 h 6858000"/>
                  <a:gd name="connsiteX452" fmla="*/ 394113 w 4543952"/>
                  <a:gd name="connsiteY452" fmla="*/ 617771 h 6858000"/>
                  <a:gd name="connsiteX453" fmla="*/ 376776 w 4543952"/>
                  <a:gd name="connsiteY453" fmla="*/ 571859 h 6858000"/>
                  <a:gd name="connsiteX454" fmla="*/ 373348 w 4543952"/>
                  <a:gd name="connsiteY454" fmla="*/ 505181 h 6858000"/>
                  <a:gd name="connsiteX455" fmla="*/ 385920 w 4543952"/>
                  <a:gd name="connsiteY455" fmla="*/ 462125 h 6858000"/>
                  <a:gd name="connsiteX456" fmla="*/ 387634 w 4543952"/>
                  <a:gd name="connsiteY456" fmla="*/ 453363 h 6858000"/>
                  <a:gd name="connsiteX457" fmla="*/ 388399 w 4543952"/>
                  <a:gd name="connsiteY457" fmla="*/ 340773 h 6858000"/>
                  <a:gd name="connsiteX458" fmla="*/ 350487 w 4543952"/>
                  <a:gd name="connsiteY458" fmla="*/ 200181 h 6858000"/>
                  <a:gd name="connsiteX459" fmla="*/ 342485 w 4543952"/>
                  <a:gd name="connsiteY459" fmla="*/ 176938 h 6858000"/>
                  <a:gd name="connsiteX460" fmla="*/ 328579 w 4543952"/>
                  <a:gd name="connsiteY460" fmla="*/ 63586 h 6858000"/>
                  <a:gd name="connsiteX461" fmla="*/ 314480 w 4543952"/>
                  <a:gd name="connsiteY461" fmla="*/ 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Lst>
                <a:rect l="l" t="t" r="r" b="b"/>
                <a:pathLst>
                  <a:path w="4543952"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2"/>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2"/>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4"/>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4"/>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3" y="2435912"/>
                    </a:cubicBezTo>
                    <a:lnTo>
                      <a:pt x="415303" y="2435912"/>
                    </a:lnTo>
                    <a:lnTo>
                      <a:pt x="415303" y="2435912"/>
                    </a:lnTo>
                    <a:lnTo>
                      <a:pt x="414227" y="2440915"/>
                    </a:lnTo>
                    <a:lnTo>
                      <a:pt x="409472" y="2463016"/>
                    </a:lnTo>
                    <a:lnTo>
                      <a:pt x="409472" y="2463017"/>
                    </a:lnTo>
                    <a:lnTo>
                      <a:pt x="411535" y="2490550"/>
                    </a:lnTo>
                    <a:lnTo>
                      <a:pt x="418115" y="2518261"/>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1"/>
                    </a:lnTo>
                    <a:lnTo>
                      <a:pt x="409472" y="2463017"/>
                    </a:lnTo>
                    <a:lnTo>
                      <a:pt x="414227" y="2440915"/>
                    </a:lnTo>
                    <a:lnTo>
                      <a:pt x="415303"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4" y="338897"/>
                    </a:lnTo>
                    <a:lnTo>
                      <a:pt x="778363" y="367327"/>
                    </a:lnTo>
                    <a:lnTo>
                      <a:pt x="774553" y="395639"/>
                    </a:lnTo>
                    <a:lnTo>
                      <a:pt x="784454" y="338897"/>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43952" y="1"/>
                    </a:lnTo>
                    <a:lnTo>
                      <a:pt x="4543952"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Shape 61">
                <a:extLst>
                  <a:ext uri="{FF2B5EF4-FFF2-40B4-BE49-F238E27FC236}">
                    <a16:creationId xmlns:a16="http://schemas.microsoft.com/office/drawing/2014/main" id="{176DBB23-7826-41BB-B874-141EA5461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48048" y="0"/>
                <a:ext cx="4543952" cy="6858000"/>
              </a:xfrm>
              <a:custGeom>
                <a:avLst/>
                <a:gdLst>
                  <a:gd name="connsiteX0" fmla="*/ 328959 w 4543952"/>
                  <a:gd name="connsiteY0" fmla="*/ 6564619 h 6858000"/>
                  <a:gd name="connsiteX1" fmla="*/ 306480 w 4543952"/>
                  <a:gd name="connsiteY1" fmla="*/ 6588624 h 6858000"/>
                  <a:gd name="connsiteX2" fmla="*/ 289858 w 4543952"/>
                  <a:gd name="connsiteY2" fmla="*/ 6625223 h 6858000"/>
                  <a:gd name="connsiteX3" fmla="*/ 289858 w 4543952"/>
                  <a:gd name="connsiteY3" fmla="*/ 6625224 h 6858000"/>
                  <a:gd name="connsiteX4" fmla="*/ 289870 w 4543952"/>
                  <a:gd name="connsiteY4" fmla="*/ 6645551 h 6858000"/>
                  <a:gd name="connsiteX5" fmla="*/ 296953 w 4543952"/>
                  <a:gd name="connsiteY5" fmla="*/ 6662539 h 6858000"/>
                  <a:gd name="connsiteX6" fmla="*/ 296953 w 4543952"/>
                  <a:gd name="connsiteY6" fmla="*/ 6662541 h 6858000"/>
                  <a:gd name="connsiteX7" fmla="*/ 296954 w 4543952"/>
                  <a:gd name="connsiteY7" fmla="*/ 6662543 h 6858000"/>
                  <a:gd name="connsiteX8" fmla="*/ 311551 w 4543952"/>
                  <a:gd name="connsiteY8" fmla="*/ 6702975 h 6858000"/>
                  <a:gd name="connsiteX9" fmla="*/ 297715 w 4543952"/>
                  <a:gd name="connsiteY9" fmla="*/ 6742551 h 6858000"/>
                  <a:gd name="connsiteX10" fmla="*/ 297714 w 4543952"/>
                  <a:gd name="connsiteY10" fmla="*/ 6742554 h 6858000"/>
                  <a:gd name="connsiteX11" fmla="*/ 283011 w 4543952"/>
                  <a:gd name="connsiteY11" fmla="*/ 6776799 h 6858000"/>
                  <a:gd name="connsiteX12" fmla="*/ 278238 w 4543952"/>
                  <a:gd name="connsiteY12" fmla="*/ 6812061 h 6858000"/>
                  <a:gd name="connsiteX13" fmla="*/ 278237 w 4543952"/>
                  <a:gd name="connsiteY13" fmla="*/ 6812062 h 6858000"/>
                  <a:gd name="connsiteX14" fmla="*/ 278237 w 4543952"/>
                  <a:gd name="connsiteY14" fmla="*/ 6812063 h 6858000"/>
                  <a:gd name="connsiteX15" fmla="*/ 278238 w 4543952"/>
                  <a:gd name="connsiteY15" fmla="*/ 6812061 h 6858000"/>
                  <a:gd name="connsiteX16" fmla="*/ 297714 w 4543952"/>
                  <a:gd name="connsiteY16" fmla="*/ 6742554 h 6858000"/>
                  <a:gd name="connsiteX17" fmla="*/ 297715 w 4543952"/>
                  <a:gd name="connsiteY17" fmla="*/ 6742552 h 6858000"/>
                  <a:gd name="connsiteX18" fmla="*/ 311551 w 4543952"/>
                  <a:gd name="connsiteY18" fmla="*/ 6702976 h 6858000"/>
                  <a:gd name="connsiteX19" fmla="*/ 311551 w 4543952"/>
                  <a:gd name="connsiteY19" fmla="*/ 6702975 h 6858000"/>
                  <a:gd name="connsiteX20" fmla="*/ 308405 w 4543952"/>
                  <a:gd name="connsiteY20" fmla="*/ 6683026 h 6858000"/>
                  <a:gd name="connsiteX21" fmla="*/ 296954 w 4543952"/>
                  <a:gd name="connsiteY21" fmla="*/ 6662543 h 6858000"/>
                  <a:gd name="connsiteX22" fmla="*/ 296953 w 4543952"/>
                  <a:gd name="connsiteY22" fmla="*/ 6662540 h 6858000"/>
                  <a:gd name="connsiteX23" fmla="*/ 296953 w 4543952"/>
                  <a:gd name="connsiteY23" fmla="*/ 6662539 h 6858000"/>
                  <a:gd name="connsiteX24" fmla="*/ 289858 w 4543952"/>
                  <a:gd name="connsiteY24" fmla="*/ 6625224 h 6858000"/>
                  <a:gd name="connsiteX25" fmla="*/ 306480 w 4543952"/>
                  <a:gd name="connsiteY25" fmla="*/ 6588625 h 6858000"/>
                  <a:gd name="connsiteX26" fmla="*/ 328959 w 4543952"/>
                  <a:gd name="connsiteY26" fmla="*/ 6564620 h 6858000"/>
                  <a:gd name="connsiteX27" fmla="*/ 248638 w 4543952"/>
                  <a:gd name="connsiteY27" fmla="*/ 6438980 h 6858000"/>
                  <a:gd name="connsiteX28" fmla="*/ 268569 w 4543952"/>
                  <a:gd name="connsiteY28" fmla="*/ 6463840 h 6858000"/>
                  <a:gd name="connsiteX29" fmla="*/ 268572 w 4543952"/>
                  <a:gd name="connsiteY29" fmla="*/ 6463848 h 6858000"/>
                  <a:gd name="connsiteX30" fmla="*/ 279556 w 4543952"/>
                  <a:gd name="connsiteY30" fmla="*/ 6508051 h 6858000"/>
                  <a:gd name="connsiteX31" fmla="*/ 282367 w 4543952"/>
                  <a:gd name="connsiteY31" fmla="*/ 6513011 h 6858000"/>
                  <a:gd name="connsiteX32" fmla="*/ 284834 w 4543952"/>
                  <a:gd name="connsiteY32" fmla="*/ 6521803 h 6858000"/>
                  <a:gd name="connsiteX33" fmla="*/ 301172 w 4543952"/>
                  <a:gd name="connsiteY33" fmla="*/ 6546194 h 6858000"/>
                  <a:gd name="connsiteX34" fmla="*/ 301172 w 4543952"/>
                  <a:gd name="connsiteY34" fmla="*/ 6546193 h 6858000"/>
                  <a:gd name="connsiteX35" fmla="*/ 282367 w 4543952"/>
                  <a:gd name="connsiteY35" fmla="*/ 6513011 h 6858000"/>
                  <a:gd name="connsiteX36" fmla="*/ 268572 w 4543952"/>
                  <a:gd name="connsiteY36" fmla="*/ 6463848 h 6858000"/>
                  <a:gd name="connsiteX37" fmla="*/ 268569 w 4543952"/>
                  <a:gd name="connsiteY37" fmla="*/ 6463839 h 6858000"/>
                  <a:gd name="connsiteX38" fmla="*/ 166047 w 4543952"/>
                  <a:gd name="connsiteY38" fmla="*/ 6392242 h 6858000"/>
                  <a:gd name="connsiteX39" fmla="*/ 173364 w 4543952"/>
                  <a:gd name="connsiteY39" fmla="*/ 6407332 h 6858000"/>
                  <a:gd name="connsiteX40" fmla="*/ 173364 w 4543952"/>
                  <a:gd name="connsiteY40" fmla="*/ 6407331 h 6858000"/>
                  <a:gd name="connsiteX41" fmla="*/ 401733 w 4543952"/>
                  <a:gd name="connsiteY41" fmla="*/ 4221390 h 6858000"/>
                  <a:gd name="connsiteX42" fmla="*/ 396017 w 4543952"/>
                  <a:gd name="connsiteY42" fmla="*/ 4253013 h 6858000"/>
                  <a:gd name="connsiteX43" fmla="*/ 356201 w 4543952"/>
                  <a:gd name="connsiteY43" fmla="*/ 4324644 h 6858000"/>
                  <a:gd name="connsiteX44" fmla="*/ 347247 w 4543952"/>
                  <a:gd name="connsiteY44" fmla="*/ 4363889 h 6858000"/>
                  <a:gd name="connsiteX45" fmla="*/ 347247 w 4543952"/>
                  <a:gd name="connsiteY45" fmla="*/ 4363890 h 6858000"/>
                  <a:gd name="connsiteX46" fmla="*/ 348009 w 4543952"/>
                  <a:gd name="connsiteY46" fmla="*/ 4482004 h 6858000"/>
                  <a:gd name="connsiteX47" fmla="*/ 408019 w 4543952"/>
                  <a:gd name="connsiteY47" fmla="*/ 4659174 h 6858000"/>
                  <a:gd name="connsiteX48" fmla="*/ 416021 w 4543952"/>
                  <a:gd name="connsiteY48" fmla="*/ 4677655 h 6858000"/>
                  <a:gd name="connsiteX49" fmla="*/ 425928 w 4543952"/>
                  <a:gd name="connsiteY49" fmla="*/ 4767764 h 6858000"/>
                  <a:gd name="connsiteX50" fmla="*/ 427237 w 4543952"/>
                  <a:gd name="connsiteY50" fmla="*/ 4800482 h 6858000"/>
                  <a:gd name="connsiteX51" fmla="*/ 412401 w 4543952"/>
                  <a:gd name="connsiteY51" fmla="*/ 4828915 h 6858000"/>
                  <a:gd name="connsiteX52" fmla="*/ 391971 w 4543952"/>
                  <a:gd name="connsiteY52" fmla="*/ 4857316 h 6858000"/>
                  <a:gd name="connsiteX53" fmla="*/ 390221 w 4543952"/>
                  <a:gd name="connsiteY53" fmla="*/ 4863342 h 6858000"/>
                  <a:gd name="connsiteX54" fmla="*/ 387469 w 4543952"/>
                  <a:gd name="connsiteY54" fmla="*/ 4867613 h 6858000"/>
                  <a:gd name="connsiteX55" fmla="*/ 382691 w 4543952"/>
                  <a:gd name="connsiteY55" fmla="*/ 4889274 h 6858000"/>
                  <a:gd name="connsiteX56" fmla="*/ 382691 w 4543952"/>
                  <a:gd name="connsiteY56" fmla="*/ 4889275 h 6858000"/>
                  <a:gd name="connsiteX57" fmla="*/ 384396 w 4543952"/>
                  <a:gd name="connsiteY57" fmla="*/ 4912168 h 6858000"/>
                  <a:gd name="connsiteX58" fmla="*/ 385799 w 4543952"/>
                  <a:gd name="connsiteY58" fmla="*/ 4933804 h 6858000"/>
                  <a:gd name="connsiteX59" fmla="*/ 378247 w 4543952"/>
                  <a:gd name="connsiteY59" fmla="*/ 4957452 h 6858000"/>
                  <a:gd name="connsiteX60" fmla="*/ 360964 w 4543952"/>
                  <a:gd name="connsiteY60" fmla="*/ 4987036 h 6858000"/>
                  <a:gd name="connsiteX61" fmla="*/ 334485 w 4543952"/>
                  <a:gd name="connsiteY61" fmla="*/ 5041520 h 6858000"/>
                  <a:gd name="connsiteX62" fmla="*/ 321371 w 4543952"/>
                  <a:gd name="connsiteY62" fmla="*/ 5087422 h 6858000"/>
                  <a:gd name="connsiteX63" fmla="*/ 321364 w 4543952"/>
                  <a:gd name="connsiteY63" fmla="*/ 5087449 h 6858000"/>
                  <a:gd name="connsiteX64" fmla="*/ 315482 w 4543952"/>
                  <a:gd name="connsiteY64" fmla="*/ 5102460 h 6858000"/>
                  <a:gd name="connsiteX65" fmla="*/ 308338 w 4543952"/>
                  <a:gd name="connsiteY65" fmla="*/ 5133219 h 6858000"/>
                  <a:gd name="connsiteX66" fmla="*/ 308337 w 4543952"/>
                  <a:gd name="connsiteY66" fmla="*/ 5133223 h 6858000"/>
                  <a:gd name="connsiteX67" fmla="*/ 308337 w 4543952"/>
                  <a:gd name="connsiteY67" fmla="*/ 5133224 h 6858000"/>
                  <a:gd name="connsiteX68" fmla="*/ 315052 w 4543952"/>
                  <a:gd name="connsiteY68" fmla="*/ 5166113 h 6858000"/>
                  <a:gd name="connsiteX69" fmla="*/ 314362 w 4543952"/>
                  <a:gd name="connsiteY69" fmla="*/ 5172089 h 6858000"/>
                  <a:gd name="connsiteX70" fmla="*/ 311814 w 4543952"/>
                  <a:gd name="connsiteY70" fmla="*/ 5179066 h 6858000"/>
                  <a:gd name="connsiteX71" fmla="*/ 311814 w 4543952"/>
                  <a:gd name="connsiteY71" fmla="*/ 5179067 h 6858000"/>
                  <a:gd name="connsiteX72" fmla="*/ 335437 w 4543952"/>
                  <a:gd name="connsiteY72" fmla="*/ 5272796 h 6858000"/>
                  <a:gd name="connsiteX73" fmla="*/ 360397 w 4543952"/>
                  <a:gd name="connsiteY73" fmla="*/ 5321350 h 6858000"/>
                  <a:gd name="connsiteX74" fmla="*/ 364317 w 4543952"/>
                  <a:gd name="connsiteY74" fmla="*/ 5355013 h 6858000"/>
                  <a:gd name="connsiteX75" fmla="*/ 359440 w 4543952"/>
                  <a:gd name="connsiteY75" fmla="*/ 5385383 h 6858000"/>
                  <a:gd name="connsiteX76" fmla="*/ 351249 w 4543952"/>
                  <a:gd name="connsiteY76" fmla="*/ 5425581 h 6858000"/>
                  <a:gd name="connsiteX77" fmla="*/ 339627 w 4543952"/>
                  <a:gd name="connsiteY77" fmla="*/ 5480636 h 6858000"/>
                  <a:gd name="connsiteX78" fmla="*/ 335103 w 4543952"/>
                  <a:gd name="connsiteY78" fmla="*/ 5507666 h 6858000"/>
                  <a:gd name="connsiteX79" fmla="*/ 335103 w 4543952"/>
                  <a:gd name="connsiteY79" fmla="*/ 5507667 h 6858000"/>
                  <a:gd name="connsiteX80" fmla="*/ 337324 w 4543952"/>
                  <a:gd name="connsiteY80" fmla="*/ 5520421 h 6858000"/>
                  <a:gd name="connsiteX81" fmla="*/ 345722 w 4543952"/>
                  <a:gd name="connsiteY81" fmla="*/ 5531691 h 6858000"/>
                  <a:gd name="connsiteX82" fmla="*/ 345723 w 4543952"/>
                  <a:gd name="connsiteY82" fmla="*/ 5531693 h 6858000"/>
                  <a:gd name="connsiteX83" fmla="*/ 355869 w 4543952"/>
                  <a:gd name="connsiteY83" fmla="*/ 5547577 h 6858000"/>
                  <a:gd name="connsiteX84" fmla="*/ 346295 w 4543952"/>
                  <a:gd name="connsiteY84" fmla="*/ 5562745 h 6858000"/>
                  <a:gd name="connsiteX85" fmla="*/ 275047 w 4543952"/>
                  <a:gd name="connsiteY85" fmla="*/ 5704482 h 6858000"/>
                  <a:gd name="connsiteX86" fmla="*/ 269141 w 4543952"/>
                  <a:gd name="connsiteY86" fmla="*/ 5740487 h 6858000"/>
                  <a:gd name="connsiteX87" fmla="*/ 260376 w 4543952"/>
                  <a:gd name="connsiteY87" fmla="*/ 5760872 h 6858000"/>
                  <a:gd name="connsiteX88" fmla="*/ 171981 w 4543952"/>
                  <a:gd name="connsiteY88" fmla="*/ 5883750 h 6858000"/>
                  <a:gd name="connsiteX89" fmla="*/ 171979 w 4543952"/>
                  <a:gd name="connsiteY89" fmla="*/ 5883755 h 6858000"/>
                  <a:gd name="connsiteX90" fmla="*/ 160957 w 4543952"/>
                  <a:gd name="connsiteY90" fmla="*/ 5909350 h 6858000"/>
                  <a:gd name="connsiteX91" fmla="*/ 154076 w 4543952"/>
                  <a:gd name="connsiteY91" fmla="*/ 5935945 h 6858000"/>
                  <a:gd name="connsiteX92" fmla="*/ 154075 w 4543952"/>
                  <a:gd name="connsiteY92" fmla="*/ 5935948 h 6858000"/>
                  <a:gd name="connsiteX93" fmla="*/ 154075 w 4543952"/>
                  <a:gd name="connsiteY93" fmla="*/ 5935949 h 6858000"/>
                  <a:gd name="connsiteX94" fmla="*/ 154242 w 4543952"/>
                  <a:gd name="connsiteY94" fmla="*/ 5964476 h 6858000"/>
                  <a:gd name="connsiteX95" fmla="*/ 157695 w 4543952"/>
                  <a:gd name="connsiteY95" fmla="*/ 5993289 h 6858000"/>
                  <a:gd name="connsiteX96" fmla="*/ 157695 w 4543952"/>
                  <a:gd name="connsiteY96" fmla="*/ 5993291 h 6858000"/>
                  <a:gd name="connsiteX97" fmla="*/ 164171 w 4543952"/>
                  <a:gd name="connsiteY97" fmla="*/ 6026440 h 6858000"/>
                  <a:gd name="connsiteX98" fmla="*/ 220371 w 4543952"/>
                  <a:gd name="connsiteY98" fmla="*/ 6108738 h 6858000"/>
                  <a:gd name="connsiteX99" fmla="*/ 234064 w 4543952"/>
                  <a:gd name="connsiteY99" fmla="*/ 6133314 h 6858000"/>
                  <a:gd name="connsiteX100" fmla="*/ 218468 w 4543952"/>
                  <a:gd name="connsiteY100" fmla="*/ 6155599 h 6858000"/>
                  <a:gd name="connsiteX101" fmla="*/ 218465 w 4543952"/>
                  <a:gd name="connsiteY101" fmla="*/ 6155601 h 6858000"/>
                  <a:gd name="connsiteX102" fmla="*/ 179794 w 4543952"/>
                  <a:gd name="connsiteY102" fmla="*/ 6228755 h 6858000"/>
                  <a:gd name="connsiteX103" fmla="*/ 162457 w 4543952"/>
                  <a:gd name="connsiteY103" fmla="*/ 6361538 h 6858000"/>
                  <a:gd name="connsiteX104" fmla="*/ 162457 w 4543952"/>
                  <a:gd name="connsiteY104" fmla="*/ 6361539 h 6858000"/>
                  <a:gd name="connsiteX105" fmla="*/ 179794 w 4543952"/>
                  <a:gd name="connsiteY105" fmla="*/ 6228756 h 6858000"/>
                  <a:gd name="connsiteX106" fmla="*/ 218465 w 4543952"/>
                  <a:gd name="connsiteY106" fmla="*/ 6155602 h 6858000"/>
                  <a:gd name="connsiteX107" fmla="*/ 218468 w 4543952"/>
                  <a:gd name="connsiteY107" fmla="*/ 6155599 h 6858000"/>
                  <a:gd name="connsiteX108" fmla="*/ 230364 w 4543952"/>
                  <a:gd name="connsiteY108" fmla="*/ 6143189 h 6858000"/>
                  <a:gd name="connsiteX109" fmla="*/ 234064 w 4543952"/>
                  <a:gd name="connsiteY109" fmla="*/ 6133314 h 6858000"/>
                  <a:gd name="connsiteX110" fmla="*/ 234064 w 4543952"/>
                  <a:gd name="connsiteY110" fmla="*/ 6133313 h 6858000"/>
                  <a:gd name="connsiteX111" fmla="*/ 220371 w 4543952"/>
                  <a:gd name="connsiteY111" fmla="*/ 6108737 h 6858000"/>
                  <a:gd name="connsiteX112" fmla="*/ 164171 w 4543952"/>
                  <a:gd name="connsiteY112" fmla="*/ 6026439 h 6858000"/>
                  <a:gd name="connsiteX113" fmla="*/ 157695 w 4543952"/>
                  <a:gd name="connsiteY113" fmla="*/ 5993290 h 6858000"/>
                  <a:gd name="connsiteX114" fmla="*/ 157695 w 4543952"/>
                  <a:gd name="connsiteY114" fmla="*/ 5993289 h 6858000"/>
                  <a:gd name="connsiteX115" fmla="*/ 154075 w 4543952"/>
                  <a:gd name="connsiteY115" fmla="*/ 5935949 h 6858000"/>
                  <a:gd name="connsiteX116" fmla="*/ 154076 w 4543952"/>
                  <a:gd name="connsiteY116" fmla="*/ 5935945 h 6858000"/>
                  <a:gd name="connsiteX117" fmla="*/ 171979 w 4543952"/>
                  <a:gd name="connsiteY117" fmla="*/ 5883755 h 6858000"/>
                  <a:gd name="connsiteX118" fmla="*/ 171981 w 4543952"/>
                  <a:gd name="connsiteY118" fmla="*/ 5883751 h 6858000"/>
                  <a:gd name="connsiteX119" fmla="*/ 260376 w 4543952"/>
                  <a:gd name="connsiteY119" fmla="*/ 5760873 h 6858000"/>
                  <a:gd name="connsiteX120" fmla="*/ 269141 w 4543952"/>
                  <a:gd name="connsiteY120" fmla="*/ 5740488 h 6858000"/>
                  <a:gd name="connsiteX121" fmla="*/ 275047 w 4543952"/>
                  <a:gd name="connsiteY121" fmla="*/ 5704483 h 6858000"/>
                  <a:gd name="connsiteX122" fmla="*/ 346295 w 4543952"/>
                  <a:gd name="connsiteY122" fmla="*/ 5562746 h 6858000"/>
                  <a:gd name="connsiteX123" fmla="*/ 355869 w 4543952"/>
                  <a:gd name="connsiteY123" fmla="*/ 5547578 h 6858000"/>
                  <a:gd name="connsiteX124" fmla="*/ 355869 w 4543952"/>
                  <a:gd name="connsiteY124" fmla="*/ 5547577 h 6858000"/>
                  <a:gd name="connsiteX125" fmla="*/ 345723 w 4543952"/>
                  <a:gd name="connsiteY125" fmla="*/ 5531692 h 6858000"/>
                  <a:gd name="connsiteX126" fmla="*/ 345722 w 4543952"/>
                  <a:gd name="connsiteY126" fmla="*/ 5531691 h 6858000"/>
                  <a:gd name="connsiteX127" fmla="*/ 335103 w 4543952"/>
                  <a:gd name="connsiteY127" fmla="*/ 5507667 h 6858000"/>
                  <a:gd name="connsiteX128" fmla="*/ 339627 w 4543952"/>
                  <a:gd name="connsiteY128" fmla="*/ 5480637 h 6858000"/>
                  <a:gd name="connsiteX129" fmla="*/ 351249 w 4543952"/>
                  <a:gd name="connsiteY129" fmla="*/ 5425582 h 6858000"/>
                  <a:gd name="connsiteX130" fmla="*/ 359440 w 4543952"/>
                  <a:gd name="connsiteY130" fmla="*/ 5385384 h 6858000"/>
                  <a:gd name="connsiteX131" fmla="*/ 364317 w 4543952"/>
                  <a:gd name="connsiteY131" fmla="*/ 5355014 h 6858000"/>
                  <a:gd name="connsiteX132" fmla="*/ 364317 w 4543952"/>
                  <a:gd name="connsiteY132" fmla="*/ 5355013 h 6858000"/>
                  <a:gd name="connsiteX133" fmla="*/ 362870 w 4543952"/>
                  <a:gd name="connsiteY133" fmla="*/ 5326162 h 6858000"/>
                  <a:gd name="connsiteX134" fmla="*/ 360397 w 4543952"/>
                  <a:gd name="connsiteY134" fmla="*/ 5321350 h 6858000"/>
                  <a:gd name="connsiteX135" fmla="*/ 359341 w 4543952"/>
                  <a:gd name="connsiteY135" fmla="*/ 5312287 h 6858000"/>
                  <a:gd name="connsiteX136" fmla="*/ 335437 w 4543952"/>
                  <a:gd name="connsiteY136" fmla="*/ 5272795 h 6858000"/>
                  <a:gd name="connsiteX137" fmla="*/ 311981 w 4543952"/>
                  <a:gd name="connsiteY137" fmla="*/ 5229432 h 6858000"/>
                  <a:gd name="connsiteX138" fmla="*/ 311814 w 4543952"/>
                  <a:gd name="connsiteY138" fmla="*/ 5179067 h 6858000"/>
                  <a:gd name="connsiteX139" fmla="*/ 314362 w 4543952"/>
                  <a:gd name="connsiteY139" fmla="*/ 5172090 h 6858000"/>
                  <a:gd name="connsiteX140" fmla="*/ 315052 w 4543952"/>
                  <a:gd name="connsiteY140" fmla="*/ 5166113 h 6858000"/>
                  <a:gd name="connsiteX141" fmla="*/ 315052 w 4543952"/>
                  <a:gd name="connsiteY141" fmla="*/ 5166112 h 6858000"/>
                  <a:gd name="connsiteX142" fmla="*/ 308337 w 4543952"/>
                  <a:gd name="connsiteY142" fmla="*/ 5133224 h 6858000"/>
                  <a:gd name="connsiteX143" fmla="*/ 308338 w 4543952"/>
                  <a:gd name="connsiteY143" fmla="*/ 5133219 h 6858000"/>
                  <a:gd name="connsiteX144" fmla="*/ 321364 w 4543952"/>
                  <a:gd name="connsiteY144" fmla="*/ 5087449 h 6858000"/>
                  <a:gd name="connsiteX145" fmla="*/ 327270 w 4543952"/>
                  <a:gd name="connsiteY145" fmla="*/ 5072375 h 6858000"/>
                  <a:gd name="connsiteX146" fmla="*/ 334485 w 4543952"/>
                  <a:gd name="connsiteY146" fmla="*/ 5041521 h 6858000"/>
                  <a:gd name="connsiteX147" fmla="*/ 360964 w 4543952"/>
                  <a:gd name="connsiteY147" fmla="*/ 4987037 h 6858000"/>
                  <a:gd name="connsiteX148" fmla="*/ 376969 w 4543952"/>
                  <a:gd name="connsiteY148" fmla="*/ 4961455 h 6858000"/>
                  <a:gd name="connsiteX149" fmla="*/ 378247 w 4543952"/>
                  <a:gd name="connsiteY149" fmla="*/ 4957452 h 6858000"/>
                  <a:gd name="connsiteX150" fmla="*/ 381039 w 4543952"/>
                  <a:gd name="connsiteY150" fmla="*/ 4952672 h 6858000"/>
                  <a:gd name="connsiteX151" fmla="*/ 385799 w 4543952"/>
                  <a:gd name="connsiteY151" fmla="*/ 4933804 h 6858000"/>
                  <a:gd name="connsiteX152" fmla="*/ 384396 w 4543952"/>
                  <a:gd name="connsiteY152" fmla="*/ 4912167 h 6858000"/>
                  <a:gd name="connsiteX153" fmla="*/ 382691 w 4543952"/>
                  <a:gd name="connsiteY153" fmla="*/ 4889274 h 6858000"/>
                  <a:gd name="connsiteX154" fmla="*/ 390221 w 4543952"/>
                  <a:gd name="connsiteY154" fmla="*/ 4863342 h 6858000"/>
                  <a:gd name="connsiteX155" fmla="*/ 412401 w 4543952"/>
                  <a:gd name="connsiteY155" fmla="*/ 4828916 h 6858000"/>
                  <a:gd name="connsiteX156" fmla="*/ 427237 w 4543952"/>
                  <a:gd name="connsiteY156" fmla="*/ 4800483 h 6858000"/>
                  <a:gd name="connsiteX157" fmla="*/ 427237 w 4543952"/>
                  <a:gd name="connsiteY157" fmla="*/ 4800482 h 6858000"/>
                  <a:gd name="connsiteX158" fmla="*/ 425928 w 4543952"/>
                  <a:gd name="connsiteY158" fmla="*/ 4767763 h 6858000"/>
                  <a:gd name="connsiteX159" fmla="*/ 416021 w 4543952"/>
                  <a:gd name="connsiteY159" fmla="*/ 4677654 h 6858000"/>
                  <a:gd name="connsiteX160" fmla="*/ 408019 w 4543952"/>
                  <a:gd name="connsiteY160" fmla="*/ 4659173 h 6858000"/>
                  <a:gd name="connsiteX161" fmla="*/ 348009 w 4543952"/>
                  <a:gd name="connsiteY161" fmla="*/ 4482003 h 6858000"/>
                  <a:gd name="connsiteX162" fmla="*/ 347247 w 4543952"/>
                  <a:gd name="connsiteY162" fmla="*/ 4363890 h 6858000"/>
                  <a:gd name="connsiteX163" fmla="*/ 356201 w 4543952"/>
                  <a:gd name="connsiteY163" fmla="*/ 4324645 h 6858000"/>
                  <a:gd name="connsiteX164" fmla="*/ 396017 w 4543952"/>
                  <a:gd name="connsiteY164" fmla="*/ 4253014 h 6858000"/>
                  <a:gd name="connsiteX165" fmla="*/ 401733 w 4543952"/>
                  <a:gd name="connsiteY165" fmla="*/ 4221391 h 6858000"/>
                  <a:gd name="connsiteX166" fmla="*/ 332842 w 4543952"/>
                  <a:gd name="connsiteY166" fmla="*/ 2836171 h 6858000"/>
                  <a:gd name="connsiteX167" fmla="*/ 332842 w 4543952"/>
                  <a:gd name="connsiteY167" fmla="*/ 2836172 h 6858000"/>
                  <a:gd name="connsiteX168" fmla="*/ 341533 w 4543952"/>
                  <a:gd name="connsiteY168" fmla="*/ 2848793 h 6858000"/>
                  <a:gd name="connsiteX169" fmla="*/ 358166 w 4543952"/>
                  <a:gd name="connsiteY169" fmla="*/ 2903544 h 6858000"/>
                  <a:gd name="connsiteX170" fmla="*/ 366072 w 4543952"/>
                  <a:gd name="connsiteY170" fmla="*/ 2947858 h 6858000"/>
                  <a:gd name="connsiteX171" fmla="*/ 366072 w 4543952"/>
                  <a:gd name="connsiteY171" fmla="*/ 2947862 h 6858000"/>
                  <a:gd name="connsiteX172" fmla="*/ 362488 w 4543952"/>
                  <a:gd name="connsiteY172" fmla="*/ 2982147 h 6858000"/>
                  <a:gd name="connsiteX173" fmla="*/ 350796 w 4543952"/>
                  <a:gd name="connsiteY173" fmla="*/ 3077400 h 6858000"/>
                  <a:gd name="connsiteX174" fmla="*/ 350796 w 4543952"/>
                  <a:gd name="connsiteY174" fmla="*/ 3077401 h 6858000"/>
                  <a:gd name="connsiteX175" fmla="*/ 363250 w 4543952"/>
                  <a:gd name="connsiteY175" fmla="*/ 3172654 h 6858000"/>
                  <a:gd name="connsiteX176" fmla="*/ 410877 w 4543952"/>
                  <a:gd name="connsiteY176" fmla="*/ 3489467 h 6858000"/>
                  <a:gd name="connsiteX177" fmla="*/ 432976 w 4543952"/>
                  <a:gd name="connsiteY177" fmla="*/ 3544713 h 6858000"/>
                  <a:gd name="connsiteX178" fmla="*/ 445520 w 4543952"/>
                  <a:gd name="connsiteY178" fmla="*/ 3562320 h 6858000"/>
                  <a:gd name="connsiteX179" fmla="*/ 450598 w 4543952"/>
                  <a:gd name="connsiteY179" fmla="*/ 3574407 h 6858000"/>
                  <a:gd name="connsiteX180" fmla="*/ 448246 w 4543952"/>
                  <a:gd name="connsiteY180" fmla="*/ 3587173 h 6858000"/>
                  <a:gd name="connsiteX181" fmla="*/ 438500 w 4543952"/>
                  <a:gd name="connsiteY181" fmla="*/ 3606816 h 6858000"/>
                  <a:gd name="connsiteX182" fmla="*/ 424974 w 4543952"/>
                  <a:gd name="connsiteY182" fmla="*/ 3630631 h 6858000"/>
                  <a:gd name="connsiteX183" fmla="*/ 400733 w 4543952"/>
                  <a:gd name="connsiteY183" fmla="*/ 3680162 h 6858000"/>
                  <a:gd name="connsiteX184" fmla="*/ 400733 w 4543952"/>
                  <a:gd name="connsiteY184" fmla="*/ 3680163 h 6858000"/>
                  <a:gd name="connsiteX185" fmla="*/ 404781 w 4543952"/>
                  <a:gd name="connsiteY185" fmla="*/ 3734837 h 6858000"/>
                  <a:gd name="connsiteX186" fmla="*/ 404399 w 4543952"/>
                  <a:gd name="connsiteY186" fmla="*/ 3754651 h 6858000"/>
                  <a:gd name="connsiteX187" fmla="*/ 398042 w 4543952"/>
                  <a:gd name="connsiteY187" fmla="*/ 3789775 h 6858000"/>
                  <a:gd name="connsiteX188" fmla="*/ 398042 w 4543952"/>
                  <a:gd name="connsiteY188" fmla="*/ 3789776 h 6858000"/>
                  <a:gd name="connsiteX189" fmla="*/ 412973 w 4543952"/>
                  <a:gd name="connsiteY189" fmla="*/ 3822472 h 6858000"/>
                  <a:gd name="connsiteX190" fmla="*/ 427308 w 4543952"/>
                  <a:gd name="connsiteY190" fmla="*/ 3852619 h 6858000"/>
                  <a:gd name="connsiteX191" fmla="*/ 417926 w 4543952"/>
                  <a:gd name="connsiteY191" fmla="*/ 3885336 h 6858000"/>
                  <a:gd name="connsiteX192" fmla="*/ 417925 w 4543952"/>
                  <a:gd name="connsiteY192" fmla="*/ 3885337 h 6858000"/>
                  <a:gd name="connsiteX193" fmla="*/ 386040 w 4543952"/>
                  <a:gd name="connsiteY193" fmla="*/ 3962158 h 6858000"/>
                  <a:gd name="connsiteX194" fmla="*/ 386040 w 4543952"/>
                  <a:gd name="connsiteY194" fmla="*/ 3962159 h 6858000"/>
                  <a:gd name="connsiteX195" fmla="*/ 388431 w 4543952"/>
                  <a:gd name="connsiteY195" fmla="*/ 4002409 h 6858000"/>
                  <a:gd name="connsiteX196" fmla="*/ 401733 w 4543952"/>
                  <a:gd name="connsiteY196" fmla="*/ 4043837 h 6858000"/>
                  <a:gd name="connsiteX197" fmla="*/ 401733 w 4543952"/>
                  <a:gd name="connsiteY197" fmla="*/ 4043839 h 6858000"/>
                  <a:gd name="connsiteX198" fmla="*/ 416855 w 4543952"/>
                  <a:gd name="connsiteY198" fmla="*/ 4103825 h 6858000"/>
                  <a:gd name="connsiteX199" fmla="*/ 405544 w 4543952"/>
                  <a:gd name="connsiteY199" fmla="*/ 4165381 h 6858000"/>
                  <a:gd name="connsiteX200" fmla="*/ 405543 w 4543952"/>
                  <a:gd name="connsiteY200" fmla="*/ 4165382 h 6858000"/>
                  <a:gd name="connsiteX201" fmla="*/ 401638 w 4543952"/>
                  <a:gd name="connsiteY201" fmla="*/ 4192386 h 6858000"/>
                  <a:gd name="connsiteX202" fmla="*/ 401638 w 4543952"/>
                  <a:gd name="connsiteY202" fmla="*/ 4192387 h 6858000"/>
                  <a:gd name="connsiteX203" fmla="*/ 405543 w 4543952"/>
                  <a:gd name="connsiteY203" fmla="*/ 4165383 h 6858000"/>
                  <a:gd name="connsiteX204" fmla="*/ 405544 w 4543952"/>
                  <a:gd name="connsiteY204" fmla="*/ 4165381 h 6858000"/>
                  <a:gd name="connsiteX205" fmla="*/ 414887 w 4543952"/>
                  <a:gd name="connsiteY205" fmla="*/ 4134255 h 6858000"/>
                  <a:gd name="connsiteX206" fmla="*/ 416855 w 4543952"/>
                  <a:gd name="connsiteY206" fmla="*/ 4103825 h 6858000"/>
                  <a:gd name="connsiteX207" fmla="*/ 416855 w 4543952"/>
                  <a:gd name="connsiteY207" fmla="*/ 4103824 h 6858000"/>
                  <a:gd name="connsiteX208" fmla="*/ 401733 w 4543952"/>
                  <a:gd name="connsiteY208" fmla="*/ 4043838 h 6858000"/>
                  <a:gd name="connsiteX209" fmla="*/ 401733 w 4543952"/>
                  <a:gd name="connsiteY209" fmla="*/ 4043837 h 6858000"/>
                  <a:gd name="connsiteX210" fmla="*/ 386040 w 4543952"/>
                  <a:gd name="connsiteY210" fmla="*/ 3962159 h 6858000"/>
                  <a:gd name="connsiteX211" fmla="*/ 395544 w 4543952"/>
                  <a:gd name="connsiteY211" fmla="*/ 3923124 h 6858000"/>
                  <a:gd name="connsiteX212" fmla="*/ 417925 w 4543952"/>
                  <a:gd name="connsiteY212" fmla="*/ 3885338 h 6858000"/>
                  <a:gd name="connsiteX213" fmla="*/ 417926 w 4543952"/>
                  <a:gd name="connsiteY213" fmla="*/ 3885336 h 6858000"/>
                  <a:gd name="connsiteX214" fmla="*/ 426528 w 4543952"/>
                  <a:gd name="connsiteY214" fmla="*/ 3868763 h 6858000"/>
                  <a:gd name="connsiteX215" fmla="*/ 427308 w 4543952"/>
                  <a:gd name="connsiteY215" fmla="*/ 3852619 h 6858000"/>
                  <a:gd name="connsiteX216" fmla="*/ 427308 w 4543952"/>
                  <a:gd name="connsiteY216" fmla="*/ 3852618 h 6858000"/>
                  <a:gd name="connsiteX217" fmla="*/ 412973 w 4543952"/>
                  <a:gd name="connsiteY217" fmla="*/ 3822471 h 6858000"/>
                  <a:gd name="connsiteX218" fmla="*/ 398042 w 4543952"/>
                  <a:gd name="connsiteY218" fmla="*/ 3789775 h 6858000"/>
                  <a:gd name="connsiteX219" fmla="*/ 404399 w 4543952"/>
                  <a:gd name="connsiteY219" fmla="*/ 3754652 h 6858000"/>
                  <a:gd name="connsiteX220" fmla="*/ 404781 w 4543952"/>
                  <a:gd name="connsiteY220" fmla="*/ 3734837 h 6858000"/>
                  <a:gd name="connsiteX221" fmla="*/ 404781 w 4543952"/>
                  <a:gd name="connsiteY221" fmla="*/ 3734836 h 6858000"/>
                  <a:gd name="connsiteX222" fmla="*/ 400733 w 4543952"/>
                  <a:gd name="connsiteY222" fmla="*/ 3680163 h 6858000"/>
                  <a:gd name="connsiteX223" fmla="*/ 407246 w 4543952"/>
                  <a:gd name="connsiteY223" fmla="*/ 3654415 h 6858000"/>
                  <a:gd name="connsiteX224" fmla="*/ 424974 w 4543952"/>
                  <a:gd name="connsiteY224" fmla="*/ 3630632 h 6858000"/>
                  <a:gd name="connsiteX225" fmla="*/ 438500 w 4543952"/>
                  <a:gd name="connsiteY225" fmla="*/ 3606817 h 6858000"/>
                  <a:gd name="connsiteX226" fmla="*/ 450598 w 4543952"/>
                  <a:gd name="connsiteY226" fmla="*/ 3574408 h 6858000"/>
                  <a:gd name="connsiteX227" fmla="*/ 450598 w 4543952"/>
                  <a:gd name="connsiteY227" fmla="*/ 3574407 h 6858000"/>
                  <a:gd name="connsiteX228" fmla="*/ 432976 w 4543952"/>
                  <a:gd name="connsiteY228" fmla="*/ 3544712 h 6858000"/>
                  <a:gd name="connsiteX229" fmla="*/ 410877 w 4543952"/>
                  <a:gd name="connsiteY229" fmla="*/ 3489466 h 6858000"/>
                  <a:gd name="connsiteX230" fmla="*/ 363250 w 4543952"/>
                  <a:gd name="connsiteY230" fmla="*/ 3172653 h 6858000"/>
                  <a:gd name="connsiteX231" fmla="*/ 350796 w 4543952"/>
                  <a:gd name="connsiteY231" fmla="*/ 3077401 h 6858000"/>
                  <a:gd name="connsiteX232" fmla="*/ 362488 w 4543952"/>
                  <a:gd name="connsiteY232" fmla="*/ 2982148 h 6858000"/>
                  <a:gd name="connsiteX233" fmla="*/ 366072 w 4543952"/>
                  <a:gd name="connsiteY233" fmla="*/ 2947862 h 6858000"/>
                  <a:gd name="connsiteX234" fmla="*/ 366072 w 4543952"/>
                  <a:gd name="connsiteY234" fmla="*/ 2947861 h 6858000"/>
                  <a:gd name="connsiteX235" fmla="*/ 366072 w 4543952"/>
                  <a:gd name="connsiteY235" fmla="*/ 2947858 h 6858000"/>
                  <a:gd name="connsiteX236" fmla="*/ 361441 w 4543952"/>
                  <a:gd name="connsiteY236" fmla="*/ 2914327 h 6858000"/>
                  <a:gd name="connsiteX237" fmla="*/ 358166 w 4543952"/>
                  <a:gd name="connsiteY237" fmla="*/ 2903544 h 6858000"/>
                  <a:gd name="connsiteX238" fmla="*/ 357138 w 4543952"/>
                  <a:gd name="connsiteY238" fmla="*/ 2897784 h 6858000"/>
                  <a:gd name="connsiteX239" fmla="*/ 341533 w 4543952"/>
                  <a:gd name="connsiteY239" fmla="*/ 2848792 h 6858000"/>
                  <a:gd name="connsiteX240" fmla="*/ 296001 w 4543952"/>
                  <a:gd name="connsiteY240" fmla="*/ 2745351 h 6858000"/>
                  <a:gd name="connsiteX241" fmla="*/ 289670 w 4543952"/>
                  <a:gd name="connsiteY241" fmla="*/ 2770757 h 6858000"/>
                  <a:gd name="connsiteX242" fmla="*/ 290080 w 4543952"/>
                  <a:gd name="connsiteY242" fmla="*/ 2778005 h 6858000"/>
                  <a:gd name="connsiteX243" fmla="*/ 289301 w 4543952"/>
                  <a:gd name="connsiteY243" fmla="*/ 2782304 h 6858000"/>
                  <a:gd name="connsiteX244" fmla="*/ 290501 w 4543952"/>
                  <a:gd name="connsiteY244" fmla="*/ 2785439 h 6858000"/>
                  <a:gd name="connsiteX245" fmla="*/ 290929 w 4543952"/>
                  <a:gd name="connsiteY245" fmla="*/ 2793022 h 6858000"/>
                  <a:gd name="connsiteX246" fmla="*/ 300579 w 4543952"/>
                  <a:gd name="connsiteY246" fmla="*/ 2811779 h 6858000"/>
                  <a:gd name="connsiteX247" fmla="*/ 300582 w 4543952"/>
                  <a:gd name="connsiteY247" fmla="*/ 2811786 h 6858000"/>
                  <a:gd name="connsiteX248" fmla="*/ 300583 w 4543952"/>
                  <a:gd name="connsiteY248" fmla="*/ 2811786 h 6858000"/>
                  <a:gd name="connsiteX249" fmla="*/ 300579 w 4543952"/>
                  <a:gd name="connsiteY249" fmla="*/ 2811779 h 6858000"/>
                  <a:gd name="connsiteX250" fmla="*/ 290501 w 4543952"/>
                  <a:gd name="connsiteY250" fmla="*/ 2785439 h 6858000"/>
                  <a:gd name="connsiteX251" fmla="*/ 290080 w 4543952"/>
                  <a:gd name="connsiteY251" fmla="*/ 2778005 h 6858000"/>
                  <a:gd name="connsiteX252" fmla="*/ 817328 w 4543952"/>
                  <a:gd name="connsiteY252" fmla="*/ 1508457 h 6858000"/>
                  <a:gd name="connsiteX253" fmla="*/ 845421 w 4543952"/>
                  <a:gd name="connsiteY253" fmla="*/ 1596212 h 6858000"/>
                  <a:gd name="connsiteX254" fmla="*/ 843517 w 4543952"/>
                  <a:gd name="connsiteY254" fmla="*/ 1624979 h 6858000"/>
                  <a:gd name="connsiteX255" fmla="*/ 786935 w 4543952"/>
                  <a:gd name="connsiteY255" fmla="*/ 1697752 h 6858000"/>
                  <a:gd name="connsiteX256" fmla="*/ 764267 w 4543952"/>
                  <a:gd name="connsiteY256" fmla="*/ 1733187 h 6858000"/>
                  <a:gd name="connsiteX257" fmla="*/ 722546 w 4543952"/>
                  <a:gd name="connsiteY257" fmla="*/ 1833774 h 6858000"/>
                  <a:gd name="connsiteX258" fmla="*/ 714925 w 4543952"/>
                  <a:gd name="connsiteY258" fmla="*/ 1842157 h 6858000"/>
                  <a:gd name="connsiteX259" fmla="*/ 624434 w 4543952"/>
                  <a:gd name="connsiteY259" fmla="*/ 1916453 h 6858000"/>
                  <a:gd name="connsiteX260" fmla="*/ 609004 w 4543952"/>
                  <a:gd name="connsiteY260" fmla="*/ 1933218 h 6858000"/>
                  <a:gd name="connsiteX261" fmla="*/ 584999 w 4543952"/>
                  <a:gd name="connsiteY261" fmla="*/ 1953412 h 6858000"/>
                  <a:gd name="connsiteX262" fmla="*/ 538516 w 4543952"/>
                  <a:gd name="connsiteY262" fmla="*/ 2016468 h 6858000"/>
                  <a:gd name="connsiteX263" fmla="*/ 523657 w 4543952"/>
                  <a:gd name="connsiteY263" fmla="*/ 2094577 h 6858000"/>
                  <a:gd name="connsiteX264" fmla="*/ 500986 w 4543952"/>
                  <a:gd name="connsiteY264" fmla="*/ 2188878 h 6858000"/>
                  <a:gd name="connsiteX265" fmla="*/ 485746 w 4543952"/>
                  <a:gd name="connsiteY265" fmla="*/ 2228313 h 6858000"/>
                  <a:gd name="connsiteX266" fmla="*/ 456789 w 4543952"/>
                  <a:gd name="connsiteY266" fmla="*/ 2334043 h 6858000"/>
                  <a:gd name="connsiteX267" fmla="*/ 432404 w 4543952"/>
                  <a:gd name="connsiteY267" fmla="*/ 2409484 h 6858000"/>
                  <a:gd name="connsiteX268" fmla="*/ 415303 w 4543952"/>
                  <a:gd name="connsiteY268" fmla="*/ 2435912 h 6858000"/>
                  <a:gd name="connsiteX269" fmla="*/ 415303 w 4543952"/>
                  <a:gd name="connsiteY269" fmla="*/ 2435912 h 6858000"/>
                  <a:gd name="connsiteX270" fmla="*/ 415303 w 4543952"/>
                  <a:gd name="connsiteY270" fmla="*/ 2435912 h 6858000"/>
                  <a:gd name="connsiteX271" fmla="*/ 414227 w 4543952"/>
                  <a:gd name="connsiteY271" fmla="*/ 2440915 h 6858000"/>
                  <a:gd name="connsiteX272" fmla="*/ 409472 w 4543952"/>
                  <a:gd name="connsiteY272" fmla="*/ 2463016 h 6858000"/>
                  <a:gd name="connsiteX273" fmla="*/ 409472 w 4543952"/>
                  <a:gd name="connsiteY273" fmla="*/ 2463017 h 6858000"/>
                  <a:gd name="connsiteX274" fmla="*/ 411535 w 4543952"/>
                  <a:gd name="connsiteY274" fmla="*/ 2490550 h 6858000"/>
                  <a:gd name="connsiteX275" fmla="*/ 418115 w 4543952"/>
                  <a:gd name="connsiteY275" fmla="*/ 2518261 h 6858000"/>
                  <a:gd name="connsiteX276" fmla="*/ 418115 w 4543952"/>
                  <a:gd name="connsiteY276" fmla="*/ 2518264 h 6858000"/>
                  <a:gd name="connsiteX277" fmla="*/ 421759 w 4543952"/>
                  <a:gd name="connsiteY277" fmla="*/ 2545006 h 6858000"/>
                  <a:gd name="connsiteX278" fmla="*/ 417545 w 4543952"/>
                  <a:gd name="connsiteY278" fmla="*/ 2571033 h 6858000"/>
                  <a:gd name="connsiteX279" fmla="*/ 344391 w 4543952"/>
                  <a:gd name="connsiteY279" fmla="*/ 2668000 h 6858000"/>
                  <a:gd name="connsiteX280" fmla="*/ 296001 w 4543952"/>
                  <a:gd name="connsiteY280" fmla="*/ 2745347 h 6858000"/>
                  <a:gd name="connsiteX281" fmla="*/ 296001 w 4543952"/>
                  <a:gd name="connsiteY281" fmla="*/ 2745348 h 6858000"/>
                  <a:gd name="connsiteX282" fmla="*/ 344391 w 4543952"/>
                  <a:gd name="connsiteY282" fmla="*/ 2668001 h 6858000"/>
                  <a:gd name="connsiteX283" fmla="*/ 417545 w 4543952"/>
                  <a:gd name="connsiteY283" fmla="*/ 2571034 h 6858000"/>
                  <a:gd name="connsiteX284" fmla="*/ 421760 w 4543952"/>
                  <a:gd name="connsiteY284" fmla="*/ 2545006 h 6858000"/>
                  <a:gd name="connsiteX285" fmla="*/ 421759 w 4543952"/>
                  <a:gd name="connsiteY285" fmla="*/ 2545006 h 6858000"/>
                  <a:gd name="connsiteX286" fmla="*/ 421760 w 4543952"/>
                  <a:gd name="connsiteY286" fmla="*/ 2545005 h 6858000"/>
                  <a:gd name="connsiteX287" fmla="*/ 418115 w 4543952"/>
                  <a:gd name="connsiteY287" fmla="*/ 2518263 h 6858000"/>
                  <a:gd name="connsiteX288" fmla="*/ 418115 w 4543952"/>
                  <a:gd name="connsiteY288" fmla="*/ 2518261 h 6858000"/>
                  <a:gd name="connsiteX289" fmla="*/ 409472 w 4543952"/>
                  <a:gd name="connsiteY289" fmla="*/ 2463017 h 6858000"/>
                  <a:gd name="connsiteX290" fmla="*/ 414227 w 4543952"/>
                  <a:gd name="connsiteY290" fmla="*/ 2440915 h 6858000"/>
                  <a:gd name="connsiteX291" fmla="*/ 415303 w 4543952"/>
                  <a:gd name="connsiteY291" fmla="*/ 2435912 h 6858000"/>
                  <a:gd name="connsiteX292" fmla="*/ 432404 w 4543952"/>
                  <a:gd name="connsiteY292" fmla="*/ 2409485 h 6858000"/>
                  <a:gd name="connsiteX293" fmla="*/ 456789 w 4543952"/>
                  <a:gd name="connsiteY293" fmla="*/ 2334044 h 6858000"/>
                  <a:gd name="connsiteX294" fmla="*/ 485746 w 4543952"/>
                  <a:gd name="connsiteY294" fmla="*/ 2228314 h 6858000"/>
                  <a:gd name="connsiteX295" fmla="*/ 500986 w 4543952"/>
                  <a:gd name="connsiteY295" fmla="*/ 2188879 h 6858000"/>
                  <a:gd name="connsiteX296" fmla="*/ 523657 w 4543952"/>
                  <a:gd name="connsiteY296" fmla="*/ 2094578 h 6858000"/>
                  <a:gd name="connsiteX297" fmla="*/ 538516 w 4543952"/>
                  <a:gd name="connsiteY297" fmla="*/ 2016469 h 6858000"/>
                  <a:gd name="connsiteX298" fmla="*/ 584999 w 4543952"/>
                  <a:gd name="connsiteY298" fmla="*/ 1953413 h 6858000"/>
                  <a:gd name="connsiteX299" fmla="*/ 609004 w 4543952"/>
                  <a:gd name="connsiteY299" fmla="*/ 1933219 h 6858000"/>
                  <a:gd name="connsiteX300" fmla="*/ 624434 w 4543952"/>
                  <a:gd name="connsiteY300" fmla="*/ 1916454 h 6858000"/>
                  <a:gd name="connsiteX301" fmla="*/ 714925 w 4543952"/>
                  <a:gd name="connsiteY301" fmla="*/ 1842158 h 6858000"/>
                  <a:gd name="connsiteX302" fmla="*/ 722546 w 4543952"/>
                  <a:gd name="connsiteY302" fmla="*/ 1833775 h 6858000"/>
                  <a:gd name="connsiteX303" fmla="*/ 764267 w 4543952"/>
                  <a:gd name="connsiteY303" fmla="*/ 1733188 h 6858000"/>
                  <a:gd name="connsiteX304" fmla="*/ 786936 w 4543952"/>
                  <a:gd name="connsiteY304" fmla="*/ 1697753 h 6858000"/>
                  <a:gd name="connsiteX305" fmla="*/ 843517 w 4543952"/>
                  <a:gd name="connsiteY305" fmla="*/ 1624980 h 6858000"/>
                  <a:gd name="connsiteX306" fmla="*/ 845422 w 4543952"/>
                  <a:gd name="connsiteY306" fmla="*/ 1596213 h 6858000"/>
                  <a:gd name="connsiteX307" fmla="*/ 798723 w 4543952"/>
                  <a:gd name="connsiteY307" fmla="*/ 1459072 h 6858000"/>
                  <a:gd name="connsiteX308" fmla="*/ 807941 w 4543952"/>
                  <a:gd name="connsiteY308" fmla="*/ 1481571 h 6858000"/>
                  <a:gd name="connsiteX309" fmla="*/ 798724 w 4543952"/>
                  <a:gd name="connsiteY309" fmla="*/ 1459073 h 6858000"/>
                  <a:gd name="connsiteX310" fmla="*/ 779530 w 4543952"/>
                  <a:gd name="connsiteY310" fmla="*/ 1268757 h 6858000"/>
                  <a:gd name="connsiteX311" fmla="*/ 774363 w 4543952"/>
                  <a:gd name="connsiteY311" fmla="*/ 1286068 h 6858000"/>
                  <a:gd name="connsiteX312" fmla="*/ 752025 w 4543952"/>
                  <a:gd name="connsiteY312" fmla="*/ 1350626 h 6858000"/>
                  <a:gd name="connsiteX313" fmla="*/ 757620 w 4543952"/>
                  <a:gd name="connsiteY313" fmla="*/ 1413839 h 6858000"/>
                  <a:gd name="connsiteX314" fmla="*/ 752026 w 4543952"/>
                  <a:gd name="connsiteY314" fmla="*/ 1350627 h 6858000"/>
                  <a:gd name="connsiteX315" fmla="*/ 774363 w 4543952"/>
                  <a:gd name="connsiteY315" fmla="*/ 1286069 h 6858000"/>
                  <a:gd name="connsiteX316" fmla="*/ 779530 w 4543952"/>
                  <a:gd name="connsiteY316" fmla="*/ 1268757 h 6858000"/>
                  <a:gd name="connsiteX317" fmla="*/ 837801 w 4543952"/>
                  <a:gd name="connsiteY317" fmla="*/ 773034 h 6858000"/>
                  <a:gd name="connsiteX318" fmla="*/ 829801 w 4543952"/>
                  <a:gd name="connsiteY318" fmla="*/ 854378 h 6858000"/>
                  <a:gd name="connsiteX319" fmla="*/ 798747 w 4543952"/>
                  <a:gd name="connsiteY319" fmla="*/ 915342 h 6858000"/>
                  <a:gd name="connsiteX320" fmla="*/ 788269 w 4543952"/>
                  <a:gd name="connsiteY320" fmla="*/ 927154 h 6858000"/>
                  <a:gd name="connsiteX321" fmla="*/ 791889 w 4543952"/>
                  <a:gd name="connsiteY321" fmla="*/ 1097086 h 6858000"/>
                  <a:gd name="connsiteX322" fmla="*/ 796271 w 4543952"/>
                  <a:gd name="connsiteY322" fmla="*/ 1123184 h 6858000"/>
                  <a:gd name="connsiteX323" fmla="*/ 771553 w 4543952"/>
                  <a:gd name="connsiteY323" fmla="*/ 1184028 h 6858000"/>
                  <a:gd name="connsiteX324" fmla="*/ 796272 w 4543952"/>
                  <a:gd name="connsiteY324" fmla="*/ 1123185 h 6858000"/>
                  <a:gd name="connsiteX325" fmla="*/ 791890 w 4543952"/>
                  <a:gd name="connsiteY325" fmla="*/ 1097087 h 6858000"/>
                  <a:gd name="connsiteX326" fmla="*/ 788270 w 4543952"/>
                  <a:gd name="connsiteY326" fmla="*/ 927155 h 6858000"/>
                  <a:gd name="connsiteX327" fmla="*/ 798748 w 4543952"/>
                  <a:gd name="connsiteY327" fmla="*/ 915343 h 6858000"/>
                  <a:gd name="connsiteX328" fmla="*/ 829801 w 4543952"/>
                  <a:gd name="connsiteY328" fmla="*/ 854379 h 6858000"/>
                  <a:gd name="connsiteX329" fmla="*/ 837801 w 4543952"/>
                  <a:gd name="connsiteY329" fmla="*/ 773035 h 6858000"/>
                  <a:gd name="connsiteX330" fmla="*/ 782400 w 4543952"/>
                  <a:gd name="connsiteY330" fmla="*/ 517850 h 6858000"/>
                  <a:gd name="connsiteX331" fmla="*/ 791317 w 4543952"/>
                  <a:gd name="connsiteY331" fmla="*/ 556046 h 6858000"/>
                  <a:gd name="connsiteX332" fmla="*/ 797795 w 4543952"/>
                  <a:gd name="connsiteY332" fmla="*/ 580049 h 6858000"/>
                  <a:gd name="connsiteX333" fmla="*/ 801176 w 4543952"/>
                  <a:gd name="connsiteY333" fmla="*/ 642536 h 6858000"/>
                  <a:gd name="connsiteX334" fmla="*/ 813700 w 4543952"/>
                  <a:gd name="connsiteY334" fmla="*/ 694927 h 6858000"/>
                  <a:gd name="connsiteX335" fmla="*/ 801177 w 4543952"/>
                  <a:gd name="connsiteY335" fmla="*/ 642537 h 6858000"/>
                  <a:gd name="connsiteX336" fmla="*/ 797796 w 4543952"/>
                  <a:gd name="connsiteY336" fmla="*/ 580050 h 6858000"/>
                  <a:gd name="connsiteX337" fmla="*/ 791318 w 4543952"/>
                  <a:gd name="connsiteY337" fmla="*/ 556047 h 6858000"/>
                  <a:gd name="connsiteX338" fmla="*/ 783887 w 4543952"/>
                  <a:gd name="connsiteY338" fmla="*/ 313532 h 6858000"/>
                  <a:gd name="connsiteX339" fmla="*/ 786245 w 4543952"/>
                  <a:gd name="connsiteY339" fmla="*/ 324057 h 6858000"/>
                  <a:gd name="connsiteX340" fmla="*/ 784459 w 4543952"/>
                  <a:gd name="connsiteY340" fmla="*/ 338869 h 6858000"/>
                  <a:gd name="connsiteX341" fmla="*/ 784454 w 4543952"/>
                  <a:gd name="connsiteY341" fmla="*/ 338897 h 6858000"/>
                  <a:gd name="connsiteX342" fmla="*/ 778363 w 4543952"/>
                  <a:gd name="connsiteY342" fmla="*/ 367327 h 6858000"/>
                  <a:gd name="connsiteX343" fmla="*/ 774553 w 4543952"/>
                  <a:gd name="connsiteY343" fmla="*/ 395639 h 6858000"/>
                  <a:gd name="connsiteX344" fmla="*/ 784454 w 4543952"/>
                  <a:gd name="connsiteY344" fmla="*/ 338897 h 6858000"/>
                  <a:gd name="connsiteX345" fmla="*/ 784460 w 4543952"/>
                  <a:gd name="connsiteY345" fmla="*/ 338870 h 6858000"/>
                  <a:gd name="connsiteX346" fmla="*/ 783888 w 4543952"/>
                  <a:gd name="connsiteY346" fmla="*/ 313533 h 6858000"/>
                  <a:gd name="connsiteX347" fmla="*/ 761560 w 4543952"/>
                  <a:gd name="connsiteY347" fmla="*/ 281567 h 6858000"/>
                  <a:gd name="connsiteX348" fmla="*/ 766454 w 4543952"/>
                  <a:gd name="connsiteY348" fmla="*/ 295414 h 6858000"/>
                  <a:gd name="connsiteX349" fmla="*/ 766455 w 4543952"/>
                  <a:gd name="connsiteY349" fmla="*/ 295414 h 6858000"/>
                  <a:gd name="connsiteX350" fmla="*/ 774880 w 4543952"/>
                  <a:gd name="connsiteY350" fmla="*/ 24485 h 6858000"/>
                  <a:gd name="connsiteX351" fmla="*/ 777142 w 4543952"/>
                  <a:gd name="connsiteY351" fmla="*/ 74128 h 6858000"/>
                  <a:gd name="connsiteX352" fmla="*/ 767023 w 4543952"/>
                  <a:gd name="connsiteY352" fmla="*/ 151568 h 6858000"/>
                  <a:gd name="connsiteX353" fmla="*/ 766824 w 4543952"/>
                  <a:gd name="connsiteY353" fmla="*/ 153387 h 6858000"/>
                  <a:gd name="connsiteX354" fmla="*/ 763010 w 4543952"/>
                  <a:gd name="connsiteY354" fmla="*/ 177270 h 6858000"/>
                  <a:gd name="connsiteX355" fmla="*/ 758551 w 4543952"/>
                  <a:gd name="connsiteY355" fmla="*/ 228943 h 6858000"/>
                  <a:gd name="connsiteX356" fmla="*/ 766824 w 4543952"/>
                  <a:gd name="connsiteY356" fmla="*/ 153387 h 6858000"/>
                  <a:gd name="connsiteX357" fmla="*/ 771220 w 4543952"/>
                  <a:gd name="connsiteY357" fmla="*/ 125860 h 6858000"/>
                  <a:gd name="connsiteX358" fmla="*/ 777143 w 4543952"/>
                  <a:gd name="connsiteY358" fmla="*/ 74128 h 6858000"/>
                  <a:gd name="connsiteX359" fmla="*/ 313354 w 4543952"/>
                  <a:gd name="connsiteY359" fmla="*/ 0 h 6858000"/>
                  <a:gd name="connsiteX360" fmla="*/ 777461 w 4543952"/>
                  <a:gd name="connsiteY360" fmla="*/ 0 h 6858000"/>
                  <a:gd name="connsiteX361" fmla="*/ 774743 w 4543952"/>
                  <a:gd name="connsiteY361" fmla="*/ 21485 h 6858000"/>
                  <a:gd name="connsiteX362" fmla="*/ 777461 w 4543952"/>
                  <a:gd name="connsiteY362" fmla="*/ 0 h 6858000"/>
                  <a:gd name="connsiteX363" fmla="*/ 4543952 w 4543952"/>
                  <a:gd name="connsiteY363" fmla="*/ 1 h 6858000"/>
                  <a:gd name="connsiteX364" fmla="*/ 4543952 w 4543952"/>
                  <a:gd name="connsiteY364" fmla="*/ 6858000 h 6858000"/>
                  <a:gd name="connsiteX365" fmla="*/ 284400 w 4543952"/>
                  <a:gd name="connsiteY365" fmla="*/ 6858000 h 6858000"/>
                  <a:gd name="connsiteX366" fmla="*/ 112147 w 4543952"/>
                  <a:gd name="connsiteY366" fmla="*/ 6858000 h 6858000"/>
                  <a:gd name="connsiteX367" fmla="*/ 102447 w 4543952"/>
                  <a:gd name="connsiteY367" fmla="*/ 6815515 h 6858000"/>
                  <a:gd name="connsiteX368" fmla="*/ 83396 w 4543952"/>
                  <a:gd name="connsiteY368" fmla="*/ 6748457 h 6858000"/>
                  <a:gd name="connsiteX369" fmla="*/ 61870 w 4543952"/>
                  <a:gd name="connsiteY369" fmla="*/ 6584811 h 6858000"/>
                  <a:gd name="connsiteX370" fmla="*/ 41105 w 4543952"/>
                  <a:gd name="connsiteY370" fmla="*/ 6415832 h 6858000"/>
                  <a:gd name="connsiteX371" fmla="*/ 34247 w 4543952"/>
                  <a:gd name="connsiteY371" fmla="*/ 6323057 h 6858000"/>
                  <a:gd name="connsiteX372" fmla="*/ 23386 w 4543952"/>
                  <a:gd name="connsiteY372" fmla="*/ 6242092 h 6858000"/>
                  <a:gd name="connsiteX373" fmla="*/ 16528 w 4543952"/>
                  <a:gd name="connsiteY373" fmla="*/ 6171604 h 6858000"/>
                  <a:gd name="connsiteX374" fmla="*/ 2622 w 4543952"/>
                  <a:gd name="connsiteY374" fmla="*/ 6059396 h 6858000"/>
                  <a:gd name="connsiteX375" fmla="*/ 0 w 4543952"/>
                  <a:gd name="connsiteY375" fmla="*/ 6041768 h 6858000"/>
                  <a:gd name="connsiteX376" fmla="*/ 0 w 4543952"/>
                  <a:gd name="connsiteY376" fmla="*/ 6000936 h 6858000"/>
                  <a:gd name="connsiteX377" fmla="*/ 3670 w 4543952"/>
                  <a:gd name="connsiteY377" fmla="*/ 5957594 h 6858000"/>
                  <a:gd name="connsiteX378" fmla="*/ 0 w 4543952"/>
                  <a:gd name="connsiteY378" fmla="*/ 5912510 h 6858000"/>
                  <a:gd name="connsiteX379" fmla="*/ 0 w 4543952"/>
                  <a:gd name="connsiteY379" fmla="*/ 5886400 h 6858000"/>
                  <a:gd name="connsiteX380" fmla="*/ 1098 w 4543952"/>
                  <a:gd name="connsiteY380" fmla="*/ 5864317 h 6858000"/>
                  <a:gd name="connsiteX381" fmla="*/ 24720 w 4543952"/>
                  <a:gd name="connsiteY381" fmla="*/ 5790591 h 6858000"/>
                  <a:gd name="connsiteX382" fmla="*/ 26434 w 4543952"/>
                  <a:gd name="connsiteY382" fmla="*/ 5781829 h 6858000"/>
                  <a:gd name="connsiteX383" fmla="*/ 35771 w 4543952"/>
                  <a:gd name="connsiteY383" fmla="*/ 5733439 h 6858000"/>
                  <a:gd name="connsiteX384" fmla="*/ 38819 w 4543952"/>
                  <a:gd name="connsiteY384" fmla="*/ 5706958 h 6858000"/>
                  <a:gd name="connsiteX385" fmla="*/ 58250 w 4543952"/>
                  <a:gd name="connsiteY385" fmla="*/ 5606371 h 6858000"/>
                  <a:gd name="connsiteX386" fmla="*/ 67394 w 4543952"/>
                  <a:gd name="connsiteY386" fmla="*/ 5548459 h 6858000"/>
                  <a:gd name="connsiteX387" fmla="*/ 66060 w 4543952"/>
                  <a:gd name="connsiteY387" fmla="*/ 5501593 h 6858000"/>
                  <a:gd name="connsiteX388" fmla="*/ 64346 w 4543952"/>
                  <a:gd name="connsiteY388" fmla="*/ 5419294 h 6858000"/>
                  <a:gd name="connsiteX389" fmla="*/ 59964 w 4543952"/>
                  <a:gd name="connsiteY389" fmla="*/ 5393004 h 6858000"/>
                  <a:gd name="connsiteX390" fmla="*/ 72538 w 4543952"/>
                  <a:gd name="connsiteY390" fmla="*/ 5274128 h 6858000"/>
                  <a:gd name="connsiteX391" fmla="*/ 73490 w 4543952"/>
                  <a:gd name="connsiteY391" fmla="*/ 5206307 h 6858000"/>
                  <a:gd name="connsiteX392" fmla="*/ 89113 w 4543952"/>
                  <a:gd name="connsiteY392" fmla="*/ 5129915 h 6858000"/>
                  <a:gd name="connsiteX393" fmla="*/ 88351 w 4543952"/>
                  <a:gd name="connsiteY393" fmla="*/ 5107626 h 6858000"/>
                  <a:gd name="connsiteX394" fmla="*/ 87016 w 4543952"/>
                  <a:gd name="connsiteY394" fmla="*/ 5082669 h 6858000"/>
                  <a:gd name="connsiteX395" fmla="*/ 85872 w 4543952"/>
                  <a:gd name="connsiteY395" fmla="*/ 5006085 h 6858000"/>
                  <a:gd name="connsiteX396" fmla="*/ 80158 w 4543952"/>
                  <a:gd name="connsiteY396" fmla="*/ 4959601 h 6858000"/>
                  <a:gd name="connsiteX397" fmla="*/ 83586 w 4543952"/>
                  <a:gd name="connsiteY397" fmla="*/ 4871018 h 6858000"/>
                  <a:gd name="connsiteX398" fmla="*/ 78634 w 4543952"/>
                  <a:gd name="connsiteY398" fmla="*/ 4838249 h 6858000"/>
                  <a:gd name="connsiteX399" fmla="*/ 78062 w 4543952"/>
                  <a:gd name="connsiteY399" fmla="*/ 4755380 h 6858000"/>
                  <a:gd name="connsiteX400" fmla="*/ 80920 w 4543952"/>
                  <a:gd name="connsiteY400" fmla="*/ 4681082 h 6858000"/>
                  <a:gd name="connsiteX401" fmla="*/ 79396 w 4543952"/>
                  <a:gd name="connsiteY401" fmla="*/ 4609451 h 6858000"/>
                  <a:gd name="connsiteX402" fmla="*/ 73110 w 4543952"/>
                  <a:gd name="connsiteY402" fmla="*/ 4558206 h 6858000"/>
                  <a:gd name="connsiteX403" fmla="*/ 69300 w 4543952"/>
                  <a:gd name="connsiteY403" fmla="*/ 4502578 h 6858000"/>
                  <a:gd name="connsiteX404" fmla="*/ 46629 w 4543952"/>
                  <a:gd name="connsiteY404" fmla="*/ 4349221 h 6858000"/>
                  <a:gd name="connsiteX405" fmla="*/ 52153 w 4543952"/>
                  <a:gd name="connsiteY405" fmla="*/ 4320836 h 6858000"/>
                  <a:gd name="connsiteX406" fmla="*/ 57297 w 4543952"/>
                  <a:gd name="connsiteY406" fmla="*/ 4159666 h 6858000"/>
                  <a:gd name="connsiteX407" fmla="*/ 56915 w 4543952"/>
                  <a:gd name="connsiteY407" fmla="*/ 4124613 h 6858000"/>
                  <a:gd name="connsiteX408" fmla="*/ 79396 w 4543952"/>
                  <a:gd name="connsiteY408" fmla="*/ 4030502 h 6858000"/>
                  <a:gd name="connsiteX409" fmla="*/ 43771 w 4543952"/>
                  <a:gd name="connsiteY409" fmla="*/ 3885337 h 6858000"/>
                  <a:gd name="connsiteX410" fmla="*/ 426 w 4543952"/>
                  <a:gd name="connsiteY410" fmla="*/ 3786776 h 6858000"/>
                  <a:gd name="connsiteX411" fmla="*/ 0 w 4543952"/>
                  <a:gd name="connsiteY411" fmla="*/ 3773896 h 6858000"/>
                  <a:gd name="connsiteX412" fmla="*/ 0 w 4543952"/>
                  <a:gd name="connsiteY412" fmla="*/ 3393881 h 6858000"/>
                  <a:gd name="connsiteX413" fmla="*/ 11838 w 4543952"/>
                  <a:gd name="connsiteY413" fmla="*/ 3359515 h 6858000"/>
                  <a:gd name="connsiteX414" fmla="*/ 12910 w 4543952"/>
                  <a:gd name="connsiteY414" fmla="*/ 3318770 h 6858000"/>
                  <a:gd name="connsiteX415" fmla="*/ 6718 w 4543952"/>
                  <a:gd name="connsiteY415" fmla="*/ 3304078 h 6858000"/>
                  <a:gd name="connsiteX416" fmla="*/ 0 w 4543952"/>
                  <a:gd name="connsiteY416" fmla="*/ 3297656 h 6858000"/>
                  <a:gd name="connsiteX417" fmla="*/ 0 w 4543952"/>
                  <a:gd name="connsiteY417" fmla="*/ 3207866 h 6858000"/>
                  <a:gd name="connsiteX418" fmla="*/ 15553 w 4543952"/>
                  <a:gd name="connsiteY418" fmla="*/ 3186770 h 6858000"/>
                  <a:gd name="connsiteX419" fmla="*/ 36341 w 4543952"/>
                  <a:gd name="connsiteY419" fmla="*/ 3107499 h 6858000"/>
                  <a:gd name="connsiteX420" fmla="*/ 38057 w 4543952"/>
                  <a:gd name="connsiteY420" fmla="*/ 3042727 h 6858000"/>
                  <a:gd name="connsiteX421" fmla="*/ 54249 w 4543952"/>
                  <a:gd name="connsiteY421" fmla="*/ 2901942 h 6858000"/>
                  <a:gd name="connsiteX422" fmla="*/ 77300 w 4543952"/>
                  <a:gd name="connsiteY422" fmla="*/ 2809929 h 6858000"/>
                  <a:gd name="connsiteX423" fmla="*/ 103399 w 4543952"/>
                  <a:gd name="connsiteY423" fmla="*/ 2743825 h 6858000"/>
                  <a:gd name="connsiteX424" fmla="*/ 137500 w 4543952"/>
                  <a:gd name="connsiteY424" fmla="*/ 2649142 h 6858000"/>
                  <a:gd name="connsiteX425" fmla="*/ 155217 w 4543952"/>
                  <a:gd name="connsiteY425" fmla="*/ 2554078 h 6858000"/>
                  <a:gd name="connsiteX426" fmla="*/ 177507 w 4543952"/>
                  <a:gd name="connsiteY426" fmla="*/ 2485306 h 6858000"/>
                  <a:gd name="connsiteX427" fmla="*/ 192748 w 4543952"/>
                  <a:gd name="connsiteY427" fmla="*/ 2401291 h 6858000"/>
                  <a:gd name="connsiteX428" fmla="*/ 193318 w 4543952"/>
                  <a:gd name="connsiteY428" fmla="*/ 2330805 h 6858000"/>
                  <a:gd name="connsiteX429" fmla="*/ 190652 w 4543952"/>
                  <a:gd name="connsiteY429" fmla="*/ 2220311 h 6858000"/>
                  <a:gd name="connsiteX430" fmla="*/ 236753 w 4543952"/>
                  <a:gd name="connsiteY430" fmla="*/ 2085053 h 6858000"/>
                  <a:gd name="connsiteX431" fmla="*/ 247042 w 4543952"/>
                  <a:gd name="connsiteY431" fmla="*/ 2030377 h 6858000"/>
                  <a:gd name="connsiteX432" fmla="*/ 251804 w 4543952"/>
                  <a:gd name="connsiteY432" fmla="*/ 1978939 h 6858000"/>
                  <a:gd name="connsiteX433" fmla="*/ 282475 w 4543952"/>
                  <a:gd name="connsiteY433" fmla="*/ 1869779 h 6858000"/>
                  <a:gd name="connsiteX434" fmla="*/ 292573 w 4543952"/>
                  <a:gd name="connsiteY434" fmla="*/ 1825392 h 6858000"/>
                  <a:gd name="connsiteX435" fmla="*/ 292381 w 4543952"/>
                  <a:gd name="connsiteY435" fmla="*/ 1763286 h 6858000"/>
                  <a:gd name="connsiteX436" fmla="*/ 306480 w 4543952"/>
                  <a:gd name="connsiteY436" fmla="*/ 1650316 h 6858000"/>
                  <a:gd name="connsiteX437" fmla="*/ 347629 w 4543952"/>
                  <a:gd name="connsiteY437" fmla="*/ 1537536 h 6858000"/>
                  <a:gd name="connsiteX438" fmla="*/ 343629 w 4543952"/>
                  <a:gd name="connsiteY438" fmla="*/ 1489719 h 6858000"/>
                  <a:gd name="connsiteX439" fmla="*/ 344581 w 4543952"/>
                  <a:gd name="connsiteY439" fmla="*/ 1472574 h 6858000"/>
                  <a:gd name="connsiteX440" fmla="*/ 367252 w 4543952"/>
                  <a:gd name="connsiteY440" fmla="*/ 1318455 h 6858000"/>
                  <a:gd name="connsiteX441" fmla="*/ 369728 w 4543952"/>
                  <a:gd name="connsiteY441" fmla="*/ 1303023 h 6858000"/>
                  <a:gd name="connsiteX442" fmla="*/ 389921 w 4543952"/>
                  <a:gd name="connsiteY442" fmla="*/ 1230632 h 6858000"/>
                  <a:gd name="connsiteX443" fmla="*/ 402495 w 4543952"/>
                  <a:gd name="connsiteY443" fmla="*/ 1048124 h 6858000"/>
                  <a:gd name="connsiteX444" fmla="*/ 404019 w 4543952"/>
                  <a:gd name="connsiteY444" fmla="*/ 1036886 h 6858000"/>
                  <a:gd name="connsiteX445" fmla="*/ 393923 w 4543952"/>
                  <a:gd name="connsiteY445" fmla="*/ 975732 h 6858000"/>
                  <a:gd name="connsiteX446" fmla="*/ 379634 w 4543952"/>
                  <a:gd name="connsiteY446" fmla="*/ 945443 h 6858000"/>
                  <a:gd name="connsiteX447" fmla="*/ 364774 w 4543952"/>
                  <a:gd name="connsiteY447" fmla="*/ 898197 h 6858000"/>
                  <a:gd name="connsiteX448" fmla="*/ 359250 w 4543952"/>
                  <a:gd name="connsiteY448" fmla="*/ 850188 h 6858000"/>
                  <a:gd name="connsiteX449" fmla="*/ 381730 w 4543952"/>
                  <a:gd name="connsiteY449" fmla="*/ 769604 h 6858000"/>
                  <a:gd name="connsiteX450" fmla="*/ 384016 w 4543952"/>
                  <a:gd name="connsiteY450" fmla="*/ 740267 h 6858000"/>
                  <a:gd name="connsiteX451" fmla="*/ 394875 w 4543952"/>
                  <a:gd name="connsiteY451" fmla="*/ 674922 h 6858000"/>
                  <a:gd name="connsiteX452" fmla="*/ 394113 w 4543952"/>
                  <a:gd name="connsiteY452" fmla="*/ 617771 h 6858000"/>
                  <a:gd name="connsiteX453" fmla="*/ 376776 w 4543952"/>
                  <a:gd name="connsiteY453" fmla="*/ 571859 h 6858000"/>
                  <a:gd name="connsiteX454" fmla="*/ 373348 w 4543952"/>
                  <a:gd name="connsiteY454" fmla="*/ 505181 h 6858000"/>
                  <a:gd name="connsiteX455" fmla="*/ 385920 w 4543952"/>
                  <a:gd name="connsiteY455" fmla="*/ 462125 h 6858000"/>
                  <a:gd name="connsiteX456" fmla="*/ 387634 w 4543952"/>
                  <a:gd name="connsiteY456" fmla="*/ 453363 h 6858000"/>
                  <a:gd name="connsiteX457" fmla="*/ 388399 w 4543952"/>
                  <a:gd name="connsiteY457" fmla="*/ 340773 h 6858000"/>
                  <a:gd name="connsiteX458" fmla="*/ 350487 w 4543952"/>
                  <a:gd name="connsiteY458" fmla="*/ 200181 h 6858000"/>
                  <a:gd name="connsiteX459" fmla="*/ 342485 w 4543952"/>
                  <a:gd name="connsiteY459" fmla="*/ 176938 h 6858000"/>
                  <a:gd name="connsiteX460" fmla="*/ 328579 w 4543952"/>
                  <a:gd name="connsiteY460" fmla="*/ 63586 h 6858000"/>
                  <a:gd name="connsiteX461" fmla="*/ 314480 w 4543952"/>
                  <a:gd name="connsiteY461" fmla="*/ 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Lst>
                <a:rect l="l" t="t" r="r" b="b"/>
                <a:pathLst>
                  <a:path w="4543952"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2"/>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2"/>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4"/>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4"/>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3" y="2435912"/>
                    </a:cubicBezTo>
                    <a:lnTo>
                      <a:pt x="415303" y="2435912"/>
                    </a:lnTo>
                    <a:lnTo>
                      <a:pt x="415303" y="2435912"/>
                    </a:lnTo>
                    <a:lnTo>
                      <a:pt x="414227" y="2440915"/>
                    </a:lnTo>
                    <a:lnTo>
                      <a:pt x="409472" y="2463016"/>
                    </a:lnTo>
                    <a:lnTo>
                      <a:pt x="409472" y="2463017"/>
                    </a:lnTo>
                    <a:lnTo>
                      <a:pt x="411535" y="2490550"/>
                    </a:lnTo>
                    <a:lnTo>
                      <a:pt x="418115" y="2518261"/>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1"/>
                    </a:lnTo>
                    <a:lnTo>
                      <a:pt x="409472" y="2463017"/>
                    </a:lnTo>
                    <a:lnTo>
                      <a:pt x="414227" y="2440915"/>
                    </a:lnTo>
                    <a:lnTo>
                      <a:pt x="415303"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4" y="338897"/>
                    </a:lnTo>
                    <a:lnTo>
                      <a:pt x="778363" y="367327"/>
                    </a:lnTo>
                    <a:lnTo>
                      <a:pt x="774553" y="395639"/>
                    </a:lnTo>
                    <a:lnTo>
                      <a:pt x="784454" y="338897"/>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43952" y="1"/>
                    </a:lnTo>
                    <a:lnTo>
                      <a:pt x="4543952"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043AD90C-3309-4439-99A6-B9EE5E85B3A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7620000" y="-1"/>
              <a:ext cx="874716" cy="6858001"/>
              <a:chOff x="7620000" y="-1"/>
              <a:chExt cx="874716" cy="6858001"/>
            </a:xfrm>
          </p:grpSpPr>
          <p:sp>
            <p:nvSpPr>
              <p:cNvPr id="59" name="Freeform: Shape 58">
                <a:extLst>
                  <a:ext uri="{FF2B5EF4-FFF2-40B4-BE49-F238E27FC236}">
                    <a16:creationId xmlns:a16="http://schemas.microsoft.com/office/drawing/2014/main" id="{7A3E9337-6002-4002-B793-055F19307F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0" name="Freeform: Shape 59">
                <a:extLst>
                  <a:ext uri="{FF2B5EF4-FFF2-40B4-BE49-F238E27FC236}">
                    <a16:creationId xmlns:a16="http://schemas.microsoft.com/office/drawing/2014/main" id="{CA6D3F49-18AE-475F-915A-DF73EF064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pic>
        <p:nvPicPr>
          <p:cNvPr id="6" name="Picture 5" descr="A blue and black logo&#10;&#10;Description automatically generated">
            <a:extLst>
              <a:ext uri="{FF2B5EF4-FFF2-40B4-BE49-F238E27FC236}">
                <a16:creationId xmlns:a16="http://schemas.microsoft.com/office/drawing/2014/main" id="{39CF6895-D7D5-6A7B-B146-EDB9F5618FB2}"/>
              </a:ext>
            </a:extLst>
          </p:cNvPr>
          <p:cNvPicPr>
            <a:picLocks noChangeAspect="1"/>
          </p:cNvPicPr>
          <p:nvPr/>
        </p:nvPicPr>
        <p:blipFill>
          <a:blip r:embed="rId3"/>
          <a:stretch>
            <a:fillRect/>
          </a:stretch>
        </p:blipFill>
        <p:spPr>
          <a:xfrm>
            <a:off x="8959160" y="1360761"/>
            <a:ext cx="2664000" cy="646020"/>
          </a:xfrm>
          <a:prstGeom prst="rect">
            <a:avLst/>
          </a:prstGeom>
          <a:ln w="38100">
            <a:solidFill>
              <a:srgbClr val="00B0F0"/>
            </a:solidFill>
          </a:ln>
        </p:spPr>
      </p:pic>
      <p:pic>
        <p:nvPicPr>
          <p:cNvPr id="22" name="Picture 21" descr="A person holding a sign&#10;&#10;Description automatically generated">
            <a:extLst>
              <a:ext uri="{FF2B5EF4-FFF2-40B4-BE49-F238E27FC236}">
                <a16:creationId xmlns:a16="http://schemas.microsoft.com/office/drawing/2014/main" id="{BDB8F848-3297-0977-7C55-FC54633111FF}"/>
              </a:ext>
            </a:extLst>
          </p:cNvPr>
          <p:cNvPicPr>
            <a:picLocks noChangeAspect="1"/>
          </p:cNvPicPr>
          <p:nvPr/>
        </p:nvPicPr>
        <p:blipFill>
          <a:blip r:embed="rId4"/>
          <a:stretch>
            <a:fillRect/>
          </a:stretch>
        </p:blipFill>
        <p:spPr>
          <a:xfrm>
            <a:off x="9132891" y="3249483"/>
            <a:ext cx="2235778" cy="2555175"/>
          </a:xfrm>
          <a:prstGeom prst="rect">
            <a:avLst/>
          </a:prstGeom>
        </p:spPr>
      </p:pic>
      <p:pic>
        <p:nvPicPr>
          <p:cNvPr id="12" name="Picture 11" descr="A red stamp with white text&#10;&#10;Description automatically generated">
            <a:extLst>
              <a:ext uri="{FF2B5EF4-FFF2-40B4-BE49-F238E27FC236}">
                <a16:creationId xmlns:a16="http://schemas.microsoft.com/office/drawing/2014/main" id="{828DFCA8-98E9-CFAE-3A17-9B7FBEA9F13C}"/>
              </a:ext>
            </a:extLst>
          </p:cNvPr>
          <p:cNvPicPr>
            <a:picLocks noChangeAspect="1"/>
          </p:cNvPicPr>
          <p:nvPr/>
        </p:nvPicPr>
        <p:blipFill>
          <a:blip r:embed="rId5"/>
          <a:stretch>
            <a:fillRect/>
          </a:stretch>
        </p:blipFill>
        <p:spPr>
          <a:xfrm>
            <a:off x="1360217" y="3765785"/>
            <a:ext cx="5124995" cy="2546381"/>
          </a:xfrm>
          <a:prstGeom prst="rect">
            <a:avLst/>
          </a:prstGeom>
          <a:ln w="63500">
            <a:solidFill>
              <a:srgbClr val="00B0F0"/>
            </a:solidFill>
          </a:ln>
        </p:spPr>
      </p:pic>
    </p:spTree>
    <p:extLst>
      <p:ext uri="{BB962C8B-B14F-4D97-AF65-F5344CB8AC3E}">
        <p14:creationId xmlns:p14="http://schemas.microsoft.com/office/powerpoint/2010/main" val="88227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199" y="2001181"/>
            <a:ext cx="7241771" cy="584775"/>
          </a:xfrm>
          <a:prstGeom prst="rect">
            <a:avLst/>
          </a:prstGeom>
          <a:noFill/>
          <a:ln w="63500">
            <a:solidFill>
              <a:srgbClr val="00B0F0"/>
            </a:solidFill>
          </a:ln>
        </p:spPr>
        <p:txBody>
          <a:bodyPr wrap="square" rtlCol="0">
            <a:spAutoFit/>
          </a:bodyPr>
          <a:lstStyle/>
          <a:p>
            <a:pPr algn="ctr"/>
            <a:r>
              <a:rPr lang="en-US" sz="3200" b="1" dirty="0">
                <a:latin typeface="Century Gothic" panose="020B0502020202020204" pitchFamily="34" charset="0"/>
              </a:rPr>
              <a:t>Now you are in a position to…</a:t>
            </a:r>
          </a:p>
        </p:txBody>
      </p:sp>
      <p:sp>
        <p:nvSpPr>
          <p:cNvPr id="6" name="TextBox 5">
            <a:extLst>
              <a:ext uri="{FF2B5EF4-FFF2-40B4-BE49-F238E27FC236}">
                <a16:creationId xmlns:a16="http://schemas.microsoft.com/office/drawing/2014/main" id="{CCA83184-9DE3-F817-8DA4-5C96286CD895}"/>
              </a:ext>
            </a:extLst>
          </p:cNvPr>
          <p:cNvSpPr txBox="1"/>
          <p:nvPr/>
        </p:nvSpPr>
        <p:spPr>
          <a:xfrm>
            <a:off x="838199" y="2896449"/>
            <a:ext cx="4038601" cy="3323987"/>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Example: He/ She leaves in 30 days, we replace for 1/12th of fee. In 10 months, you pay 10/12ths of a new fee.</a:t>
            </a:r>
          </a:p>
        </p:txBody>
      </p:sp>
      <p:graphicFrame>
        <p:nvGraphicFramePr>
          <p:cNvPr id="7" name="Table 6">
            <a:extLst>
              <a:ext uri="{FF2B5EF4-FFF2-40B4-BE49-F238E27FC236}">
                <a16:creationId xmlns:a16="http://schemas.microsoft.com/office/drawing/2014/main" id="{4DD3E2A8-C049-CD82-1D4C-FCC89E66A639}"/>
              </a:ext>
            </a:extLst>
          </p:cNvPr>
          <p:cNvGraphicFramePr>
            <a:graphicFrameLocks noGrp="1"/>
          </p:cNvGraphicFramePr>
          <p:nvPr>
            <p:extLst>
              <p:ext uri="{D42A27DB-BD31-4B8C-83A1-F6EECF244321}">
                <p14:modId xmlns:p14="http://schemas.microsoft.com/office/powerpoint/2010/main" val="1499160147"/>
              </p:ext>
            </p:extLst>
          </p:nvPr>
        </p:nvGraphicFramePr>
        <p:xfrm>
          <a:off x="5253644" y="2896448"/>
          <a:ext cx="6100156" cy="3505200"/>
        </p:xfrm>
        <a:graphic>
          <a:graphicData uri="http://schemas.openxmlformats.org/drawingml/2006/table">
            <a:tbl>
              <a:tblPr firstRow="1" bandRow="1">
                <a:tableStyleId>{5C22544A-7EE6-4342-B048-85BDC9FD1C3A}</a:tableStyleId>
              </a:tblPr>
              <a:tblGrid>
                <a:gridCol w="3050078">
                  <a:extLst>
                    <a:ext uri="{9D8B030D-6E8A-4147-A177-3AD203B41FA5}">
                      <a16:colId xmlns:a16="http://schemas.microsoft.com/office/drawing/2014/main" val="1229364471"/>
                    </a:ext>
                  </a:extLst>
                </a:gridCol>
                <a:gridCol w="3050078">
                  <a:extLst>
                    <a:ext uri="{9D8B030D-6E8A-4147-A177-3AD203B41FA5}">
                      <a16:colId xmlns:a16="http://schemas.microsoft.com/office/drawing/2014/main" val="1807381041"/>
                    </a:ext>
                  </a:extLst>
                </a:gridCol>
              </a:tblGrid>
              <a:tr h="664797">
                <a:tc>
                  <a:txBody>
                    <a:bodyPr/>
                    <a:lstStyle/>
                    <a:p>
                      <a:r>
                        <a:rPr lang="en-US" sz="2000" b="1" dirty="0">
                          <a:solidFill>
                            <a:schemeClr val="tx1"/>
                          </a:solidFill>
                          <a:latin typeface="Century Gothic" panose="020B0502020202020204" pitchFamily="34" charset="0"/>
                        </a:rPr>
                        <a:t>20%</a:t>
                      </a:r>
                    </a:p>
                    <a:p>
                      <a:endParaRPr lang="en-US" sz="2000" b="1" dirty="0">
                        <a:solidFill>
                          <a:schemeClr val="tx1"/>
                        </a:solidFill>
                        <a:latin typeface="Century Gothic" panose="020B0502020202020204" pitchFamily="34" charset="0"/>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Century Gothic" panose="020B0502020202020204" pitchFamily="34" charset="0"/>
                        </a:rPr>
                        <a:t> No Guarantee</a:t>
                      </a:r>
                    </a:p>
                    <a:p>
                      <a:endParaRPr lang="en-US" sz="2000" b="1" dirty="0">
                        <a:solidFill>
                          <a:schemeClr val="tx1"/>
                        </a:solidFill>
                        <a:latin typeface="Century Gothic" panose="020B0502020202020204" pitchFamily="34" charset="0"/>
                      </a:endParaRPr>
                    </a:p>
                  </a:txBody>
                  <a:tcPr>
                    <a:solidFill>
                      <a:schemeClr val="accent1">
                        <a:lumMod val="40000"/>
                        <a:lumOff val="60000"/>
                      </a:schemeClr>
                    </a:solidFill>
                  </a:tcPr>
                </a:tc>
                <a:extLst>
                  <a:ext uri="{0D108BD9-81ED-4DB2-BD59-A6C34878D82A}">
                    <a16:rowId xmlns:a16="http://schemas.microsoft.com/office/drawing/2014/main" val="4146179721"/>
                  </a:ext>
                </a:extLst>
              </a:tr>
              <a:tr h="664797">
                <a:tc>
                  <a:txBody>
                    <a:bodyPr/>
                    <a:lstStyle/>
                    <a:p>
                      <a:r>
                        <a:rPr lang="en-US" sz="2000" b="1" dirty="0">
                          <a:solidFill>
                            <a:schemeClr val="tx1"/>
                          </a:solidFill>
                          <a:latin typeface="Century Gothic" panose="020B0502020202020204" pitchFamily="34" charset="0"/>
                        </a:rPr>
                        <a:t>22.5%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Century Gothic" panose="020B0502020202020204" pitchFamily="34" charset="0"/>
                        </a:rPr>
                        <a:t>60 Day Replacement</a:t>
                      </a:r>
                    </a:p>
                    <a:p>
                      <a:endParaRPr lang="en-US" sz="2000" b="1" dirty="0">
                        <a:solidFill>
                          <a:schemeClr val="tx1"/>
                        </a:solidFill>
                        <a:latin typeface="Century Gothic" panose="020B0502020202020204" pitchFamily="34" charset="0"/>
                      </a:endParaRPr>
                    </a:p>
                  </a:txBody>
                  <a:tcPr/>
                </a:tc>
                <a:extLst>
                  <a:ext uri="{0D108BD9-81ED-4DB2-BD59-A6C34878D82A}">
                    <a16:rowId xmlns:a16="http://schemas.microsoft.com/office/drawing/2014/main" val="2805458568"/>
                  </a:ext>
                </a:extLst>
              </a:tr>
              <a:tr h="664797">
                <a:tc>
                  <a:txBody>
                    <a:bodyPr/>
                    <a:lstStyle/>
                    <a:p>
                      <a:r>
                        <a:rPr lang="en-US" sz="2000" b="1" dirty="0">
                          <a:solidFill>
                            <a:schemeClr val="tx1"/>
                          </a:solidFill>
                          <a:latin typeface="Century Gothic" panose="020B0502020202020204" pitchFamily="34" charset="0"/>
                        </a:rPr>
                        <a:t>25%</a:t>
                      </a: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tx1"/>
                          </a:solidFill>
                          <a:latin typeface="Century Gothic" panose="020B0502020202020204" pitchFamily="34" charset="0"/>
                        </a:rPr>
                        <a:t>90 Day Replacement</a:t>
                      </a:r>
                    </a:p>
                    <a:p>
                      <a:endParaRPr lang="en-US" sz="2000" b="1" dirty="0">
                        <a:solidFill>
                          <a:schemeClr val="tx1"/>
                        </a:solidFill>
                        <a:latin typeface="Century Gothic" panose="020B0502020202020204" pitchFamily="34" charset="0"/>
                      </a:endParaRPr>
                    </a:p>
                  </a:txBody>
                  <a:tcPr>
                    <a:solidFill>
                      <a:schemeClr val="accent1">
                        <a:lumMod val="40000"/>
                        <a:lumOff val="60000"/>
                      </a:schemeClr>
                    </a:solidFill>
                  </a:tcPr>
                </a:tc>
                <a:extLst>
                  <a:ext uri="{0D108BD9-81ED-4DB2-BD59-A6C34878D82A}">
                    <a16:rowId xmlns:a16="http://schemas.microsoft.com/office/drawing/2014/main" val="3234085095"/>
                  </a:ext>
                </a:extLst>
              </a:tr>
              <a:tr h="664797">
                <a:tc gridSpan="2">
                  <a:txBody>
                    <a:bodyPr/>
                    <a:lstStyle/>
                    <a:p>
                      <a:r>
                        <a:rPr lang="en-US" sz="2000" b="1" dirty="0">
                          <a:solidFill>
                            <a:schemeClr val="tx1"/>
                          </a:solidFill>
                          <a:latin typeface="Century Gothic" panose="020B0502020202020204" pitchFamily="34" charset="0"/>
                        </a:rPr>
                        <a:t>Tie Guarantee to Retainer Fee</a:t>
                      </a:r>
                    </a:p>
                    <a:p>
                      <a:endParaRPr lang="en-US" sz="2000" b="1" dirty="0">
                        <a:solidFill>
                          <a:schemeClr val="tx1"/>
                        </a:solidFill>
                        <a:latin typeface="Century Gothic" panose="020B0502020202020204" pitchFamily="34" charset="0"/>
                      </a:endParaRPr>
                    </a:p>
                  </a:txBody>
                  <a:tcPr/>
                </a:tc>
                <a:tc hMerge="1">
                  <a:txBody>
                    <a:bodyPr/>
                    <a:lstStyle/>
                    <a:p>
                      <a:endParaRPr lang="en-US" dirty="0"/>
                    </a:p>
                  </a:txBody>
                  <a:tcPr/>
                </a:tc>
                <a:extLst>
                  <a:ext uri="{0D108BD9-81ED-4DB2-BD59-A6C34878D82A}">
                    <a16:rowId xmlns:a16="http://schemas.microsoft.com/office/drawing/2014/main" val="397790562"/>
                  </a:ext>
                </a:extLst>
              </a:tr>
              <a:tr h="664797">
                <a:tc gridSpan="2">
                  <a:txBody>
                    <a:bodyPr/>
                    <a:lstStyle/>
                    <a:p>
                      <a:r>
                        <a:rPr lang="en-US" sz="2000" b="1" dirty="0">
                          <a:solidFill>
                            <a:schemeClr val="tx1"/>
                          </a:solidFill>
                          <a:latin typeface="Century Gothic" panose="020B0502020202020204" pitchFamily="34" charset="0"/>
                        </a:rPr>
                        <a:t>Dem’s One Year Pro-Rated Guarantee</a:t>
                      </a:r>
                    </a:p>
                    <a:p>
                      <a:endParaRPr lang="en-US" sz="2000" b="1" dirty="0">
                        <a:solidFill>
                          <a:schemeClr val="tx1"/>
                        </a:solidFill>
                        <a:latin typeface="Century Gothic" panose="020B0502020202020204" pitchFamily="34" charset="0"/>
                      </a:endParaRPr>
                    </a:p>
                  </a:txBody>
                  <a:tcPr>
                    <a:solidFill>
                      <a:schemeClr val="accent1">
                        <a:lumMod val="40000"/>
                        <a:lumOff val="60000"/>
                      </a:schemeClr>
                    </a:solidFill>
                  </a:tcPr>
                </a:tc>
                <a:tc hMerge="1">
                  <a:txBody>
                    <a:bodyPr/>
                    <a:lstStyle/>
                    <a:p>
                      <a:endParaRPr lang="en-US" dirty="0"/>
                    </a:p>
                  </a:txBody>
                  <a:tcPr/>
                </a:tc>
                <a:extLst>
                  <a:ext uri="{0D108BD9-81ED-4DB2-BD59-A6C34878D82A}">
                    <a16:rowId xmlns:a16="http://schemas.microsoft.com/office/drawing/2014/main" val="3284160604"/>
                  </a:ext>
                </a:extLst>
              </a:tr>
            </a:tbl>
          </a:graphicData>
        </a:graphic>
      </p:graphicFrame>
    </p:spTree>
    <p:extLst>
      <p:ext uri="{BB962C8B-B14F-4D97-AF65-F5344CB8AC3E}">
        <p14:creationId xmlns:p14="http://schemas.microsoft.com/office/powerpoint/2010/main" val="2829618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1070957" y="1916786"/>
            <a:ext cx="7241771" cy="707886"/>
          </a:xfrm>
          <a:prstGeom prst="rect">
            <a:avLst/>
          </a:prstGeom>
          <a:noFill/>
          <a:ln w="63500">
            <a:solidFill>
              <a:srgbClr val="00B0F0"/>
            </a:solidFill>
          </a:ln>
        </p:spPr>
        <p:txBody>
          <a:bodyPr wrap="square" rtlCol="0">
            <a:spAutoFit/>
          </a:bodyPr>
          <a:lstStyle/>
          <a:p>
            <a:pPr algn="ctr"/>
            <a:r>
              <a:rPr lang="en-US" sz="4000" b="1" dirty="0">
                <a:latin typeface="Century Gothic" panose="020B0502020202020204" pitchFamily="34" charset="0"/>
              </a:rPr>
              <a:t>How about fighting?!</a:t>
            </a:r>
          </a:p>
        </p:txBody>
      </p:sp>
      <p:sp>
        <p:nvSpPr>
          <p:cNvPr id="6" name="TextBox 5">
            <a:extLst>
              <a:ext uri="{FF2B5EF4-FFF2-40B4-BE49-F238E27FC236}">
                <a16:creationId xmlns:a16="http://schemas.microsoft.com/office/drawing/2014/main" id="{CCA83184-9DE3-F817-8DA4-5C96286CD895}"/>
              </a:ext>
            </a:extLst>
          </p:cNvPr>
          <p:cNvSpPr txBox="1"/>
          <p:nvPr/>
        </p:nvSpPr>
        <p:spPr>
          <a:xfrm>
            <a:off x="838199" y="2896449"/>
            <a:ext cx="5257801" cy="584775"/>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The Probationary Method</a:t>
            </a:r>
          </a:p>
        </p:txBody>
      </p:sp>
      <p:pic>
        <p:nvPicPr>
          <p:cNvPr id="5" name="Picture 4" descr="A person holding a sign&#10;&#10;Description automatically generated">
            <a:extLst>
              <a:ext uri="{FF2B5EF4-FFF2-40B4-BE49-F238E27FC236}">
                <a16:creationId xmlns:a16="http://schemas.microsoft.com/office/drawing/2014/main" id="{FAE15471-9254-14EB-6503-57DD1137164A}"/>
              </a:ext>
            </a:extLst>
          </p:cNvPr>
          <p:cNvPicPr>
            <a:picLocks noChangeAspect="1"/>
          </p:cNvPicPr>
          <p:nvPr/>
        </p:nvPicPr>
        <p:blipFill>
          <a:blip r:embed="rId2"/>
          <a:stretch>
            <a:fillRect/>
          </a:stretch>
        </p:blipFill>
        <p:spPr>
          <a:xfrm>
            <a:off x="1074790" y="4454578"/>
            <a:ext cx="2100672" cy="2400768"/>
          </a:xfrm>
          <a:prstGeom prst="rect">
            <a:avLst/>
          </a:prstGeom>
        </p:spPr>
      </p:pic>
      <p:sp>
        <p:nvSpPr>
          <p:cNvPr id="8" name="TextBox 7">
            <a:extLst>
              <a:ext uri="{FF2B5EF4-FFF2-40B4-BE49-F238E27FC236}">
                <a16:creationId xmlns:a16="http://schemas.microsoft.com/office/drawing/2014/main" id="{6ED67C3C-8941-ED6A-31C6-1E72819B9958}"/>
              </a:ext>
            </a:extLst>
          </p:cNvPr>
          <p:cNvSpPr txBox="1"/>
          <p:nvPr/>
        </p:nvSpPr>
        <p:spPr>
          <a:xfrm>
            <a:off x="4381043" y="4092218"/>
            <a:ext cx="3458599" cy="2400657"/>
          </a:xfrm>
          <a:prstGeom prst="rect">
            <a:avLst/>
          </a:prstGeom>
          <a:noFill/>
        </p:spPr>
        <p:txBody>
          <a:bodyPr wrap="square" rtlCol="0">
            <a:spAutoFit/>
          </a:bodyPr>
          <a:lstStyle/>
          <a:p>
            <a:pPr algn="ctr"/>
            <a:r>
              <a:rPr lang="en-US" sz="3000" b="1" i="1" dirty="0">
                <a:latin typeface="Century Gothic" panose="020B0502020202020204" pitchFamily="34" charset="0"/>
              </a:rPr>
              <a:t>The “Hidden Reason you shouldn’t ask me for a Refund” Method</a:t>
            </a:r>
          </a:p>
        </p:txBody>
      </p:sp>
      <p:sp>
        <p:nvSpPr>
          <p:cNvPr id="9" name="Rounded Rectangular Callout 8">
            <a:extLst>
              <a:ext uri="{FF2B5EF4-FFF2-40B4-BE49-F238E27FC236}">
                <a16:creationId xmlns:a16="http://schemas.microsoft.com/office/drawing/2014/main" id="{44D68216-BB6D-850F-38ED-0E5244B4E4D8}"/>
              </a:ext>
            </a:extLst>
          </p:cNvPr>
          <p:cNvSpPr/>
          <p:nvPr/>
        </p:nvSpPr>
        <p:spPr>
          <a:xfrm>
            <a:off x="4077764" y="3914828"/>
            <a:ext cx="4234964" cy="2655162"/>
          </a:xfrm>
          <a:prstGeom prst="wedgeRoundRectCallout">
            <a:avLst>
              <a:gd name="adj1" fmla="val -74960"/>
              <a:gd name="adj2" fmla="val 4468"/>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081B3E7-1765-9C6C-98F8-71E60B6B1391}"/>
              </a:ext>
            </a:extLst>
          </p:cNvPr>
          <p:cNvSpPr txBox="1"/>
          <p:nvPr/>
        </p:nvSpPr>
        <p:spPr>
          <a:xfrm>
            <a:off x="842724" y="3646086"/>
            <a:ext cx="3024428" cy="707886"/>
          </a:xfrm>
          <a:prstGeom prst="rect">
            <a:avLst/>
          </a:prstGeom>
          <a:noFill/>
          <a:ln w="63500">
            <a:solidFill>
              <a:srgbClr val="00B0F0"/>
            </a:solidFill>
          </a:ln>
        </p:spPr>
        <p:txBody>
          <a:bodyPr wrap="square" rtlCol="0">
            <a:spAutoFit/>
          </a:bodyPr>
          <a:lstStyle/>
          <a:p>
            <a:pPr algn="ctr"/>
            <a:r>
              <a:rPr lang="en-US" sz="4000" b="1" dirty="0">
                <a:latin typeface="Century Gothic" panose="020B0502020202020204" pitchFamily="34" charset="0"/>
              </a:rPr>
              <a:t>DEMsays…</a:t>
            </a:r>
          </a:p>
        </p:txBody>
      </p:sp>
      <p:pic>
        <p:nvPicPr>
          <p:cNvPr id="12" name="Picture 11" descr="A sticker of a boxing glove&#10;&#10;Description automatically generated">
            <a:extLst>
              <a:ext uri="{FF2B5EF4-FFF2-40B4-BE49-F238E27FC236}">
                <a16:creationId xmlns:a16="http://schemas.microsoft.com/office/drawing/2014/main" id="{1F770C23-ECC1-CB2D-8687-D7ADAF551882}"/>
              </a:ext>
            </a:extLst>
          </p:cNvPr>
          <p:cNvPicPr>
            <a:picLocks noChangeAspect="1"/>
          </p:cNvPicPr>
          <p:nvPr/>
        </p:nvPicPr>
        <p:blipFill>
          <a:blip r:embed="rId3"/>
          <a:stretch>
            <a:fillRect/>
          </a:stretch>
        </p:blipFill>
        <p:spPr>
          <a:xfrm>
            <a:off x="8527866" y="1916786"/>
            <a:ext cx="3458599" cy="3458599"/>
          </a:xfrm>
          <a:prstGeom prst="rect">
            <a:avLst/>
          </a:prstGeom>
        </p:spPr>
      </p:pic>
    </p:spTree>
    <p:extLst>
      <p:ext uri="{BB962C8B-B14F-4D97-AF65-F5344CB8AC3E}">
        <p14:creationId xmlns:p14="http://schemas.microsoft.com/office/powerpoint/2010/main" val="1675743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xfrm>
            <a:off x="838200" y="365125"/>
            <a:ext cx="6759633" cy="1325563"/>
          </a:xfrm>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1" y="1977534"/>
            <a:ext cx="5040284" cy="630942"/>
          </a:xfrm>
          <a:prstGeom prst="rect">
            <a:avLst/>
          </a:prstGeom>
          <a:noFill/>
          <a:ln w="63500">
            <a:solidFill>
              <a:srgbClr val="00B0F0"/>
            </a:solidFill>
          </a:ln>
        </p:spPr>
        <p:txBody>
          <a:bodyPr wrap="square" rtlCol="0">
            <a:spAutoFit/>
          </a:bodyPr>
          <a:lstStyle/>
          <a:p>
            <a:pPr algn="ctr"/>
            <a:r>
              <a:rPr lang="en-US" sz="3500" b="1" dirty="0">
                <a:latin typeface="Century Gothic" panose="020B0502020202020204" pitchFamily="34" charset="0"/>
              </a:rPr>
              <a:t>The DEMsays Method</a:t>
            </a:r>
          </a:p>
        </p:txBody>
      </p:sp>
      <p:sp>
        <p:nvSpPr>
          <p:cNvPr id="3" name="TextBox 2">
            <a:extLst>
              <a:ext uri="{FF2B5EF4-FFF2-40B4-BE49-F238E27FC236}">
                <a16:creationId xmlns:a16="http://schemas.microsoft.com/office/drawing/2014/main" id="{D1B29CF4-E23E-E211-0CE4-5F00D6E8B6F6}"/>
              </a:ext>
            </a:extLst>
          </p:cNvPr>
          <p:cNvSpPr txBox="1"/>
          <p:nvPr/>
        </p:nvSpPr>
        <p:spPr>
          <a:xfrm>
            <a:off x="6306589" y="1977534"/>
            <a:ext cx="5040284" cy="630942"/>
          </a:xfrm>
          <a:prstGeom prst="rect">
            <a:avLst/>
          </a:prstGeom>
          <a:noFill/>
          <a:ln w="63500">
            <a:solidFill>
              <a:srgbClr val="00B0F0"/>
            </a:solidFill>
          </a:ln>
        </p:spPr>
        <p:txBody>
          <a:bodyPr wrap="square" rtlCol="0">
            <a:spAutoFit/>
          </a:bodyPr>
          <a:lstStyle/>
          <a:p>
            <a:pPr algn="ctr"/>
            <a:r>
              <a:rPr lang="en-US" sz="3500" b="1" dirty="0">
                <a:latin typeface="Century Gothic" panose="020B0502020202020204" pitchFamily="34" charset="0"/>
              </a:rPr>
              <a:t>The DEMsays Method</a:t>
            </a:r>
          </a:p>
        </p:txBody>
      </p:sp>
      <p:sp>
        <p:nvSpPr>
          <p:cNvPr id="7" name="TextBox 6">
            <a:extLst>
              <a:ext uri="{FF2B5EF4-FFF2-40B4-BE49-F238E27FC236}">
                <a16:creationId xmlns:a16="http://schemas.microsoft.com/office/drawing/2014/main" id="{0B5B4DAF-4253-C336-0F24-1644BACD0B08}"/>
              </a:ext>
            </a:extLst>
          </p:cNvPr>
          <p:cNvSpPr txBox="1"/>
          <p:nvPr/>
        </p:nvSpPr>
        <p:spPr>
          <a:xfrm>
            <a:off x="1030778" y="2896449"/>
            <a:ext cx="4405745" cy="3539430"/>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I’m sorry, but we can’t be responsible for indecision on your part. Our guarantee is the industry’s standard time frame for measuring a candidates performance</a:t>
            </a:r>
          </a:p>
        </p:txBody>
      </p:sp>
      <p:sp>
        <p:nvSpPr>
          <p:cNvPr id="11" name="TextBox 10">
            <a:extLst>
              <a:ext uri="{FF2B5EF4-FFF2-40B4-BE49-F238E27FC236}">
                <a16:creationId xmlns:a16="http://schemas.microsoft.com/office/drawing/2014/main" id="{57FF637B-09FA-83E4-36C2-EB5BDF5A1E20}"/>
              </a:ext>
            </a:extLst>
          </p:cNvPr>
          <p:cNvSpPr txBox="1"/>
          <p:nvPr/>
        </p:nvSpPr>
        <p:spPr>
          <a:xfrm>
            <a:off x="6313519" y="2896449"/>
            <a:ext cx="5040284" cy="3539430"/>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I’ll give you a lifetime guarantee under one condition. You allow me to do all the interviewing and hiring. But if you want to make the hiring decisions, you must take the responsibility as well</a:t>
            </a:r>
          </a:p>
        </p:txBody>
      </p:sp>
      <p:pic>
        <p:nvPicPr>
          <p:cNvPr id="14" name="Picture 13" descr="A group of colorful speech bubbles&#10;&#10;Description automatically generated">
            <a:extLst>
              <a:ext uri="{FF2B5EF4-FFF2-40B4-BE49-F238E27FC236}">
                <a16:creationId xmlns:a16="http://schemas.microsoft.com/office/drawing/2014/main" id="{15B1AA2C-AA16-A053-5238-3F517FAB8F29}"/>
              </a:ext>
            </a:extLst>
          </p:cNvPr>
          <p:cNvPicPr>
            <a:picLocks noChangeAspect="1"/>
          </p:cNvPicPr>
          <p:nvPr/>
        </p:nvPicPr>
        <p:blipFill>
          <a:blip r:embed="rId2"/>
          <a:stretch>
            <a:fillRect/>
          </a:stretch>
        </p:blipFill>
        <p:spPr>
          <a:xfrm>
            <a:off x="8030094" y="204258"/>
            <a:ext cx="3689943" cy="1647296"/>
          </a:xfrm>
          <a:prstGeom prst="rect">
            <a:avLst/>
          </a:prstGeom>
        </p:spPr>
      </p:pic>
    </p:spTree>
    <p:extLst>
      <p:ext uri="{BB962C8B-B14F-4D97-AF65-F5344CB8AC3E}">
        <p14:creationId xmlns:p14="http://schemas.microsoft.com/office/powerpoint/2010/main" val="1219408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1070957" y="1916786"/>
            <a:ext cx="5257801" cy="707886"/>
          </a:xfrm>
          <a:prstGeom prst="rect">
            <a:avLst/>
          </a:prstGeom>
          <a:noFill/>
          <a:ln w="63500">
            <a:solidFill>
              <a:srgbClr val="00B0F0"/>
            </a:solidFill>
          </a:ln>
        </p:spPr>
        <p:txBody>
          <a:bodyPr wrap="square" rtlCol="0">
            <a:spAutoFit/>
          </a:bodyPr>
          <a:lstStyle/>
          <a:p>
            <a:pPr algn="ctr"/>
            <a:r>
              <a:rPr lang="en-US" sz="4000" b="1" dirty="0">
                <a:latin typeface="Century Gothic" panose="020B0502020202020204" pitchFamily="34" charset="0"/>
              </a:rPr>
              <a:t>Don’t Feel Guilty!</a:t>
            </a:r>
          </a:p>
        </p:txBody>
      </p:sp>
      <p:sp>
        <p:nvSpPr>
          <p:cNvPr id="6" name="TextBox 5">
            <a:extLst>
              <a:ext uri="{FF2B5EF4-FFF2-40B4-BE49-F238E27FC236}">
                <a16:creationId xmlns:a16="http://schemas.microsoft.com/office/drawing/2014/main" id="{CCA83184-9DE3-F817-8DA4-5C96286CD895}"/>
              </a:ext>
            </a:extLst>
          </p:cNvPr>
          <p:cNvSpPr txBox="1"/>
          <p:nvPr/>
        </p:nvSpPr>
        <p:spPr>
          <a:xfrm>
            <a:off x="838199" y="2896449"/>
            <a:ext cx="5638800" cy="2062103"/>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Ask a client if they will pay you a “tenure” bonus of R20K if the candidate is still there in 3 years…</a:t>
            </a:r>
          </a:p>
        </p:txBody>
      </p:sp>
      <p:sp>
        <p:nvSpPr>
          <p:cNvPr id="3" name="TextBox 2">
            <a:extLst>
              <a:ext uri="{FF2B5EF4-FFF2-40B4-BE49-F238E27FC236}">
                <a16:creationId xmlns:a16="http://schemas.microsoft.com/office/drawing/2014/main" id="{3BCE98F9-CDF3-1669-15B0-C7E9FE1382D9}"/>
              </a:ext>
            </a:extLst>
          </p:cNvPr>
          <p:cNvSpPr txBox="1"/>
          <p:nvPr/>
        </p:nvSpPr>
        <p:spPr>
          <a:xfrm>
            <a:off x="1028698" y="5230329"/>
            <a:ext cx="5257801" cy="1077218"/>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…and another at the 6 year mark.</a:t>
            </a:r>
          </a:p>
        </p:txBody>
      </p:sp>
      <p:pic>
        <p:nvPicPr>
          <p:cNvPr id="14" name="Picture 13" descr="Cartoon child holding a sign&#10;&#10;Description automatically generated">
            <a:extLst>
              <a:ext uri="{FF2B5EF4-FFF2-40B4-BE49-F238E27FC236}">
                <a16:creationId xmlns:a16="http://schemas.microsoft.com/office/drawing/2014/main" id="{54C9EAC0-F134-DE48-37F3-6496863F2F62}"/>
              </a:ext>
            </a:extLst>
          </p:cNvPr>
          <p:cNvPicPr>
            <a:picLocks noChangeAspect="1"/>
          </p:cNvPicPr>
          <p:nvPr/>
        </p:nvPicPr>
        <p:blipFill>
          <a:blip r:embed="rId2"/>
          <a:stretch>
            <a:fillRect/>
          </a:stretch>
        </p:blipFill>
        <p:spPr>
          <a:xfrm>
            <a:off x="8008159" y="1860602"/>
            <a:ext cx="2420736" cy="4632273"/>
          </a:xfrm>
          <a:prstGeom prst="rect">
            <a:avLst/>
          </a:prstGeom>
        </p:spPr>
      </p:pic>
    </p:spTree>
    <p:extLst>
      <p:ext uri="{BB962C8B-B14F-4D97-AF65-F5344CB8AC3E}">
        <p14:creationId xmlns:p14="http://schemas.microsoft.com/office/powerpoint/2010/main" val="1965394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949440"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A Short History Lesson</a:t>
            </a:r>
          </a:p>
        </p:txBody>
      </p:sp>
      <p:sp>
        <p:nvSpPr>
          <p:cNvPr id="5" name="TextBox 4">
            <a:extLst>
              <a:ext uri="{FF2B5EF4-FFF2-40B4-BE49-F238E27FC236}">
                <a16:creationId xmlns:a16="http://schemas.microsoft.com/office/drawing/2014/main" id="{4013B246-9A11-E8E1-9D33-B5996C4A2BDE}"/>
              </a:ext>
            </a:extLst>
          </p:cNvPr>
          <p:cNvSpPr txBox="1"/>
          <p:nvPr/>
        </p:nvSpPr>
        <p:spPr>
          <a:xfrm>
            <a:off x="5372523" y="2958005"/>
            <a:ext cx="6260024" cy="1015663"/>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In the beginning, there were no guarantees </a:t>
            </a:r>
            <a:r>
              <a:rPr lang="en-US" sz="3000" b="1" dirty="0">
                <a:solidFill>
                  <a:srgbClr val="FF0000"/>
                </a:solidFill>
                <a:latin typeface="Century Gothic" panose="020B0502020202020204" pitchFamily="34" charset="0"/>
                <a:cs typeface="Comic Sans MS"/>
              </a:rPr>
              <a:t>(APF World)</a:t>
            </a:r>
          </a:p>
        </p:txBody>
      </p:sp>
      <p:sp>
        <p:nvSpPr>
          <p:cNvPr id="3" name="TextBox 2">
            <a:extLst>
              <a:ext uri="{FF2B5EF4-FFF2-40B4-BE49-F238E27FC236}">
                <a16:creationId xmlns:a16="http://schemas.microsoft.com/office/drawing/2014/main" id="{DEB33BD2-B71A-A3BB-6450-FABB87340996}"/>
              </a:ext>
            </a:extLst>
          </p:cNvPr>
          <p:cNvSpPr txBox="1"/>
          <p:nvPr/>
        </p:nvSpPr>
        <p:spPr>
          <a:xfrm>
            <a:off x="5372523" y="4733153"/>
            <a:ext cx="6260024" cy="1015663"/>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Guarantees became a timid way to make </a:t>
            </a:r>
            <a:r>
              <a:rPr lang="en-US" sz="3000" b="1" dirty="0">
                <a:solidFill>
                  <a:srgbClr val="FF0000"/>
                </a:solidFill>
                <a:latin typeface="Century Gothic" panose="020B0502020202020204" pitchFamily="34" charset="0"/>
                <a:cs typeface="Comic Sans MS"/>
              </a:rPr>
              <a:t>EPF</a:t>
            </a:r>
            <a:r>
              <a:rPr lang="en-US" sz="3000" b="1" dirty="0">
                <a:solidFill>
                  <a:srgbClr val="000000"/>
                </a:solidFill>
                <a:latin typeface="Century Gothic" panose="020B0502020202020204" pitchFamily="34" charset="0"/>
                <a:cs typeface="Comic Sans MS"/>
              </a:rPr>
              <a:t> work…</a:t>
            </a:r>
          </a:p>
        </p:txBody>
      </p:sp>
      <p:pic>
        <p:nvPicPr>
          <p:cNvPr id="7" name="Picture 6" descr="A book with drawings around it&#10;&#10;Description automatically generated">
            <a:extLst>
              <a:ext uri="{FF2B5EF4-FFF2-40B4-BE49-F238E27FC236}">
                <a16:creationId xmlns:a16="http://schemas.microsoft.com/office/drawing/2014/main" id="{B01E7B5E-7B5B-F908-4E8D-37E76C194362}"/>
              </a:ext>
            </a:extLst>
          </p:cNvPr>
          <p:cNvPicPr>
            <a:picLocks noChangeAspect="1"/>
          </p:cNvPicPr>
          <p:nvPr/>
        </p:nvPicPr>
        <p:blipFill>
          <a:blip r:embed="rId2"/>
          <a:stretch>
            <a:fillRect/>
          </a:stretch>
        </p:blipFill>
        <p:spPr>
          <a:xfrm>
            <a:off x="559453" y="2958005"/>
            <a:ext cx="4315563" cy="3050097"/>
          </a:xfrm>
          <a:prstGeom prst="rect">
            <a:avLst/>
          </a:prstGeom>
          <a:ln w="63500">
            <a:solidFill>
              <a:srgbClr val="00B0F0"/>
            </a:solidFill>
          </a:ln>
        </p:spPr>
      </p:pic>
    </p:spTree>
    <p:extLst>
      <p:ext uri="{BB962C8B-B14F-4D97-AF65-F5344CB8AC3E}">
        <p14:creationId xmlns:p14="http://schemas.microsoft.com/office/powerpoint/2010/main" val="2365371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949440"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Industry Standards</a:t>
            </a:r>
          </a:p>
        </p:txBody>
      </p:sp>
      <p:sp>
        <p:nvSpPr>
          <p:cNvPr id="5" name="TextBox 4">
            <a:extLst>
              <a:ext uri="{FF2B5EF4-FFF2-40B4-BE49-F238E27FC236}">
                <a16:creationId xmlns:a16="http://schemas.microsoft.com/office/drawing/2014/main" id="{4013B246-9A11-E8E1-9D33-B5996C4A2BDE}"/>
              </a:ext>
            </a:extLst>
          </p:cNvPr>
          <p:cNvSpPr txBox="1"/>
          <p:nvPr/>
        </p:nvSpPr>
        <p:spPr>
          <a:xfrm>
            <a:off x="531745" y="2958005"/>
            <a:ext cx="3292110" cy="3170099"/>
          </a:xfrm>
          <a:prstGeom prst="rect">
            <a:avLst/>
          </a:prstGeom>
          <a:noFill/>
          <a:ln w="50800">
            <a:solidFill>
              <a:schemeClr val="tx1"/>
            </a:solidFill>
          </a:ln>
        </p:spPr>
        <p:txBody>
          <a:bodyPr wrap="square" rtlCol="0">
            <a:spAutoFit/>
          </a:bodyPr>
          <a:lstStyle/>
          <a:p>
            <a:pPr algn="ctr"/>
            <a:r>
              <a:rPr lang="en-US" sz="4000" b="1" dirty="0">
                <a:solidFill>
                  <a:srgbClr val="000000"/>
                </a:solidFill>
                <a:latin typeface="Century Gothic" panose="020B0502020202020204" pitchFamily="34" charset="0"/>
                <a:cs typeface="Comic Sans MS"/>
              </a:rPr>
              <a:t>If you were a client, you would be subjected to…</a:t>
            </a:r>
          </a:p>
        </p:txBody>
      </p:sp>
      <p:sp>
        <p:nvSpPr>
          <p:cNvPr id="3" name="TextBox 2">
            <a:extLst>
              <a:ext uri="{FF2B5EF4-FFF2-40B4-BE49-F238E27FC236}">
                <a16:creationId xmlns:a16="http://schemas.microsoft.com/office/drawing/2014/main" id="{DEB33BD2-B71A-A3BB-6450-FABB87340996}"/>
              </a:ext>
            </a:extLst>
          </p:cNvPr>
          <p:cNvSpPr txBox="1"/>
          <p:nvPr/>
        </p:nvSpPr>
        <p:spPr>
          <a:xfrm>
            <a:off x="4099290" y="2968163"/>
            <a:ext cx="3688350" cy="553998"/>
          </a:xfrm>
          <a:prstGeom prst="rect">
            <a:avLst/>
          </a:prstGeom>
          <a:noFill/>
          <a:ln w="50800">
            <a:solidFill>
              <a:schemeClr val="tx1"/>
            </a:solidFill>
          </a:ln>
        </p:spPr>
        <p:txBody>
          <a:bodyPr wrap="square" rtlCol="0">
            <a:spAutoFit/>
          </a:bodyPr>
          <a:lstStyle/>
          <a:p>
            <a:r>
              <a:rPr lang="en-US" sz="3000" b="1" dirty="0">
                <a:solidFill>
                  <a:srgbClr val="00B0F0"/>
                </a:solidFill>
                <a:latin typeface="Century Gothic" panose="020B0502020202020204" pitchFamily="34" charset="0"/>
                <a:cs typeface="Comic Sans MS"/>
              </a:rPr>
              <a:t>1. </a:t>
            </a:r>
            <a:r>
              <a:rPr lang="en-US" sz="3000" b="1" dirty="0">
                <a:solidFill>
                  <a:srgbClr val="000000"/>
                </a:solidFill>
                <a:latin typeface="Century Gothic" panose="020B0502020202020204" pitchFamily="34" charset="0"/>
                <a:cs typeface="Comic Sans MS"/>
              </a:rPr>
              <a:t>30 Day Refunds</a:t>
            </a:r>
          </a:p>
        </p:txBody>
      </p:sp>
      <p:sp>
        <p:nvSpPr>
          <p:cNvPr id="6" name="TextBox 5">
            <a:extLst>
              <a:ext uri="{FF2B5EF4-FFF2-40B4-BE49-F238E27FC236}">
                <a16:creationId xmlns:a16="http://schemas.microsoft.com/office/drawing/2014/main" id="{3D884BC9-2FDC-EC7F-26D6-1629E02EFE33}"/>
              </a:ext>
            </a:extLst>
          </p:cNvPr>
          <p:cNvSpPr txBox="1"/>
          <p:nvPr/>
        </p:nvSpPr>
        <p:spPr>
          <a:xfrm>
            <a:off x="4099291" y="3656491"/>
            <a:ext cx="4728826" cy="553998"/>
          </a:xfrm>
          <a:prstGeom prst="rect">
            <a:avLst/>
          </a:prstGeom>
          <a:noFill/>
          <a:ln w="50800">
            <a:solidFill>
              <a:schemeClr val="tx1"/>
            </a:solidFill>
          </a:ln>
        </p:spPr>
        <p:txBody>
          <a:bodyPr wrap="square" rtlCol="0">
            <a:spAutoFit/>
          </a:bodyPr>
          <a:lstStyle/>
          <a:p>
            <a:r>
              <a:rPr lang="en-US" sz="3000" b="1" dirty="0">
                <a:solidFill>
                  <a:srgbClr val="00B0F0"/>
                </a:solidFill>
                <a:latin typeface="Century Gothic" panose="020B0502020202020204" pitchFamily="34" charset="0"/>
                <a:cs typeface="Comic Sans MS"/>
              </a:rPr>
              <a:t>2. </a:t>
            </a:r>
            <a:r>
              <a:rPr lang="en-US" sz="3000" b="1" dirty="0">
                <a:solidFill>
                  <a:srgbClr val="000000"/>
                </a:solidFill>
                <a:latin typeface="Century Gothic" panose="020B0502020202020204" pitchFamily="34" charset="0"/>
                <a:cs typeface="Comic Sans MS"/>
              </a:rPr>
              <a:t>30 Day Replace Only</a:t>
            </a:r>
          </a:p>
        </p:txBody>
      </p:sp>
      <p:sp>
        <p:nvSpPr>
          <p:cNvPr id="8" name="TextBox 7">
            <a:extLst>
              <a:ext uri="{FF2B5EF4-FFF2-40B4-BE49-F238E27FC236}">
                <a16:creationId xmlns:a16="http://schemas.microsoft.com/office/drawing/2014/main" id="{5DBC95E6-02F5-1D22-5DC1-91F550856EF0}"/>
              </a:ext>
            </a:extLst>
          </p:cNvPr>
          <p:cNvSpPr txBox="1"/>
          <p:nvPr/>
        </p:nvSpPr>
        <p:spPr>
          <a:xfrm>
            <a:off x="4099290" y="4417141"/>
            <a:ext cx="5294092" cy="553998"/>
          </a:xfrm>
          <a:prstGeom prst="rect">
            <a:avLst/>
          </a:prstGeom>
          <a:noFill/>
          <a:ln w="50800">
            <a:solidFill>
              <a:schemeClr val="tx1"/>
            </a:solidFill>
          </a:ln>
        </p:spPr>
        <p:txBody>
          <a:bodyPr wrap="square" rtlCol="0">
            <a:spAutoFit/>
          </a:bodyPr>
          <a:lstStyle/>
          <a:p>
            <a:r>
              <a:rPr lang="en-US" sz="3000" b="1" dirty="0">
                <a:solidFill>
                  <a:srgbClr val="00B0F0"/>
                </a:solidFill>
                <a:latin typeface="Century Gothic" panose="020B0502020202020204" pitchFamily="34" charset="0"/>
                <a:cs typeface="Comic Sans MS"/>
              </a:rPr>
              <a:t>3. </a:t>
            </a:r>
            <a:r>
              <a:rPr lang="en-US" sz="3000" b="1" dirty="0">
                <a:solidFill>
                  <a:srgbClr val="000000"/>
                </a:solidFill>
                <a:latin typeface="Century Gothic" panose="020B0502020202020204" pitchFamily="34" charset="0"/>
                <a:cs typeface="Comic Sans MS"/>
              </a:rPr>
              <a:t>90 Day Replace/ Refund</a:t>
            </a:r>
          </a:p>
        </p:txBody>
      </p:sp>
      <p:sp>
        <p:nvSpPr>
          <p:cNvPr id="9" name="TextBox 8">
            <a:extLst>
              <a:ext uri="{FF2B5EF4-FFF2-40B4-BE49-F238E27FC236}">
                <a16:creationId xmlns:a16="http://schemas.microsoft.com/office/drawing/2014/main" id="{763ACAFF-A02A-FD55-93FA-40CD4E0B52F6}"/>
              </a:ext>
            </a:extLst>
          </p:cNvPr>
          <p:cNvSpPr txBox="1"/>
          <p:nvPr/>
        </p:nvSpPr>
        <p:spPr>
          <a:xfrm>
            <a:off x="4099290" y="5178227"/>
            <a:ext cx="5493597" cy="553998"/>
          </a:xfrm>
          <a:prstGeom prst="rect">
            <a:avLst/>
          </a:prstGeom>
          <a:noFill/>
          <a:ln w="50800">
            <a:solidFill>
              <a:schemeClr val="tx1"/>
            </a:solidFill>
          </a:ln>
        </p:spPr>
        <p:txBody>
          <a:bodyPr wrap="square" rtlCol="0">
            <a:spAutoFit/>
          </a:bodyPr>
          <a:lstStyle/>
          <a:p>
            <a:r>
              <a:rPr lang="en-US" sz="3000" b="1" dirty="0">
                <a:solidFill>
                  <a:srgbClr val="00B0F0"/>
                </a:solidFill>
                <a:latin typeface="Century Gothic" panose="020B0502020202020204" pitchFamily="34" charset="0"/>
                <a:cs typeface="Comic Sans MS"/>
              </a:rPr>
              <a:t>4. </a:t>
            </a:r>
            <a:r>
              <a:rPr lang="en-US" sz="3000" b="1" dirty="0">
                <a:solidFill>
                  <a:srgbClr val="000000"/>
                </a:solidFill>
                <a:latin typeface="Century Gothic" panose="020B0502020202020204" pitchFamily="34" charset="0"/>
                <a:cs typeface="Comic Sans MS"/>
              </a:rPr>
              <a:t>180 Day Replace/ Refund</a:t>
            </a:r>
          </a:p>
        </p:txBody>
      </p:sp>
      <p:sp>
        <p:nvSpPr>
          <p:cNvPr id="10" name="TextBox 9">
            <a:extLst>
              <a:ext uri="{FF2B5EF4-FFF2-40B4-BE49-F238E27FC236}">
                <a16:creationId xmlns:a16="http://schemas.microsoft.com/office/drawing/2014/main" id="{81EBB2B0-9E95-0594-6E2B-3EF8476CA549}"/>
              </a:ext>
            </a:extLst>
          </p:cNvPr>
          <p:cNvSpPr txBox="1"/>
          <p:nvPr/>
        </p:nvSpPr>
        <p:spPr>
          <a:xfrm>
            <a:off x="4099290" y="5938877"/>
            <a:ext cx="5693103" cy="553998"/>
          </a:xfrm>
          <a:prstGeom prst="rect">
            <a:avLst/>
          </a:prstGeom>
          <a:noFill/>
          <a:ln w="50800">
            <a:solidFill>
              <a:schemeClr val="tx1"/>
            </a:solidFill>
          </a:ln>
        </p:spPr>
        <p:txBody>
          <a:bodyPr wrap="square" rtlCol="0">
            <a:spAutoFit/>
          </a:bodyPr>
          <a:lstStyle/>
          <a:p>
            <a:r>
              <a:rPr lang="en-US" sz="3000" b="1" dirty="0">
                <a:solidFill>
                  <a:srgbClr val="00B0F0"/>
                </a:solidFill>
                <a:latin typeface="Century Gothic" panose="020B0502020202020204" pitchFamily="34" charset="0"/>
                <a:cs typeface="Comic Sans MS"/>
              </a:rPr>
              <a:t>5. </a:t>
            </a:r>
            <a:r>
              <a:rPr lang="en-US" sz="3000" b="1" dirty="0">
                <a:solidFill>
                  <a:srgbClr val="000000"/>
                </a:solidFill>
                <a:latin typeface="Century Gothic" panose="020B0502020202020204" pitchFamily="34" charset="0"/>
                <a:cs typeface="Comic Sans MS"/>
              </a:rPr>
              <a:t>One year Replace/ Refund</a:t>
            </a:r>
          </a:p>
        </p:txBody>
      </p:sp>
      <p:pic>
        <p:nvPicPr>
          <p:cNvPr id="12" name="Picture 11" descr="A blue stamp with white text&#10;&#10;Description automatically generated">
            <a:extLst>
              <a:ext uri="{FF2B5EF4-FFF2-40B4-BE49-F238E27FC236}">
                <a16:creationId xmlns:a16="http://schemas.microsoft.com/office/drawing/2014/main" id="{E5EA4EA4-7A92-D38D-DE43-F163D3066FB6}"/>
              </a:ext>
            </a:extLst>
          </p:cNvPr>
          <p:cNvPicPr>
            <a:picLocks noChangeAspect="1"/>
          </p:cNvPicPr>
          <p:nvPr/>
        </p:nvPicPr>
        <p:blipFill>
          <a:blip r:embed="rId2"/>
          <a:stretch>
            <a:fillRect/>
          </a:stretch>
        </p:blipFill>
        <p:spPr>
          <a:xfrm>
            <a:off x="9410008" y="1897340"/>
            <a:ext cx="2337536" cy="2337536"/>
          </a:xfrm>
          <a:prstGeom prst="rect">
            <a:avLst/>
          </a:prstGeom>
        </p:spPr>
      </p:pic>
    </p:spTree>
    <p:extLst>
      <p:ext uri="{BB962C8B-B14F-4D97-AF65-F5344CB8AC3E}">
        <p14:creationId xmlns:p14="http://schemas.microsoft.com/office/powerpoint/2010/main" val="1610380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10515600"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Our Guarantees are based on 2 Key Elements</a:t>
            </a:r>
          </a:p>
        </p:txBody>
      </p:sp>
      <p:sp>
        <p:nvSpPr>
          <p:cNvPr id="5" name="TextBox 4">
            <a:extLst>
              <a:ext uri="{FF2B5EF4-FFF2-40B4-BE49-F238E27FC236}">
                <a16:creationId xmlns:a16="http://schemas.microsoft.com/office/drawing/2014/main" id="{4013B246-9A11-E8E1-9D33-B5996C4A2BDE}"/>
              </a:ext>
            </a:extLst>
          </p:cNvPr>
          <p:cNvSpPr txBox="1"/>
          <p:nvPr/>
        </p:nvSpPr>
        <p:spPr>
          <a:xfrm>
            <a:off x="916054" y="2958005"/>
            <a:ext cx="8177145" cy="861774"/>
          </a:xfrm>
          <a:prstGeom prst="rect">
            <a:avLst/>
          </a:prstGeom>
          <a:noFill/>
          <a:ln w="50800">
            <a:solidFill>
              <a:schemeClr val="tx1"/>
            </a:solidFill>
          </a:ln>
        </p:spPr>
        <p:txBody>
          <a:bodyPr wrap="square" rtlCol="0">
            <a:spAutoFit/>
          </a:bodyPr>
          <a:lstStyle/>
          <a:p>
            <a:r>
              <a:rPr lang="en-US" sz="5000" b="1" dirty="0">
                <a:solidFill>
                  <a:srgbClr val="000000"/>
                </a:solidFill>
                <a:latin typeface="Century Gothic" panose="020B0502020202020204" pitchFamily="34" charset="0"/>
                <a:cs typeface="Comic Sans MS"/>
              </a:rPr>
              <a:t>1. How good is the client?</a:t>
            </a:r>
          </a:p>
        </p:txBody>
      </p:sp>
      <p:sp>
        <p:nvSpPr>
          <p:cNvPr id="7" name="TextBox 6">
            <a:extLst>
              <a:ext uri="{FF2B5EF4-FFF2-40B4-BE49-F238E27FC236}">
                <a16:creationId xmlns:a16="http://schemas.microsoft.com/office/drawing/2014/main" id="{3A1FCE31-F7DA-2938-F659-D524C3F23B48}"/>
              </a:ext>
            </a:extLst>
          </p:cNvPr>
          <p:cNvSpPr txBox="1"/>
          <p:nvPr/>
        </p:nvSpPr>
        <p:spPr>
          <a:xfrm>
            <a:off x="916054" y="4210489"/>
            <a:ext cx="5300133" cy="1323439"/>
          </a:xfrm>
          <a:prstGeom prst="rect">
            <a:avLst/>
          </a:prstGeom>
          <a:noFill/>
          <a:ln w="50800">
            <a:solidFill>
              <a:schemeClr val="tx1"/>
            </a:solidFill>
          </a:ln>
        </p:spPr>
        <p:txBody>
          <a:bodyPr wrap="square" rtlCol="0">
            <a:spAutoFit/>
          </a:bodyPr>
          <a:lstStyle/>
          <a:p>
            <a:r>
              <a:rPr lang="en-US" sz="4000" b="1" dirty="0">
                <a:solidFill>
                  <a:srgbClr val="000000"/>
                </a:solidFill>
                <a:latin typeface="Century Gothic" panose="020B0502020202020204" pitchFamily="34" charset="0"/>
                <a:cs typeface="Comic Sans MS"/>
              </a:rPr>
              <a:t>2.__________________</a:t>
            </a:r>
          </a:p>
          <a:p>
            <a:r>
              <a:rPr lang="en-US" sz="4000" b="1" dirty="0">
                <a:solidFill>
                  <a:srgbClr val="000000"/>
                </a:solidFill>
                <a:latin typeface="Century Gothic" panose="020B0502020202020204" pitchFamily="34" charset="0"/>
                <a:cs typeface="Comic Sans MS"/>
              </a:rPr>
              <a:t>___________________?</a:t>
            </a:r>
          </a:p>
        </p:txBody>
      </p:sp>
      <p:pic>
        <p:nvPicPr>
          <p:cNvPr id="13" name="Picture 12" descr="A red sign with white text&#10;&#10;Description automatically generated">
            <a:extLst>
              <a:ext uri="{FF2B5EF4-FFF2-40B4-BE49-F238E27FC236}">
                <a16:creationId xmlns:a16="http://schemas.microsoft.com/office/drawing/2014/main" id="{8F273BB2-8E88-BC81-29B8-F090981F2551}"/>
              </a:ext>
            </a:extLst>
          </p:cNvPr>
          <p:cNvPicPr>
            <a:picLocks noChangeAspect="1"/>
          </p:cNvPicPr>
          <p:nvPr/>
        </p:nvPicPr>
        <p:blipFill>
          <a:blip r:embed="rId2"/>
          <a:stretch>
            <a:fillRect/>
          </a:stretch>
        </p:blipFill>
        <p:spPr>
          <a:xfrm>
            <a:off x="6475666" y="4210489"/>
            <a:ext cx="5235065" cy="1631216"/>
          </a:xfrm>
          <a:prstGeom prst="rect">
            <a:avLst/>
          </a:prstGeom>
          <a:ln w="63500">
            <a:solidFill>
              <a:srgbClr val="00B0F0"/>
            </a:solidFill>
          </a:ln>
        </p:spPr>
      </p:pic>
    </p:spTree>
    <p:extLst>
      <p:ext uri="{BB962C8B-B14F-4D97-AF65-F5344CB8AC3E}">
        <p14:creationId xmlns:p14="http://schemas.microsoft.com/office/powerpoint/2010/main" val="2681270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892636"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What are we Guaranteeing?</a:t>
            </a:r>
          </a:p>
        </p:txBody>
      </p:sp>
      <p:sp>
        <p:nvSpPr>
          <p:cNvPr id="7" name="TextBox 6">
            <a:extLst>
              <a:ext uri="{FF2B5EF4-FFF2-40B4-BE49-F238E27FC236}">
                <a16:creationId xmlns:a16="http://schemas.microsoft.com/office/drawing/2014/main" id="{A81E48D7-9180-932E-08B6-0F93855A35E0}"/>
              </a:ext>
            </a:extLst>
          </p:cNvPr>
          <p:cNvSpPr txBox="1"/>
          <p:nvPr/>
        </p:nvSpPr>
        <p:spPr>
          <a:xfrm>
            <a:off x="838200" y="2958005"/>
            <a:ext cx="6693131" cy="1015663"/>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That they won’t ever have a bad day?</a:t>
            </a:r>
          </a:p>
        </p:txBody>
      </p:sp>
      <p:sp>
        <p:nvSpPr>
          <p:cNvPr id="14" name="TextBox 13">
            <a:extLst>
              <a:ext uri="{FF2B5EF4-FFF2-40B4-BE49-F238E27FC236}">
                <a16:creationId xmlns:a16="http://schemas.microsoft.com/office/drawing/2014/main" id="{B251836B-3C14-CE1C-5526-0AC08CEF611C}"/>
              </a:ext>
            </a:extLst>
          </p:cNvPr>
          <p:cNvSpPr txBox="1"/>
          <p:nvPr/>
        </p:nvSpPr>
        <p:spPr>
          <a:xfrm>
            <a:off x="828502" y="4121897"/>
            <a:ext cx="5054138" cy="553998"/>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They won’t ever get sick?</a:t>
            </a:r>
          </a:p>
        </p:txBody>
      </p:sp>
      <p:sp>
        <p:nvSpPr>
          <p:cNvPr id="15" name="TextBox 14">
            <a:extLst>
              <a:ext uri="{FF2B5EF4-FFF2-40B4-BE49-F238E27FC236}">
                <a16:creationId xmlns:a16="http://schemas.microsoft.com/office/drawing/2014/main" id="{C6C0543D-D6D3-3810-943F-712D4F9BFB30}"/>
              </a:ext>
            </a:extLst>
          </p:cNvPr>
          <p:cNvSpPr txBox="1"/>
          <p:nvPr/>
        </p:nvSpPr>
        <p:spPr>
          <a:xfrm>
            <a:off x="838200" y="5010152"/>
            <a:ext cx="4382193" cy="553998"/>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Or dress like a dufus?</a:t>
            </a:r>
          </a:p>
        </p:txBody>
      </p:sp>
      <p:sp>
        <p:nvSpPr>
          <p:cNvPr id="16" name="TextBox 15">
            <a:extLst>
              <a:ext uri="{FF2B5EF4-FFF2-40B4-BE49-F238E27FC236}">
                <a16:creationId xmlns:a16="http://schemas.microsoft.com/office/drawing/2014/main" id="{628C2915-DE17-9065-8D41-9E62FDD39080}"/>
              </a:ext>
            </a:extLst>
          </p:cNvPr>
          <p:cNvSpPr txBox="1"/>
          <p:nvPr/>
        </p:nvSpPr>
        <p:spPr>
          <a:xfrm>
            <a:off x="6103847" y="4502321"/>
            <a:ext cx="2242131" cy="1015663"/>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Or make a mistake?</a:t>
            </a:r>
          </a:p>
        </p:txBody>
      </p:sp>
      <p:sp>
        <p:nvSpPr>
          <p:cNvPr id="17" name="TextBox 16">
            <a:extLst>
              <a:ext uri="{FF2B5EF4-FFF2-40B4-BE49-F238E27FC236}">
                <a16:creationId xmlns:a16="http://schemas.microsoft.com/office/drawing/2014/main" id="{3F4F1F36-E5E4-2A69-DF50-266B135F511C}"/>
              </a:ext>
            </a:extLst>
          </p:cNvPr>
          <p:cNvSpPr txBox="1"/>
          <p:nvPr/>
        </p:nvSpPr>
        <p:spPr>
          <a:xfrm>
            <a:off x="838200" y="5792259"/>
            <a:ext cx="5475250" cy="553998"/>
          </a:xfrm>
          <a:prstGeom prst="rect">
            <a:avLst/>
          </a:prstGeom>
          <a:noFill/>
          <a:ln w="50800">
            <a:solidFill>
              <a:schemeClr val="tx1"/>
            </a:solidFill>
          </a:ln>
        </p:spPr>
        <p:txBody>
          <a:bodyPr wrap="square" rtlCol="0">
            <a:spAutoFit/>
          </a:bodyPr>
          <a:lstStyle/>
          <a:p>
            <a:r>
              <a:rPr lang="en-US" sz="3000" b="1" dirty="0">
                <a:solidFill>
                  <a:srgbClr val="000000"/>
                </a:solidFill>
                <a:latin typeface="Century Gothic" panose="020B0502020202020204" pitchFamily="34" charset="0"/>
                <a:cs typeface="Comic Sans MS"/>
              </a:rPr>
              <a:t>Or park in the wrong place?</a:t>
            </a:r>
          </a:p>
        </p:txBody>
      </p:sp>
      <p:sp>
        <p:nvSpPr>
          <p:cNvPr id="18" name="TextBox 17">
            <a:extLst>
              <a:ext uri="{FF2B5EF4-FFF2-40B4-BE49-F238E27FC236}">
                <a16:creationId xmlns:a16="http://schemas.microsoft.com/office/drawing/2014/main" id="{7D3F51CB-5E59-4DCC-4161-4C1B21A81E52}"/>
              </a:ext>
            </a:extLst>
          </p:cNvPr>
          <p:cNvSpPr txBox="1"/>
          <p:nvPr/>
        </p:nvSpPr>
        <p:spPr>
          <a:xfrm>
            <a:off x="7398327" y="5695469"/>
            <a:ext cx="4519353" cy="1015663"/>
          </a:xfrm>
          <a:prstGeom prst="rect">
            <a:avLst/>
          </a:prstGeom>
          <a:noFill/>
          <a:ln w="50800">
            <a:solidFill>
              <a:schemeClr val="tx1"/>
            </a:solidFill>
          </a:ln>
        </p:spPr>
        <p:txBody>
          <a:bodyPr wrap="square" rtlCol="0">
            <a:spAutoFit/>
          </a:bodyPr>
          <a:lstStyle/>
          <a:p>
            <a:pPr algn="ctr"/>
            <a:r>
              <a:rPr lang="en-US" sz="3000" b="1" dirty="0">
                <a:solidFill>
                  <a:srgbClr val="0070C0"/>
                </a:solidFill>
                <a:latin typeface="Century Gothic" panose="020B0502020202020204" pitchFamily="34" charset="0"/>
                <a:cs typeface="Comic Sans MS"/>
              </a:rPr>
              <a:t>THAT THEY’LL WORK HARD EVERY DAY??</a:t>
            </a:r>
          </a:p>
        </p:txBody>
      </p:sp>
      <p:pic>
        <p:nvPicPr>
          <p:cNvPr id="20" name="Picture 19" descr="A cartoon of a flamingo&#10;&#10;Description automatically generated">
            <a:extLst>
              <a:ext uri="{FF2B5EF4-FFF2-40B4-BE49-F238E27FC236}">
                <a16:creationId xmlns:a16="http://schemas.microsoft.com/office/drawing/2014/main" id="{EF37EE82-A510-3D26-F565-61F82AD531F3}"/>
              </a:ext>
            </a:extLst>
          </p:cNvPr>
          <p:cNvPicPr>
            <a:picLocks noChangeAspect="1"/>
          </p:cNvPicPr>
          <p:nvPr/>
        </p:nvPicPr>
        <p:blipFill>
          <a:blip r:embed="rId2"/>
          <a:stretch>
            <a:fillRect/>
          </a:stretch>
        </p:blipFill>
        <p:spPr>
          <a:xfrm>
            <a:off x="8414786" y="1935610"/>
            <a:ext cx="3350956" cy="3350956"/>
          </a:xfrm>
          <a:prstGeom prst="rect">
            <a:avLst/>
          </a:prstGeom>
        </p:spPr>
      </p:pic>
    </p:spTree>
    <p:extLst>
      <p:ext uri="{BB962C8B-B14F-4D97-AF65-F5344CB8AC3E}">
        <p14:creationId xmlns:p14="http://schemas.microsoft.com/office/powerpoint/2010/main" val="363640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10515600" cy="553998"/>
          </a:xfrm>
          <a:prstGeom prst="rect">
            <a:avLst/>
          </a:prstGeom>
          <a:noFill/>
          <a:ln w="63500">
            <a:solidFill>
              <a:srgbClr val="00B0F0"/>
            </a:solidFill>
          </a:ln>
        </p:spPr>
        <p:txBody>
          <a:bodyPr wrap="square" rtlCol="0">
            <a:spAutoFit/>
          </a:bodyPr>
          <a:lstStyle/>
          <a:p>
            <a:pPr algn="ctr"/>
            <a:r>
              <a:rPr lang="en-US" sz="3000" b="1" dirty="0">
                <a:latin typeface="Century Gothic" panose="020B0502020202020204" pitchFamily="34" charset="0"/>
              </a:rPr>
              <a:t>In a perfect world, our clients should be able to expect:</a:t>
            </a:r>
          </a:p>
        </p:txBody>
      </p:sp>
      <p:sp>
        <p:nvSpPr>
          <p:cNvPr id="7" name="TextBox 6">
            <a:extLst>
              <a:ext uri="{FF2B5EF4-FFF2-40B4-BE49-F238E27FC236}">
                <a16:creationId xmlns:a16="http://schemas.microsoft.com/office/drawing/2014/main" id="{A81E48D7-9180-932E-08B6-0F93855A35E0}"/>
              </a:ext>
            </a:extLst>
          </p:cNvPr>
          <p:cNvSpPr txBox="1"/>
          <p:nvPr/>
        </p:nvSpPr>
        <p:spPr>
          <a:xfrm>
            <a:off x="824412" y="2956165"/>
            <a:ext cx="5054138" cy="523220"/>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Their credentials are real</a:t>
            </a:r>
          </a:p>
        </p:txBody>
      </p:sp>
      <p:sp>
        <p:nvSpPr>
          <p:cNvPr id="14" name="TextBox 13">
            <a:extLst>
              <a:ext uri="{FF2B5EF4-FFF2-40B4-BE49-F238E27FC236}">
                <a16:creationId xmlns:a16="http://schemas.microsoft.com/office/drawing/2014/main" id="{B251836B-3C14-CE1C-5526-0AC08CEF611C}"/>
              </a:ext>
            </a:extLst>
          </p:cNvPr>
          <p:cNvSpPr txBox="1"/>
          <p:nvPr/>
        </p:nvSpPr>
        <p:spPr>
          <a:xfrm>
            <a:off x="6275978" y="2934551"/>
            <a:ext cx="4646946" cy="523220"/>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Their references are real</a:t>
            </a:r>
          </a:p>
        </p:txBody>
      </p:sp>
      <p:sp>
        <p:nvSpPr>
          <p:cNvPr id="15" name="TextBox 14">
            <a:extLst>
              <a:ext uri="{FF2B5EF4-FFF2-40B4-BE49-F238E27FC236}">
                <a16:creationId xmlns:a16="http://schemas.microsoft.com/office/drawing/2014/main" id="{C6C0543D-D6D3-3810-943F-712D4F9BFB30}"/>
              </a:ext>
            </a:extLst>
          </p:cNvPr>
          <p:cNvSpPr txBox="1"/>
          <p:nvPr/>
        </p:nvSpPr>
        <p:spPr>
          <a:xfrm>
            <a:off x="838200" y="3729621"/>
            <a:ext cx="5054138" cy="523220"/>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They pass all required tests</a:t>
            </a:r>
          </a:p>
        </p:txBody>
      </p:sp>
      <p:sp>
        <p:nvSpPr>
          <p:cNvPr id="16" name="TextBox 15">
            <a:extLst>
              <a:ext uri="{FF2B5EF4-FFF2-40B4-BE49-F238E27FC236}">
                <a16:creationId xmlns:a16="http://schemas.microsoft.com/office/drawing/2014/main" id="{628C2915-DE17-9065-8D41-9E62FDD39080}"/>
              </a:ext>
            </a:extLst>
          </p:cNvPr>
          <p:cNvSpPr txBox="1"/>
          <p:nvPr/>
        </p:nvSpPr>
        <p:spPr>
          <a:xfrm>
            <a:off x="824413" y="4527417"/>
            <a:ext cx="5067924" cy="954107"/>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Signed all offer letters/ documentation</a:t>
            </a:r>
          </a:p>
        </p:txBody>
      </p:sp>
      <p:sp>
        <p:nvSpPr>
          <p:cNvPr id="17" name="TextBox 16">
            <a:extLst>
              <a:ext uri="{FF2B5EF4-FFF2-40B4-BE49-F238E27FC236}">
                <a16:creationId xmlns:a16="http://schemas.microsoft.com/office/drawing/2014/main" id="{3F4F1F36-E5E4-2A69-DF50-266B135F511C}"/>
              </a:ext>
            </a:extLst>
          </p:cNvPr>
          <p:cNvSpPr txBox="1"/>
          <p:nvPr/>
        </p:nvSpPr>
        <p:spPr>
          <a:xfrm>
            <a:off x="6299664" y="3638414"/>
            <a:ext cx="2029689" cy="1815882"/>
          </a:xfrm>
          <a:prstGeom prst="rect">
            <a:avLst/>
          </a:prstGeom>
          <a:noFill/>
          <a:ln w="50800">
            <a:solidFill>
              <a:schemeClr val="tx1"/>
            </a:solidFill>
          </a:ln>
        </p:spPr>
        <p:txBody>
          <a:bodyPr wrap="square" rtlCol="0">
            <a:spAutoFit/>
          </a:bodyPr>
          <a:lstStyle/>
          <a:p>
            <a:r>
              <a:rPr lang="en-US" sz="2800" b="1" dirty="0">
                <a:solidFill>
                  <a:srgbClr val="000000"/>
                </a:solidFill>
                <a:latin typeface="Century Gothic" panose="020B0502020202020204" pitchFamily="34" charset="0"/>
                <a:cs typeface="Comic Sans MS"/>
              </a:rPr>
              <a:t>They have given notice/ resigned</a:t>
            </a:r>
          </a:p>
        </p:txBody>
      </p:sp>
      <p:sp>
        <p:nvSpPr>
          <p:cNvPr id="18" name="TextBox 17">
            <a:extLst>
              <a:ext uri="{FF2B5EF4-FFF2-40B4-BE49-F238E27FC236}">
                <a16:creationId xmlns:a16="http://schemas.microsoft.com/office/drawing/2014/main" id="{7D3F51CB-5E59-4DCC-4161-4C1B21A81E52}"/>
              </a:ext>
            </a:extLst>
          </p:cNvPr>
          <p:cNvSpPr txBox="1"/>
          <p:nvPr/>
        </p:nvSpPr>
        <p:spPr>
          <a:xfrm>
            <a:off x="6633558" y="6131869"/>
            <a:ext cx="4519353" cy="553998"/>
          </a:xfrm>
          <a:prstGeom prst="rect">
            <a:avLst/>
          </a:prstGeom>
          <a:noFill/>
          <a:ln w="50800">
            <a:solidFill>
              <a:schemeClr val="tx1"/>
            </a:solidFill>
          </a:ln>
        </p:spPr>
        <p:txBody>
          <a:bodyPr wrap="square" rtlCol="0">
            <a:spAutoFit/>
          </a:bodyPr>
          <a:lstStyle/>
          <a:p>
            <a:pPr algn="ctr"/>
            <a:r>
              <a:rPr lang="en-US" sz="3000" b="1" dirty="0">
                <a:solidFill>
                  <a:srgbClr val="FF0000"/>
                </a:solidFill>
                <a:latin typeface="Century Gothic" panose="020B0502020202020204" pitchFamily="34" charset="0"/>
                <a:cs typeface="Comic Sans MS"/>
              </a:rPr>
              <a:t>If Not…Don’t Pay Me!!!</a:t>
            </a:r>
          </a:p>
        </p:txBody>
      </p:sp>
      <p:sp>
        <p:nvSpPr>
          <p:cNvPr id="3" name="TextBox 2">
            <a:extLst>
              <a:ext uri="{FF2B5EF4-FFF2-40B4-BE49-F238E27FC236}">
                <a16:creationId xmlns:a16="http://schemas.microsoft.com/office/drawing/2014/main" id="{B583454A-F294-C228-DED9-85E87BA476DA}"/>
              </a:ext>
            </a:extLst>
          </p:cNvPr>
          <p:cNvSpPr txBox="1"/>
          <p:nvPr/>
        </p:nvSpPr>
        <p:spPr>
          <a:xfrm>
            <a:off x="824413" y="5731760"/>
            <a:ext cx="5067924" cy="954107"/>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They show up at agreed upon date/ time.</a:t>
            </a:r>
          </a:p>
        </p:txBody>
      </p:sp>
      <p:pic>
        <p:nvPicPr>
          <p:cNvPr id="6" name="Picture 5" descr="A hand holding money and a red circle&#10;&#10;Description automatically generated">
            <a:extLst>
              <a:ext uri="{FF2B5EF4-FFF2-40B4-BE49-F238E27FC236}">
                <a16:creationId xmlns:a16="http://schemas.microsoft.com/office/drawing/2014/main" id="{D2BC258E-2CF1-1EB2-CA43-93B9AAF98572}"/>
              </a:ext>
            </a:extLst>
          </p:cNvPr>
          <p:cNvPicPr>
            <a:picLocks noChangeAspect="1"/>
          </p:cNvPicPr>
          <p:nvPr/>
        </p:nvPicPr>
        <p:blipFill>
          <a:blip r:embed="rId2"/>
          <a:stretch>
            <a:fillRect/>
          </a:stretch>
        </p:blipFill>
        <p:spPr>
          <a:xfrm>
            <a:off x="8893234" y="3701697"/>
            <a:ext cx="2186245" cy="2186245"/>
          </a:xfrm>
          <a:prstGeom prst="rect">
            <a:avLst/>
          </a:prstGeom>
          <a:ln w="63500">
            <a:solidFill>
              <a:srgbClr val="00B0F0"/>
            </a:solidFill>
          </a:ln>
        </p:spPr>
      </p:pic>
    </p:spTree>
    <p:extLst>
      <p:ext uri="{BB962C8B-B14F-4D97-AF65-F5344CB8AC3E}">
        <p14:creationId xmlns:p14="http://schemas.microsoft.com/office/powerpoint/2010/main" val="3328741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10515600" cy="707886"/>
          </a:xfrm>
          <a:prstGeom prst="rect">
            <a:avLst/>
          </a:prstGeom>
          <a:noFill/>
          <a:ln w="63500">
            <a:solidFill>
              <a:srgbClr val="00B0F0"/>
            </a:solidFill>
          </a:ln>
        </p:spPr>
        <p:txBody>
          <a:bodyPr wrap="square" rtlCol="0">
            <a:spAutoFit/>
          </a:bodyPr>
          <a:lstStyle/>
          <a:p>
            <a:pPr algn="ctr"/>
            <a:r>
              <a:rPr lang="en-US" sz="4000" b="1" dirty="0">
                <a:latin typeface="Century Gothic" panose="020B0502020202020204" pitchFamily="34" charset="0"/>
              </a:rPr>
              <a:t>But in the REAL World…</a:t>
            </a:r>
          </a:p>
        </p:txBody>
      </p:sp>
      <p:sp>
        <p:nvSpPr>
          <p:cNvPr id="7" name="TextBox 6">
            <a:extLst>
              <a:ext uri="{FF2B5EF4-FFF2-40B4-BE49-F238E27FC236}">
                <a16:creationId xmlns:a16="http://schemas.microsoft.com/office/drawing/2014/main" id="{A81E48D7-9180-932E-08B6-0F93855A35E0}"/>
              </a:ext>
            </a:extLst>
          </p:cNvPr>
          <p:cNvSpPr txBox="1"/>
          <p:nvPr/>
        </p:nvSpPr>
        <p:spPr>
          <a:xfrm>
            <a:off x="1811515" y="2972560"/>
            <a:ext cx="8568970" cy="523220"/>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We guarantee NOT our performance, but…</a:t>
            </a:r>
          </a:p>
        </p:txBody>
      </p:sp>
      <p:sp>
        <p:nvSpPr>
          <p:cNvPr id="16" name="TextBox 15">
            <a:extLst>
              <a:ext uri="{FF2B5EF4-FFF2-40B4-BE49-F238E27FC236}">
                <a16:creationId xmlns:a16="http://schemas.microsoft.com/office/drawing/2014/main" id="{628C2915-DE17-9065-8D41-9E62FDD39080}"/>
              </a:ext>
            </a:extLst>
          </p:cNvPr>
          <p:cNvSpPr txBox="1"/>
          <p:nvPr/>
        </p:nvSpPr>
        <p:spPr>
          <a:xfrm>
            <a:off x="541770" y="3974716"/>
            <a:ext cx="2539490" cy="1815882"/>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Our candidate's future performance</a:t>
            </a:r>
          </a:p>
        </p:txBody>
      </p:sp>
      <p:sp>
        <p:nvSpPr>
          <p:cNvPr id="3" name="TextBox 2">
            <a:extLst>
              <a:ext uri="{FF2B5EF4-FFF2-40B4-BE49-F238E27FC236}">
                <a16:creationId xmlns:a16="http://schemas.microsoft.com/office/drawing/2014/main" id="{B583454A-F294-C228-DED9-85E87BA476DA}"/>
              </a:ext>
            </a:extLst>
          </p:cNvPr>
          <p:cNvSpPr txBox="1"/>
          <p:nvPr/>
        </p:nvSpPr>
        <p:spPr>
          <a:xfrm>
            <a:off x="7041120" y="5107880"/>
            <a:ext cx="4678831" cy="1384995"/>
          </a:xfrm>
          <a:prstGeom prst="rect">
            <a:avLst/>
          </a:prstGeom>
          <a:noFill/>
          <a:ln w="50800">
            <a:solidFill>
              <a:schemeClr val="tx1"/>
            </a:solidFill>
          </a:ln>
        </p:spPr>
        <p:txBody>
          <a:bodyPr wrap="square" rtlCol="0">
            <a:spAutoFit/>
          </a:bodyPr>
          <a:lstStyle/>
          <a:p>
            <a:pPr algn="ctr"/>
            <a:r>
              <a:rPr lang="en-US" sz="2800" b="1" dirty="0">
                <a:solidFill>
                  <a:srgbClr val="000000"/>
                </a:solidFill>
                <a:latin typeface="Century Gothic" panose="020B0502020202020204" pitchFamily="34" charset="0"/>
                <a:cs typeface="Comic Sans MS"/>
              </a:rPr>
              <a:t>Our client’s future performance as a place to work!</a:t>
            </a:r>
          </a:p>
        </p:txBody>
      </p:sp>
      <p:pic>
        <p:nvPicPr>
          <p:cNvPr id="8" name="Picture 7" descr="A white text on a black background&#10;&#10;Description automatically generated">
            <a:extLst>
              <a:ext uri="{FF2B5EF4-FFF2-40B4-BE49-F238E27FC236}">
                <a16:creationId xmlns:a16="http://schemas.microsoft.com/office/drawing/2014/main" id="{4873265E-1B01-CC1D-DCD4-444F45B00E0D}"/>
              </a:ext>
            </a:extLst>
          </p:cNvPr>
          <p:cNvPicPr>
            <a:picLocks noChangeAspect="1"/>
          </p:cNvPicPr>
          <p:nvPr/>
        </p:nvPicPr>
        <p:blipFill>
          <a:blip r:embed="rId2"/>
          <a:stretch>
            <a:fillRect/>
          </a:stretch>
        </p:blipFill>
        <p:spPr>
          <a:xfrm>
            <a:off x="3567205" y="4130961"/>
            <a:ext cx="2987970" cy="2246768"/>
          </a:xfrm>
          <a:prstGeom prst="rect">
            <a:avLst/>
          </a:prstGeom>
          <a:ln w="63500">
            <a:solidFill>
              <a:srgbClr val="00B0F0"/>
            </a:solidFill>
          </a:ln>
        </p:spPr>
      </p:pic>
      <p:pic>
        <p:nvPicPr>
          <p:cNvPr id="10" name="Picture 9" descr="A white text on a black background&#10;&#10;Description automatically generated">
            <a:extLst>
              <a:ext uri="{FF2B5EF4-FFF2-40B4-BE49-F238E27FC236}">
                <a16:creationId xmlns:a16="http://schemas.microsoft.com/office/drawing/2014/main" id="{F90FAD5E-540D-846D-8AAA-7C5ED95DFFE0}"/>
              </a:ext>
            </a:extLst>
          </p:cNvPr>
          <p:cNvPicPr>
            <a:picLocks noChangeAspect="1"/>
          </p:cNvPicPr>
          <p:nvPr/>
        </p:nvPicPr>
        <p:blipFill>
          <a:blip r:embed="rId3"/>
          <a:stretch>
            <a:fillRect/>
          </a:stretch>
        </p:blipFill>
        <p:spPr>
          <a:xfrm>
            <a:off x="7763591" y="3946230"/>
            <a:ext cx="2844800" cy="711200"/>
          </a:xfrm>
          <a:prstGeom prst="rect">
            <a:avLst/>
          </a:prstGeom>
          <a:ln w="63500">
            <a:solidFill>
              <a:srgbClr val="00B0F0"/>
            </a:solidFill>
          </a:ln>
        </p:spPr>
      </p:pic>
    </p:spTree>
    <p:extLst>
      <p:ext uri="{BB962C8B-B14F-4D97-AF65-F5344CB8AC3E}">
        <p14:creationId xmlns:p14="http://schemas.microsoft.com/office/powerpoint/2010/main" val="3020137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10515600" cy="707886"/>
          </a:xfrm>
          <a:prstGeom prst="rect">
            <a:avLst/>
          </a:prstGeom>
          <a:noFill/>
          <a:ln w="63500">
            <a:solidFill>
              <a:srgbClr val="00B0F0"/>
            </a:solidFill>
          </a:ln>
        </p:spPr>
        <p:txBody>
          <a:bodyPr wrap="square" rtlCol="0">
            <a:spAutoFit/>
          </a:bodyPr>
          <a:lstStyle/>
          <a:p>
            <a:pPr algn="ctr"/>
            <a:r>
              <a:rPr lang="en-US" sz="4000" b="1" dirty="0">
                <a:latin typeface="Century Gothic" panose="020B0502020202020204" pitchFamily="34" charset="0"/>
              </a:rPr>
              <a:t>Let’s assume you can’t fight…</a:t>
            </a:r>
          </a:p>
        </p:txBody>
      </p:sp>
      <p:sp>
        <p:nvSpPr>
          <p:cNvPr id="7" name="TextBox 6">
            <a:extLst>
              <a:ext uri="{FF2B5EF4-FFF2-40B4-BE49-F238E27FC236}">
                <a16:creationId xmlns:a16="http://schemas.microsoft.com/office/drawing/2014/main" id="{A81E48D7-9180-932E-08B6-0F93855A35E0}"/>
              </a:ext>
            </a:extLst>
          </p:cNvPr>
          <p:cNvSpPr txBox="1"/>
          <p:nvPr/>
        </p:nvSpPr>
        <p:spPr>
          <a:xfrm>
            <a:off x="1811515" y="2972560"/>
            <a:ext cx="8568970" cy="1077218"/>
          </a:xfrm>
          <a:prstGeom prst="rect">
            <a:avLst/>
          </a:prstGeom>
          <a:noFill/>
          <a:ln w="50800">
            <a:solidFill>
              <a:schemeClr val="tx1"/>
            </a:solidFill>
          </a:ln>
        </p:spPr>
        <p:txBody>
          <a:bodyPr wrap="square" rtlCol="0">
            <a:spAutoFit/>
          </a:bodyPr>
          <a:lstStyle/>
          <a:p>
            <a:pPr algn="ctr"/>
            <a:r>
              <a:rPr lang="en-US" sz="3200" b="1" dirty="0">
                <a:solidFill>
                  <a:srgbClr val="000000"/>
                </a:solidFill>
                <a:latin typeface="Century Gothic" panose="020B0502020202020204" pitchFamily="34" charset="0"/>
                <a:cs typeface="Comic Sans MS"/>
              </a:rPr>
              <a:t>Use the Guarantee as negotiating leverage in the inevitable fee discussion!</a:t>
            </a:r>
          </a:p>
        </p:txBody>
      </p:sp>
      <p:pic>
        <p:nvPicPr>
          <p:cNvPr id="6" name="Picture 5" descr="A group of colorful arrows&#10;&#10;Description automatically generated">
            <a:extLst>
              <a:ext uri="{FF2B5EF4-FFF2-40B4-BE49-F238E27FC236}">
                <a16:creationId xmlns:a16="http://schemas.microsoft.com/office/drawing/2014/main" id="{B0A83C40-DC64-571B-C920-4AB5A8C0DD2E}"/>
              </a:ext>
            </a:extLst>
          </p:cNvPr>
          <p:cNvPicPr>
            <a:picLocks noChangeAspect="1"/>
          </p:cNvPicPr>
          <p:nvPr/>
        </p:nvPicPr>
        <p:blipFill>
          <a:blip r:embed="rId2"/>
          <a:stretch>
            <a:fillRect/>
          </a:stretch>
        </p:blipFill>
        <p:spPr>
          <a:xfrm rot="10800000">
            <a:off x="2045120" y="4313271"/>
            <a:ext cx="8101759" cy="2473846"/>
          </a:xfrm>
          <a:prstGeom prst="rect">
            <a:avLst/>
          </a:prstGeom>
        </p:spPr>
      </p:pic>
    </p:spTree>
    <p:extLst>
      <p:ext uri="{BB962C8B-B14F-4D97-AF65-F5344CB8AC3E}">
        <p14:creationId xmlns:p14="http://schemas.microsoft.com/office/powerpoint/2010/main" val="2586228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GUARANTEES</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4232564" cy="584775"/>
          </a:xfrm>
          <a:prstGeom prst="rect">
            <a:avLst/>
          </a:prstGeom>
          <a:noFill/>
          <a:ln w="63500">
            <a:solidFill>
              <a:srgbClr val="00B0F0"/>
            </a:solidFill>
          </a:ln>
        </p:spPr>
        <p:txBody>
          <a:bodyPr wrap="square" rtlCol="0">
            <a:spAutoFit/>
          </a:bodyPr>
          <a:lstStyle/>
          <a:p>
            <a:pPr algn="ctr"/>
            <a:r>
              <a:rPr lang="en-US" sz="3200" b="1" dirty="0">
                <a:latin typeface="Century Gothic" panose="020B0502020202020204" pitchFamily="34" charset="0"/>
              </a:rPr>
              <a:t>Offer no Guarantee</a:t>
            </a:r>
          </a:p>
        </p:txBody>
      </p:sp>
      <p:sp>
        <p:nvSpPr>
          <p:cNvPr id="16" name="TextBox 15">
            <a:extLst>
              <a:ext uri="{FF2B5EF4-FFF2-40B4-BE49-F238E27FC236}">
                <a16:creationId xmlns:a16="http://schemas.microsoft.com/office/drawing/2014/main" id="{628C2915-DE17-9065-8D41-9E62FDD39080}"/>
              </a:ext>
            </a:extLst>
          </p:cNvPr>
          <p:cNvSpPr txBox="1"/>
          <p:nvPr/>
        </p:nvSpPr>
        <p:spPr>
          <a:xfrm>
            <a:off x="838199" y="2896449"/>
            <a:ext cx="4232563" cy="1015663"/>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Now you are in a position to…</a:t>
            </a:r>
          </a:p>
        </p:txBody>
      </p:sp>
      <p:sp>
        <p:nvSpPr>
          <p:cNvPr id="3" name="TextBox 2">
            <a:extLst>
              <a:ext uri="{FF2B5EF4-FFF2-40B4-BE49-F238E27FC236}">
                <a16:creationId xmlns:a16="http://schemas.microsoft.com/office/drawing/2014/main" id="{B583454A-F294-C228-DED9-85E87BA476DA}"/>
              </a:ext>
            </a:extLst>
          </p:cNvPr>
          <p:cNvSpPr txBox="1"/>
          <p:nvPr/>
        </p:nvSpPr>
        <p:spPr>
          <a:xfrm>
            <a:off x="5868786" y="2896449"/>
            <a:ext cx="5777736" cy="1477328"/>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Charge more if they want a guarantee (more service, more fee)</a:t>
            </a:r>
          </a:p>
        </p:txBody>
      </p:sp>
      <p:sp>
        <p:nvSpPr>
          <p:cNvPr id="5" name="TextBox 4">
            <a:extLst>
              <a:ext uri="{FF2B5EF4-FFF2-40B4-BE49-F238E27FC236}">
                <a16:creationId xmlns:a16="http://schemas.microsoft.com/office/drawing/2014/main" id="{5B9A5456-D8D6-D13D-976C-B65B37732F5D}"/>
              </a:ext>
            </a:extLst>
          </p:cNvPr>
          <p:cNvSpPr txBox="1"/>
          <p:nvPr/>
        </p:nvSpPr>
        <p:spPr>
          <a:xfrm>
            <a:off x="5735782" y="2028490"/>
            <a:ext cx="5910740" cy="584775"/>
          </a:xfrm>
          <a:prstGeom prst="rect">
            <a:avLst/>
          </a:prstGeom>
          <a:noFill/>
          <a:ln w="63500">
            <a:solidFill>
              <a:srgbClr val="00B0F0"/>
            </a:solidFill>
          </a:ln>
        </p:spPr>
        <p:txBody>
          <a:bodyPr wrap="square" rtlCol="0">
            <a:spAutoFit/>
          </a:bodyPr>
          <a:lstStyle/>
          <a:p>
            <a:pPr algn="ctr"/>
            <a:r>
              <a:rPr lang="en-US" sz="3200" b="1" dirty="0">
                <a:latin typeface="Century Gothic" panose="020B0502020202020204" pitchFamily="34" charset="0"/>
              </a:rPr>
              <a:t>Quote Fee for more Service</a:t>
            </a:r>
          </a:p>
        </p:txBody>
      </p:sp>
      <p:sp>
        <p:nvSpPr>
          <p:cNvPr id="6" name="TextBox 5">
            <a:extLst>
              <a:ext uri="{FF2B5EF4-FFF2-40B4-BE49-F238E27FC236}">
                <a16:creationId xmlns:a16="http://schemas.microsoft.com/office/drawing/2014/main" id="{CCA83184-9DE3-F817-8DA4-5C96286CD895}"/>
              </a:ext>
            </a:extLst>
          </p:cNvPr>
          <p:cNvSpPr txBox="1"/>
          <p:nvPr/>
        </p:nvSpPr>
        <p:spPr>
          <a:xfrm>
            <a:off x="5868786" y="4749293"/>
            <a:ext cx="5777736" cy="1477328"/>
          </a:xfrm>
          <a:prstGeom prst="rect">
            <a:avLst/>
          </a:prstGeom>
          <a:noFill/>
          <a:ln w="50800">
            <a:solidFill>
              <a:schemeClr val="tx1"/>
            </a:solidFill>
          </a:ln>
        </p:spPr>
        <p:txBody>
          <a:bodyPr wrap="square" rtlCol="0">
            <a:spAutoFit/>
          </a:bodyPr>
          <a:lstStyle/>
          <a:p>
            <a:pPr algn="ctr"/>
            <a:r>
              <a:rPr lang="en-US" sz="3000" b="1" dirty="0">
                <a:solidFill>
                  <a:srgbClr val="000000"/>
                </a:solidFill>
                <a:latin typeface="Century Gothic" panose="020B0502020202020204" pitchFamily="34" charset="0"/>
                <a:cs typeface="Comic Sans MS"/>
              </a:rPr>
              <a:t>Refund for 30 or Replace for 90, your choice </a:t>
            </a:r>
            <a:r>
              <a:rPr lang="en-US" sz="3000" b="1" dirty="0">
                <a:solidFill>
                  <a:srgbClr val="FF0000"/>
                </a:solidFill>
                <a:latin typeface="Century Gothic" panose="020B0502020202020204" pitchFamily="34" charset="0"/>
                <a:cs typeface="Comic Sans MS"/>
              </a:rPr>
              <a:t>(HR agreements can be altered!)</a:t>
            </a:r>
          </a:p>
        </p:txBody>
      </p:sp>
      <p:sp>
        <p:nvSpPr>
          <p:cNvPr id="9" name="Rounded Rectangular Callout 8">
            <a:extLst>
              <a:ext uri="{FF2B5EF4-FFF2-40B4-BE49-F238E27FC236}">
                <a16:creationId xmlns:a16="http://schemas.microsoft.com/office/drawing/2014/main" id="{67F22D36-638C-EB5A-6EB3-070A471A8824}"/>
              </a:ext>
            </a:extLst>
          </p:cNvPr>
          <p:cNvSpPr/>
          <p:nvPr/>
        </p:nvSpPr>
        <p:spPr>
          <a:xfrm>
            <a:off x="545477" y="4175465"/>
            <a:ext cx="4438997" cy="2051156"/>
          </a:xfrm>
          <a:prstGeom prst="wedgeRoundRectCallout">
            <a:avLst>
              <a:gd name="adj1" fmla="val -5852"/>
              <a:gd name="adj2" fmla="val 65742"/>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380D0AE-B94F-FDD6-ED5F-AC5B27C02A81}"/>
              </a:ext>
            </a:extLst>
          </p:cNvPr>
          <p:cNvSpPr txBox="1"/>
          <p:nvPr/>
        </p:nvSpPr>
        <p:spPr>
          <a:xfrm>
            <a:off x="737386" y="4375059"/>
            <a:ext cx="4055178" cy="1908215"/>
          </a:xfrm>
          <a:prstGeom prst="rect">
            <a:avLst/>
          </a:prstGeom>
          <a:noFill/>
        </p:spPr>
        <p:txBody>
          <a:bodyPr wrap="square" rtlCol="0">
            <a:spAutoFit/>
          </a:bodyPr>
          <a:lstStyle/>
          <a:p>
            <a:pPr algn="ctr"/>
            <a:r>
              <a:rPr lang="en-US" sz="2500" b="1" i="1" dirty="0">
                <a:latin typeface="Century Gothic" panose="020B0502020202020204" pitchFamily="34" charset="0"/>
              </a:rPr>
              <a:t>What is your primary concern? That you can’t afford the fee, or that the candidate will not last?</a:t>
            </a:r>
          </a:p>
          <a:p>
            <a:pPr algn="ctr"/>
            <a:endParaRPr lang="en-US" dirty="0"/>
          </a:p>
        </p:txBody>
      </p:sp>
    </p:spTree>
    <p:extLst>
      <p:ext uri="{BB962C8B-B14F-4D97-AF65-F5344CB8AC3E}">
        <p14:creationId xmlns:p14="http://schemas.microsoft.com/office/powerpoint/2010/main" val="1370090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3278</TotalTime>
  <Words>515</Words>
  <Application>Microsoft Macintosh PowerPoint</Application>
  <PresentationFormat>Widescreen</PresentationFormat>
  <Paragraphs>75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Aptos Display</vt:lpstr>
      <vt:lpstr>Arial</vt:lpstr>
      <vt:lpstr>Arial Rounded MT Bold</vt:lpstr>
      <vt:lpstr>Century Gothic</vt:lpstr>
      <vt:lpstr>Office Theme</vt:lpstr>
      <vt:lpstr>GUARANTEE AS A SALES TOOL</vt:lpstr>
      <vt:lpstr>GUARANTEES</vt:lpstr>
      <vt:lpstr>GUARANTEES</vt:lpstr>
      <vt:lpstr>GUARANTEES</vt:lpstr>
      <vt:lpstr>GUARANTEES</vt:lpstr>
      <vt:lpstr>GUARANTEES</vt:lpstr>
      <vt:lpstr>GUARANTEES</vt:lpstr>
      <vt:lpstr>GUARANTEES</vt:lpstr>
      <vt:lpstr>GUARANTEES</vt:lpstr>
      <vt:lpstr>GUARANTEES</vt:lpstr>
      <vt:lpstr>GUARANTEES</vt:lpstr>
      <vt:lpstr>GUARANTEES</vt:lpstr>
      <vt:lpstr>GUARANTEES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Kelly Tambourlas</dc:creator>
  <cp:lastModifiedBy>Kelly Tambourlas</cp:lastModifiedBy>
  <cp:revision>73</cp:revision>
  <dcterms:created xsi:type="dcterms:W3CDTF">2024-08-12T10:45:38Z</dcterms:created>
  <dcterms:modified xsi:type="dcterms:W3CDTF">2024-08-22T13:13:11Z</dcterms:modified>
</cp:coreProperties>
</file>