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20" r:id="rId2"/>
    <p:sldId id="257" r:id="rId3"/>
    <p:sldId id="313" r:id="rId4"/>
    <p:sldId id="314" r:id="rId5"/>
    <p:sldId id="303" r:id="rId6"/>
    <p:sldId id="315" r:id="rId7"/>
    <p:sldId id="316" r:id="rId8"/>
    <p:sldId id="317" r:id="rId9"/>
    <p:sldId id="31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152"/>
    <p:restoredTop sz="95694"/>
  </p:normalViewPr>
  <p:slideViewPr>
    <p:cSldViewPr snapToGrid="0">
      <p:cViewPr varScale="1">
        <p:scale>
          <a:sx n="70" d="100"/>
          <a:sy n="70" d="100"/>
        </p:scale>
        <p:origin x="200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5B466-D17C-AA41-AA08-EC1DC8EF1067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EBD27-8066-2D49-B319-CF64DE386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0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6335E-5058-22E8-C739-EF8F1CA21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43C77F-B7AA-A68C-3E9A-CA81CF34B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2B74B-1FFE-80AB-0303-6203E54B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DAF2F-5D95-91CA-060B-2C24BCF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8F131-AD38-4868-6B09-9CD9CCAE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0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B7B05-9716-4870-A7C7-861103EB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0D734E-6D17-5E4A-75A1-484809A2C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75272-18E5-25E3-FE18-BAE3CA36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AA825-CFB7-E4B8-2F55-68A709E77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4A493-EB84-71F4-6FA4-DD5F9477F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4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2020DD-3AA6-CEA9-6871-9D98D28642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D8B676-B4C5-625A-9FE3-0DEA8228A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FDA74-B129-997A-1722-C481BC1F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BF428-781C-8CFD-0CA0-51AA6116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9DA2A-937E-EC33-2852-86EB5E2C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4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AEA5-B659-666D-B76F-22A3B4E41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19332-0068-7D6A-8BA4-58FD01BDB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1C3DC-5FF8-BFB6-CA6D-4183B3C7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A0855-D6D5-FE39-3C7E-7DC7263C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98D3D-9B61-D3F1-F81F-43451DD22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1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5B36-949A-09E8-3D23-51EEF89F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E12A8-9398-5960-A806-270FE0685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AC4AC-E30A-6C4A-A014-E2FD63ED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7685B-B41D-556B-419B-32429353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52CC9-1883-B3DC-7D81-9B958AA02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9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C161E-7F71-FD35-21C2-F4804D322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6B570-716C-EF55-D306-C39C08D8E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AE8B2-EE90-9AED-59FB-78C11709D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2A995-F0F1-916D-4CEC-E29B7863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3D475-DD0E-C41D-ECB5-9FD1A4B4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45F3D-4404-E541-A6D7-DD5ECAEF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7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24DA-7063-AF8A-21EC-518673313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9F423-EF3E-C50E-0ECC-D3A9BA2BC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099F3-B185-A1AC-5923-445404E61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17ABE1-4F61-0E3E-AA72-3E7C2E9CF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35DD44-CD3A-C812-E373-105EEF0AC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FEB5F1-C473-0CDB-CEF4-7DEC167C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C982EE-7F04-9256-95FA-08C4E994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B41536-0B5F-3124-60AD-A6896C10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8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109F-8FFA-2C28-4664-4923275D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8C28FC-267D-88C0-C074-E5350EB93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4D728-3C75-9222-1BF6-99580582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172EF-FC91-0400-FE24-5B70536A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5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D68F2C-09C6-A6FA-200E-A5A0D60A3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72E2A-401E-79B2-2AB2-06E83E261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A428-4929-C932-E396-E2129B74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1FCD7-35B7-8212-20E4-FBE169AA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B746B-C8CA-00E5-41B1-6BD78B51A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3862B-5A06-8176-84F6-0AE207133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F2FC3-4CA8-4D5C-EB2B-637399D1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101CC-13DC-6036-5CBB-D12F9AAF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651EE-E714-9D65-E7F3-9628BEB5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6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80A1-466A-0673-6F93-B53E7844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56BB8-6C83-AC5E-C096-A998D65BF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CDA7E-325C-C121-4F57-7EF379FE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5E0DB-14C5-493F-6BF6-C0365365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20236-C501-7BA8-C6DD-4E56A26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C4358-E892-4642-3AC3-2B847755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5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60E85A-B524-9494-E735-5D0157B3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6E272-E52B-F810-565E-6EB97FB01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ABBD0-E1D2-2485-9126-EB8D90E090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66C3C-A861-C18E-9883-8BE566B43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69A97-E6B2-854E-42AD-92022B58D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0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13B4A9-1C7C-4729-A016-AB42D3979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E25B08-B11A-6B39-2B1D-2CED5939B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969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747F16-2674-C6D4-9782-5C85ABFEDEC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81" y="5157216"/>
            <a:ext cx="7443216" cy="1700784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3440652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2BB54-DCA2-AEFD-94FB-321AFB4965F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PSYCHIC CONNECTIONS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64DAA-C8E2-4493-93F8-75A414E0B978}"/>
              </a:ext>
            </a:extLst>
          </p:cNvPr>
          <p:cNvSpPr txBox="1"/>
          <p:nvPr/>
        </p:nvSpPr>
        <p:spPr>
          <a:xfrm>
            <a:off x="838200" y="2001181"/>
            <a:ext cx="6189135" cy="646331"/>
          </a:xfrm>
          <a:prstGeom prst="rect">
            <a:avLst/>
          </a:prstGeom>
          <a:noFill/>
          <a:ln w="635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Definitions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13B246-9A11-E8E1-9D33-B5996C4A2BDE}"/>
              </a:ext>
            </a:extLst>
          </p:cNvPr>
          <p:cNvSpPr txBox="1"/>
          <p:nvPr/>
        </p:nvSpPr>
        <p:spPr>
          <a:xfrm>
            <a:off x="838200" y="2930127"/>
            <a:ext cx="6189135" cy="70788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  <a:cs typeface="Comic Sans MS"/>
              </a:rPr>
              <a:t>They will see into your...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88D758-0D0F-D2CE-3125-B0DFB83B36A0}"/>
              </a:ext>
            </a:extLst>
          </p:cNvPr>
          <p:cNvSpPr txBox="1"/>
          <p:nvPr/>
        </p:nvSpPr>
        <p:spPr>
          <a:xfrm>
            <a:off x="7404411" y="2516413"/>
            <a:ext cx="4348406" cy="3170099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  <a:cs typeface="Comic Sans MS"/>
              </a:rPr>
              <a:t>The practice of conscious manipulation and autosuggestion</a:t>
            </a:r>
          </a:p>
        </p:txBody>
      </p:sp>
      <p:pic>
        <p:nvPicPr>
          <p:cNvPr id="2050" name="Picture 2" descr="Fortune teller and crystal ball">
            <a:extLst>
              <a:ext uri="{FF2B5EF4-FFF2-40B4-BE49-F238E27FC236}">
                <a16:creationId xmlns:a16="http://schemas.microsoft.com/office/drawing/2014/main" id="{B269F8DE-501C-DCF2-4F8E-9231279B6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391" y="3920628"/>
            <a:ext cx="4730751" cy="270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371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05514-57E2-959D-0DED-46E157519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43F67-CBC5-A42F-9115-03AF73BA78E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PSYCHIC CONNECTIONS</a:t>
            </a:r>
          </a:p>
        </p:txBody>
      </p:sp>
      <p:pic>
        <p:nvPicPr>
          <p:cNvPr id="3" name="Picture 2" descr="James-Randi-Challenge.jpg">
            <a:extLst>
              <a:ext uri="{FF2B5EF4-FFF2-40B4-BE49-F238E27FC236}">
                <a16:creationId xmlns:a16="http://schemas.microsoft.com/office/drawing/2014/main" id="{94CC5590-4347-E77E-E277-D5B351BF2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762" y="1873404"/>
            <a:ext cx="8626476" cy="4779531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9372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7DA79-25DE-9571-B6E6-ACB8BA687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877-BBC9-3C45-94B3-64A03B317E3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PSYCHIC CONNECTIONS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7EE8FA-505B-729C-0946-2FE66C016A4A}"/>
              </a:ext>
            </a:extLst>
          </p:cNvPr>
          <p:cNvSpPr txBox="1"/>
          <p:nvPr/>
        </p:nvSpPr>
        <p:spPr>
          <a:xfrm>
            <a:off x="573219" y="5143114"/>
            <a:ext cx="6189135" cy="1323439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  <a:cs typeface="Comic Sans MS"/>
              </a:rPr>
              <a:t>Life Stress Points: Psychics AND Recruiters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DB72E1-08FA-5C10-7E89-ED228973AD3C}"/>
              </a:ext>
            </a:extLst>
          </p:cNvPr>
          <p:cNvSpPr txBox="1"/>
          <p:nvPr/>
        </p:nvSpPr>
        <p:spPr>
          <a:xfrm>
            <a:off x="7072300" y="5169436"/>
            <a:ext cx="4281500" cy="1323439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  <a:cs typeface="Comic Sans MS"/>
              </a:rPr>
              <a:t>People WANT Autosuggestion</a:t>
            </a:r>
          </a:p>
        </p:txBody>
      </p:sp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980F06D9-F66D-352A-2A6F-2E425941F88D}"/>
              </a:ext>
            </a:extLst>
          </p:cNvPr>
          <p:cNvSpPr/>
          <p:nvPr/>
        </p:nvSpPr>
        <p:spPr>
          <a:xfrm>
            <a:off x="5462249" y="2155722"/>
            <a:ext cx="6189135" cy="2341385"/>
          </a:xfrm>
          <a:prstGeom prst="wedgeRoundRectCallout">
            <a:avLst>
              <a:gd name="adj1" fmla="val -57317"/>
              <a:gd name="adj2" fmla="val 39580"/>
              <a:gd name="adj3" fmla="val 16667"/>
            </a:avLst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7F03AC-5229-308E-0555-5123A3D04D04}"/>
              </a:ext>
            </a:extLst>
          </p:cNvPr>
          <p:cNvSpPr txBox="1"/>
          <p:nvPr/>
        </p:nvSpPr>
        <p:spPr>
          <a:xfrm>
            <a:off x="5429646" y="2459504"/>
            <a:ext cx="61891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000000"/>
                </a:solidFill>
                <a:latin typeface="Century Gothic" panose="020B0502020202020204" pitchFamily="34" charset="0"/>
                <a:cs typeface="Comic Sans MS"/>
              </a:rPr>
              <a:t>“They could not have known what they told me”!</a:t>
            </a:r>
          </a:p>
        </p:txBody>
      </p:sp>
      <p:pic>
        <p:nvPicPr>
          <p:cNvPr id="5122" name="Picture 2" descr="Do You Sudoku? – Autumn Tones and ...">
            <a:extLst>
              <a:ext uri="{FF2B5EF4-FFF2-40B4-BE49-F238E27FC236}">
                <a16:creationId xmlns:a16="http://schemas.microsoft.com/office/drawing/2014/main" id="{374A11A6-EB69-3B0E-4A01-B748E3348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19" y="2193029"/>
            <a:ext cx="4111190" cy="273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278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764DAA-C8E2-4493-93F8-75A414E0B978}"/>
              </a:ext>
            </a:extLst>
          </p:cNvPr>
          <p:cNvSpPr txBox="1"/>
          <p:nvPr/>
        </p:nvSpPr>
        <p:spPr>
          <a:xfrm>
            <a:off x="838201" y="2001181"/>
            <a:ext cx="4625898" cy="646331"/>
          </a:xfrm>
          <a:prstGeom prst="rect">
            <a:avLst/>
          </a:prstGeom>
          <a:noFill/>
          <a:ln w="635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Psychic School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13B246-9A11-E8E1-9D33-B5996C4A2BDE}"/>
              </a:ext>
            </a:extLst>
          </p:cNvPr>
          <p:cNvSpPr txBox="1"/>
          <p:nvPr/>
        </p:nvSpPr>
        <p:spPr>
          <a:xfrm>
            <a:off x="873514" y="2885522"/>
            <a:ext cx="3714339" cy="1938992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  <a:cs typeface="Comic Sans MS"/>
              </a:rPr>
              <a:t>Rule # 1: Make Money/ Intoxication!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A2E1DD-6666-5658-2A31-DCE57B1EBD2E}"/>
              </a:ext>
            </a:extLst>
          </p:cNvPr>
          <p:cNvSpPr txBox="1">
            <a:spLocks/>
          </p:cNvSpPr>
          <p:nvPr/>
        </p:nvSpPr>
        <p:spPr>
          <a:xfrm>
            <a:off x="962671" y="365125"/>
            <a:ext cx="10515600" cy="1325563"/>
          </a:xfrm>
          <a:prstGeom prst="rect">
            <a:avLst/>
          </a:prstGeo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rgbClr val="00B0F0"/>
                </a:solidFill>
              </a:rPr>
              <a:t>PSYCHIC CONNECTIONS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2CFE7D-287F-14EC-0C06-AD389088BA93}"/>
              </a:ext>
            </a:extLst>
          </p:cNvPr>
          <p:cNvSpPr txBox="1"/>
          <p:nvPr/>
        </p:nvSpPr>
        <p:spPr>
          <a:xfrm>
            <a:off x="5213400" y="3429000"/>
            <a:ext cx="6264871" cy="1169551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latin typeface="Century Gothic" panose="020B0502020202020204" pitchFamily="34" charset="0"/>
                <a:cs typeface="Comic Sans MS"/>
              </a:rPr>
              <a:t>“HOPE SELLS!”</a:t>
            </a:r>
          </a:p>
        </p:txBody>
      </p:sp>
      <p:pic>
        <p:nvPicPr>
          <p:cNvPr id="6146" name="Picture 2" descr="Home | The Psychic School">
            <a:extLst>
              <a:ext uri="{FF2B5EF4-FFF2-40B4-BE49-F238E27FC236}">
                <a16:creationId xmlns:a16="http://schemas.microsoft.com/office/drawing/2014/main" id="{197E37A7-9C98-B69E-3CAE-CEEFC59EB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2001181"/>
            <a:ext cx="6591300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7,200+ Word Hope Stock Illustrations ...">
            <a:extLst>
              <a:ext uri="{FF2B5EF4-FFF2-40B4-BE49-F238E27FC236}">
                <a16:creationId xmlns:a16="http://schemas.microsoft.com/office/drawing/2014/main" id="{F91C55EE-C327-1655-B2CE-0920C7D23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646" y="4971393"/>
            <a:ext cx="6597649" cy="159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234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0A102-183A-02A4-23DD-40F7023DC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C4A4DA-A878-E023-6B5B-CC1DAD460F3C}"/>
              </a:ext>
            </a:extLst>
          </p:cNvPr>
          <p:cNvSpPr txBox="1"/>
          <p:nvPr/>
        </p:nvSpPr>
        <p:spPr>
          <a:xfrm>
            <a:off x="838201" y="2001181"/>
            <a:ext cx="4625898" cy="646331"/>
          </a:xfrm>
          <a:prstGeom prst="rect">
            <a:avLst/>
          </a:prstGeom>
          <a:noFill/>
          <a:ln w="635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Psychic School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78F828-5228-D25C-10F6-3E6CBC4D11A4}"/>
              </a:ext>
            </a:extLst>
          </p:cNvPr>
          <p:cNvSpPr txBox="1"/>
          <p:nvPr/>
        </p:nvSpPr>
        <p:spPr>
          <a:xfrm>
            <a:off x="873514" y="2885522"/>
            <a:ext cx="4835910" cy="70788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1. Cold Reading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B9D0A93-2BB4-A945-3FE7-EF7D227106AF}"/>
              </a:ext>
            </a:extLst>
          </p:cNvPr>
          <p:cNvSpPr txBox="1">
            <a:spLocks/>
          </p:cNvSpPr>
          <p:nvPr/>
        </p:nvSpPr>
        <p:spPr>
          <a:xfrm>
            <a:off x="962671" y="365125"/>
            <a:ext cx="6530949" cy="1325563"/>
          </a:xfrm>
          <a:prstGeom prst="rect">
            <a:avLst/>
          </a:prstGeo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rgbClr val="00B0F0"/>
                </a:solidFill>
              </a:rPr>
              <a:t>PSYCHIC CONNECTIONS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4B3158-A218-396C-4914-2A1F1B91EBD9}"/>
              </a:ext>
            </a:extLst>
          </p:cNvPr>
          <p:cNvSpPr txBox="1"/>
          <p:nvPr/>
        </p:nvSpPr>
        <p:spPr>
          <a:xfrm>
            <a:off x="7716643" y="5847937"/>
            <a:ext cx="410917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Make Assumptions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E6693E-DBC7-6D20-7A2C-5A8492C3469F}"/>
              </a:ext>
            </a:extLst>
          </p:cNvPr>
          <p:cNvSpPr txBox="1"/>
          <p:nvPr/>
        </p:nvSpPr>
        <p:spPr>
          <a:xfrm>
            <a:off x="7716642" y="5000613"/>
            <a:ext cx="410917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Do your research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E8A430-35FD-225D-E5EF-7F5617E998AD}"/>
              </a:ext>
            </a:extLst>
          </p:cNvPr>
          <p:cNvSpPr txBox="1"/>
          <p:nvPr/>
        </p:nvSpPr>
        <p:spPr>
          <a:xfrm>
            <a:off x="819617" y="3842346"/>
            <a:ext cx="607183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Act with Confidence but be Humble!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8B212-B2D0-55F9-F884-689C22E57AAE}"/>
              </a:ext>
            </a:extLst>
          </p:cNvPr>
          <p:cNvSpPr txBox="1"/>
          <p:nvPr/>
        </p:nvSpPr>
        <p:spPr>
          <a:xfrm>
            <a:off x="841867" y="5206457"/>
            <a:ext cx="610523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Manage Expectations: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“I’m often wrong”</a:t>
            </a:r>
          </a:p>
        </p:txBody>
      </p:sp>
      <p:pic>
        <p:nvPicPr>
          <p:cNvPr id="8194" name="Picture 2" descr="psychic Archives - The Funny Times">
            <a:extLst>
              <a:ext uri="{FF2B5EF4-FFF2-40B4-BE49-F238E27FC236}">
                <a16:creationId xmlns:a16="http://schemas.microsoft.com/office/drawing/2014/main" id="{31E34D3F-3874-DDF8-64D2-67F28E7E2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647" y="333659"/>
            <a:ext cx="3975162" cy="440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528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948BE-9475-9590-E2E4-F35EB7AB8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47644E-9C34-0FB0-31A4-9BAF3552692C}"/>
              </a:ext>
            </a:extLst>
          </p:cNvPr>
          <p:cNvSpPr txBox="1"/>
          <p:nvPr/>
        </p:nvSpPr>
        <p:spPr>
          <a:xfrm>
            <a:off x="838201" y="2001181"/>
            <a:ext cx="4625898" cy="646331"/>
          </a:xfrm>
          <a:prstGeom prst="rect">
            <a:avLst/>
          </a:prstGeom>
          <a:noFill/>
          <a:ln w="635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Psychic School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58945-5E21-3BC3-1F6C-1E24631A6C3D}"/>
              </a:ext>
            </a:extLst>
          </p:cNvPr>
          <p:cNvSpPr txBox="1"/>
          <p:nvPr/>
        </p:nvSpPr>
        <p:spPr>
          <a:xfrm>
            <a:off x="873513" y="2885522"/>
            <a:ext cx="7824437" cy="70788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2. “I’m seeing the Number 8…”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F61157-3462-0FC6-9F77-FE1B0DA386DF}"/>
              </a:ext>
            </a:extLst>
          </p:cNvPr>
          <p:cNvSpPr txBox="1">
            <a:spLocks/>
          </p:cNvSpPr>
          <p:nvPr/>
        </p:nvSpPr>
        <p:spPr>
          <a:xfrm>
            <a:off x="962671" y="365125"/>
            <a:ext cx="10255456" cy="1325563"/>
          </a:xfrm>
          <a:prstGeom prst="rect">
            <a:avLst/>
          </a:prstGeo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B0F0"/>
                </a:solidFill>
              </a:rPr>
              <a:t>PSYCHIC CONNECTIONS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FF43A1-36F3-EF42-77B2-9045CB64D1E7}"/>
              </a:ext>
            </a:extLst>
          </p:cNvPr>
          <p:cNvSpPr txBox="1"/>
          <p:nvPr/>
        </p:nvSpPr>
        <p:spPr>
          <a:xfrm>
            <a:off x="7244626" y="5624638"/>
            <a:ext cx="410917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Adding unnecessary details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D1C065-0A94-103C-FC87-3BB6A6C57D91}"/>
              </a:ext>
            </a:extLst>
          </p:cNvPr>
          <p:cNvSpPr txBox="1"/>
          <p:nvPr/>
        </p:nvSpPr>
        <p:spPr>
          <a:xfrm>
            <a:off x="838201" y="5609937"/>
            <a:ext cx="603095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Contractions…I didn’t vs. I did NOT…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134F6C-9964-1CEE-7516-BB87D93DB5F4}"/>
              </a:ext>
            </a:extLst>
          </p:cNvPr>
          <p:cNvSpPr txBox="1"/>
          <p:nvPr/>
        </p:nvSpPr>
        <p:spPr>
          <a:xfrm>
            <a:off x="838201" y="4801853"/>
            <a:ext cx="705686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Do you love me? Do I love you?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D514A8-A541-A986-9473-076A39511AEE}"/>
              </a:ext>
            </a:extLst>
          </p:cNvPr>
          <p:cNvSpPr txBox="1"/>
          <p:nvPr/>
        </p:nvSpPr>
        <p:spPr>
          <a:xfrm>
            <a:off x="838202" y="3855957"/>
            <a:ext cx="2663282" cy="70788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3. A “Tell”</a:t>
            </a:r>
          </a:p>
        </p:txBody>
      </p:sp>
      <p:pic>
        <p:nvPicPr>
          <p:cNvPr id="10242" name="Picture 2" descr="AI Emoji Generator">
            <a:extLst>
              <a:ext uri="{FF2B5EF4-FFF2-40B4-BE49-F238E27FC236}">
                <a16:creationId xmlns:a16="http://schemas.microsoft.com/office/drawing/2014/main" id="{8272E263-F7B1-66C4-815C-B110CD188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161" y="2018067"/>
            <a:ext cx="3150682" cy="315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683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833B6-0373-5A0A-C177-792EBCBF5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D3FF46-902C-7864-8974-0CF6E5359B20}"/>
              </a:ext>
            </a:extLst>
          </p:cNvPr>
          <p:cNvSpPr txBox="1"/>
          <p:nvPr/>
        </p:nvSpPr>
        <p:spPr>
          <a:xfrm>
            <a:off x="838201" y="2001181"/>
            <a:ext cx="4625898" cy="646331"/>
          </a:xfrm>
          <a:prstGeom prst="rect">
            <a:avLst/>
          </a:prstGeom>
          <a:noFill/>
          <a:ln w="635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Psychic School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ACEF93-3AEF-CFDC-5389-CC92D7303114}"/>
              </a:ext>
            </a:extLst>
          </p:cNvPr>
          <p:cNvSpPr txBox="1"/>
          <p:nvPr/>
        </p:nvSpPr>
        <p:spPr>
          <a:xfrm>
            <a:off x="873513" y="2885522"/>
            <a:ext cx="9742448" cy="70788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Distancing Language and Euphemisms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94CA70-C6DB-1C33-52A4-4A3BAF8E53B7}"/>
              </a:ext>
            </a:extLst>
          </p:cNvPr>
          <p:cNvSpPr txBox="1">
            <a:spLocks/>
          </p:cNvSpPr>
          <p:nvPr/>
        </p:nvSpPr>
        <p:spPr>
          <a:xfrm>
            <a:off x="962671" y="365125"/>
            <a:ext cx="10255456" cy="1325563"/>
          </a:xfrm>
          <a:prstGeom prst="rect">
            <a:avLst/>
          </a:prstGeo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B0F0"/>
                </a:solidFill>
              </a:rPr>
              <a:t>PSYCHIC CONNECTIONS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23FD69-225C-7452-46EC-520AA8C97D9A}"/>
              </a:ext>
            </a:extLst>
          </p:cNvPr>
          <p:cNvSpPr txBox="1"/>
          <p:nvPr/>
        </p:nvSpPr>
        <p:spPr>
          <a:xfrm>
            <a:off x="838201" y="5509772"/>
            <a:ext cx="5257799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6. Confirmation Bias and Selective Thinking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A477CF-0F12-F2EF-2809-D2E05F7391EF}"/>
              </a:ext>
            </a:extLst>
          </p:cNvPr>
          <p:cNvSpPr txBox="1"/>
          <p:nvPr/>
        </p:nvSpPr>
        <p:spPr>
          <a:xfrm>
            <a:off x="873513" y="4676059"/>
            <a:ext cx="331934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5. HOT Reading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C1F01-88E5-5AD4-0C8D-E9ECE19C1CAC}"/>
              </a:ext>
            </a:extLst>
          </p:cNvPr>
          <p:cNvSpPr txBox="1"/>
          <p:nvPr/>
        </p:nvSpPr>
        <p:spPr>
          <a:xfrm>
            <a:off x="838201" y="3842346"/>
            <a:ext cx="754751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Getting you to take responsibility</a:t>
            </a:r>
          </a:p>
        </p:txBody>
      </p:sp>
      <p:pic>
        <p:nvPicPr>
          <p:cNvPr id="12290" name="Picture 2" descr="Psychic cartoon Vector Images ...">
            <a:extLst>
              <a:ext uri="{FF2B5EF4-FFF2-40B4-BE49-F238E27FC236}">
                <a16:creationId xmlns:a16="http://schemas.microsoft.com/office/drawing/2014/main" id="{4BEEB839-CE2F-C3E0-B65C-BB3F99A63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556" y="3881021"/>
            <a:ext cx="3302000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35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D66BA-8062-99BB-B1D9-5C74158C0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67349D-22AE-0CC7-AFC9-2F8658235693}"/>
              </a:ext>
            </a:extLst>
          </p:cNvPr>
          <p:cNvSpPr txBox="1"/>
          <p:nvPr/>
        </p:nvSpPr>
        <p:spPr>
          <a:xfrm>
            <a:off x="838201" y="2001181"/>
            <a:ext cx="4625898" cy="646331"/>
          </a:xfrm>
          <a:prstGeom prst="rect">
            <a:avLst/>
          </a:prstGeom>
          <a:noFill/>
          <a:ln w="635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Psychic School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26D328-35C5-9AC5-B1AD-272524FDBFEB}"/>
              </a:ext>
            </a:extLst>
          </p:cNvPr>
          <p:cNvSpPr txBox="1"/>
          <p:nvPr/>
        </p:nvSpPr>
        <p:spPr>
          <a:xfrm>
            <a:off x="873513" y="2885522"/>
            <a:ext cx="4590586" cy="70788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7. Self Deception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049DBF-C985-0213-3771-E45E79EFB8C0}"/>
              </a:ext>
            </a:extLst>
          </p:cNvPr>
          <p:cNvSpPr txBox="1">
            <a:spLocks/>
          </p:cNvSpPr>
          <p:nvPr/>
        </p:nvSpPr>
        <p:spPr>
          <a:xfrm>
            <a:off x="962671" y="365125"/>
            <a:ext cx="10255456" cy="1325563"/>
          </a:xfrm>
          <a:prstGeom prst="rect">
            <a:avLst/>
          </a:prstGeo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B0F0"/>
                </a:solidFill>
              </a:rPr>
              <a:t>PSYCHIC CONNECTIONS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2F0E50-3239-A665-9A94-06459DE3A51E}"/>
              </a:ext>
            </a:extLst>
          </p:cNvPr>
          <p:cNvSpPr txBox="1"/>
          <p:nvPr/>
        </p:nvSpPr>
        <p:spPr>
          <a:xfrm>
            <a:off x="838201" y="3842346"/>
            <a:ext cx="3644589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“People make new decisions based on new information…” – Zig Ziglar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2CA67F-6F24-C67F-8D3E-FA6402B17E27}"/>
              </a:ext>
            </a:extLst>
          </p:cNvPr>
          <p:cNvSpPr txBox="1"/>
          <p:nvPr/>
        </p:nvSpPr>
        <p:spPr>
          <a:xfrm>
            <a:off x="4709533" y="5283401"/>
            <a:ext cx="7244627" cy="1323439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8. Apophenia – connecting seemingly unrelated things</a:t>
            </a:r>
          </a:p>
        </p:txBody>
      </p:sp>
      <p:pic>
        <p:nvPicPr>
          <p:cNvPr id="14338" name="Picture 2" descr="What Does It Mean If You Have Apophenia?">
            <a:extLst>
              <a:ext uri="{FF2B5EF4-FFF2-40B4-BE49-F238E27FC236}">
                <a16:creationId xmlns:a16="http://schemas.microsoft.com/office/drawing/2014/main" id="{18A13838-C8C2-E074-5201-D118507DA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553" y="1995605"/>
            <a:ext cx="4590585" cy="3094020"/>
          </a:xfrm>
          <a:prstGeom prst="rect">
            <a:avLst/>
          </a:prstGeom>
          <a:noFill/>
          <a:ln w="635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41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3550</TotalTime>
  <Words>183</Words>
  <Application>Microsoft Macintosh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Century Gothic</vt:lpstr>
      <vt:lpstr>Office Theme</vt:lpstr>
      <vt:lpstr>PowerPoint Presentation</vt:lpstr>
      <vt:lpstr>PSYCHIC CONNECTIONS</vt:lpstr>
      <vt:lpstr>PSYCHIC CONNECTIONS</vt:lpstr>
      <vt:lpstr>PSYCHIC CONNECTIONS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Tambourlas</dc:creator>
  <cp:lastModifiedBy>Kelly Tambourlas</cp:lastModifiedBy>
  <cp:revision>116</cp:revision>
  <dcterms:created xsi:type="dcterms:W3CDTF">2024-08-12T10:45:38Z</dcterms:created>
  <dcterms:modified xsi:type="dcterms:W3CDTF">2026-07-29T13:26:04Z</dcterms:modified>
</cp:coreProperties>
</file>